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00806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2"/>
  </p:normalViewPr>
  <p:slideViewPr>
    <p:cSldViewPr snapToGrid="0" snapToObjects="1">
      <p:cViewPr>
        <p:scale>
          <a:sx n="92" d="100"/>
          <a:sy n="92" d="100"/>
        </p:scale>
        <p:origin x="192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1122363"/>
            <a:ext cx="856853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078" y="3602038"/>
            <a:ext cx="756046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3E2-D4D9-EA4D-882B-830EF9E0B6E4}" type="datetimeFigureOut">
              <a:rPr lang="en-GB" smtClean="0"/>
              <a:t>04/07/2022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AE3D-68EE-7940-B3F2-2A0F86426F9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231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3E2-D4D9-EA4D-882B-830EF9E0B6E4}" type="datetimeFigureOut">
              <a:rPr lang="en-GB" smtClean="0"/>
              <a:t>04/07/2022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AE3D-68EE-7940-B3F2-2A0F86426F9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016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8" y="365125"/>
            <a:ext cx="217363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4" y="365125"/>
            <a:ext cx="6394896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3E2-D4D9-EA4D-882B-830EF9E0B6E4}" type="datetimeFigureOut">
              <a:rPr lang="en-GB" smtClean="0"/>
              <a:t>04/07/2022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AE3D-68EE-7940-B3F2-2A0F86426F9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719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3E2-D4D9-EA4D-882B-830EF9E0B6E4}" type="datetimeFigureOut">
              <a:rPr lang="en-GB" smtClean="0"/>
              <a:t>04/07/2022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AE3D-68EE-7940-B3F2-2A0F86426F9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2215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3" y="1709740"/>
            <a:ext cx="8694539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3" y="4589465"/>
            <a:ext cx="869453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3E2-D4D9-EA4D-882B-830EF9E0B6E4}" type="datetimeFigureOut">
              <a:rPr lang="en-GB" smtClean="0"/>
              <a:t>04/07/2022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AE3D-68EE-7940-B3F2-2A0F86426F9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5852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043" y="1825625"/>
            <a:ext cx="4284266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6" y="1825625"/>
            <a:ext cx="4284266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3E2-D4D9-EA4D-882B-830EF9E0B6E4}" type="datetimeFigureOut">
              <a:rPr lang="en-GB" smtClean="0"/>
              <a:t>04/07/2022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AE3D-68EE-7940-B3F2-2A0F86426F9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239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365127"/>
            <a:ext cx="8694539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357" y="1681163"/>
            <a:ext cx="42645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57" y="2505075"/>
            <a:ext cx="4264576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7" y="1681163"/>
            <a:ext cx="428557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7" y="2505075"/>
            <a:ext cx="4285579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3E2-D4D9-EA4D-882B-830EF9E0B6E4}" type="datetimeFigureOut">
              <a:rPr lang="en-GB" smtClean="0"/>
              <a:t>04/07/2022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AE3D-68EE-7940-B3F2-2A0F86426F9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3920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3E2-D4D9-EA4D-882B-830EF9E0B6E4}" type="datetimeFigureOut">
              <a:rPr lang="en-GB" smtClean="0"/>
              <a:t>04/07/2022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AE3D-68EE-7940-B3F2-2A0F86426F9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79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3E2-D4D9-EA4D-882B-830EF9E0B6E4}" type="datetimeFigureOut">
              <a:rPr lang="en-GB" smtClean="0"/>
              <a:t>04/07/2022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AE3D-68EE-7940-B3F2-2A0F86426F9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314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457200"/>
            <a:ext cx="325126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579" y="987427"/>
            <a:ext cx="510331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2057400"/>
            <a:ext cx="325126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3E2-D4D9-EA4D-882B-830EF9E0B6E4}" type="datetimeFigureOut">
              <a:rPr lang="en-GB" smtClean="0"/>
              <a:t>04/07/2022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AE3D-68EE-7940-B3F2-2A0F86426F9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7222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457200"/>
            <a:ext cx="325126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5579" y="987427"/>
            <a:ext cx="5103316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2057400"/>
            <a:ext cx="325126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3E2-D4D9-EA4D-882B-830EF9E0B6E4}" type="datetimeFigureOut">
              <a:rPr lang="en-GB" smtClean="0"/>
              <a:t>04/07/2022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AE3D-68EE-7940-B3F2-2A0F86426F9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513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3" y="365127"/>
            <a:ext cx="869453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43" y="1825625"/>
            <a:ext cx="86945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3" y="6356352"/>
            <a:ext cx="2268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3E2-D4D9-EA4D-882B-830EF9E0B6E4}" type="datetimeFigureOut">
              <a:rPr lang="en-GB" smtClean="0"/>
              <a:t>04/07/2022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7" y="6356352"/>
            <a:ext cx="3402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1" y="6356352"/>
            <a:ext cx="2268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BAE3D-68EE-7940-B3F2-2A0F86426F9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511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15CF6CA7-12CC-F6C1-24EF-30D9D3EBC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0046" y="182552"/>
            <a:ext cx="10680716" cy="6675448"/>
          </a:xfrm>
          <a:prstGeom prst="rect">
            <a:avLst/>
          </a:prstGeom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AC20B8B2-2CD5-264A-BAEB-AC1B81401A16}"/>
              </a:ext>
            </a:extLst>
          </p:cNvPr>
          <p:cNvCxnSpPr>
            <a:cxnSpLocks/>
          </p:cNvCxnSpPr>
          <p:nvPr/>
        </p:nvCxnSpPr>
        <p:spPr>
          <a:xfrm flipH="1">
            <a:off x="5428974" y="1395896"/>
            <a:ext cx="1532835" cy="15019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396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Macintosh PowerPoint</Application>
  <PresentationFormat>Benutzerdefiniert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Marc Blauert</dc:creator>
  <cp:lastModifiedBy>Marc Blauert</cp:lastModifiedBy>
  <cp:revision>4</cp:revision>
  <dcterms:created xsi:type="dcterms:W3CDTF">2022-02-20T15:22:32Z</dcterms:created>
  <dcterms:modified xsi:type="dcterms:W3CDTF">2022-07-04T10:09:16Z</dcterms:modified>
</cp:coreProperties>
</file>