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806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>
        <p:scale>
          <a:sx n="97" d="100"/>
          <a:sy n="97" d="100"/>
        </p:scale>
        <p:origin x="18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122363"/>
            <a:ext cx="8568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602038"/>
            <a:ext cx="756046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3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365125"/>
            <a:ext cx="217363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365125"/>
            <a:ext cx="6394896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709740"/>
            <a:ext cx="86945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589465"/>
            <a:ext cx="86945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825625"/>
            <a:ext cx="428426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825625"/>
            <a:ext cx="428426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5127"/>
            <a:ext cx="8694539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681163"/>
            <a:ext cx="42645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505075"/>
            <a:ext cx="426457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681163"/>
            <a:ext cx="42855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05075"/>
            <a:ext cx="428557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2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7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1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87427"/>
            <a:ext cx="510331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87427"/>
            <a:ext cx="510331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51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65127"/>
            <a:ext cx="8694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3E2-D4D9-EA4D-882B-830EF9E0B6E4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356352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1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AD4CFB-95F8-9F47-8F9E-348C058D2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1" t="2105" r="3617" b="2895"/>
          <a:stretch/>
        </p:blipFill>
        <p:spPr>
          <a:xfrm>
            <a:off x="1461" y="174458"/>
            <a:ext cx="10079164" cy="6509084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C20B8B2-2CD5-264A-BAEB-AC1B81401A16}"/>
              </a:ext>
            </a:extLst>
          </p:cNvPr>
          <p:cNvCxnSpPr>
            <a:cxnSpLocks/>
          </p:cNvCxnSpPr>
          <p:nvPr/>
        </p:nvCxnSpPr>
        <p:spPr>
          <a:xfrm flipV="1">
            <a:off x="1002631" y="3094383"/>
            <a:ext cx="3516360" cy="563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9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Blauert</dc:creator>
  <cp:lastModifiedBy>Marc Blauert</cp:lastModifiedBy>
  <cp:revision>3</cp:revision>
  <dcterms:created xsi:type="dcterms:W3CDTF">2022-02-20T15:22:32Z</dcterms:created>
  <dcterms:modified xsi:type="dcterms:W3CDTF">2022-02-20T15:42:15Z</dcterms:modified>
</cp:coreProperties>
</file>