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2200"/>
    <a:srgbClr val="440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>
        <p:scale>
          <a:sx n="120" d="100"/>
          <a:sy n="120" d="100"/>
        </p:scale>
        <p:origin x="8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8B263-77E5-BFCB-8882-5DA8AD263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19872F-EA73-3961-923B-440D9DFAC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17E199-C063-082D-A23F-AD311A7C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296-BB64-E44E-818C-ED95347FAACE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E8B24E-119B-1BA3-92B6-0E0BE375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16B21D-27EB-CD13-41DB-84C15DA0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9618-F5F5-2F42-811F-BD450767B1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91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0ADBC-E641-B768-E222-43CA131C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A2E9CF-ED61-B808-B47A-094778E97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D89E77-1B84-F637-69C5-0FA50A99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296-BB64-E44E-818C-ED95347FAACE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10EE1F-59A9-F026-D7DD-A52770E2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2E7F67-5F84-7FF3-8DC0-F29E19C5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9618-F5F5-2F42-811F-BD450767B1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5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929453-A98E-88AA-F2CD-2F5BA4BC6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F3972A-B7CA-3BD9-2B95-1D6320966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632C71-9779-C209-8337-B5428BC4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296-BB64-E44E-818C-ED95347FAACE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8B2CE1-7709-5F44-D731-E8729CDE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8A78DC-98C5-E5AF-2FEC-B98DC20A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9618-F5F5-2F42-811F-BD450767B1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73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74273-F2CE-98FE-2B0B-662626B6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33CD42-39DA-44F2-9828-97FF3CD92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11F31-8FF8-20CC-281D-34CA06F9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296-BB64-E44E-818C-ED95347FAACE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17E49F-B677-7126-57AD-6F69BA1A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4A3788-56C9-F359-7B2F-6194DB42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9618-F5F5-2F42-811F-BD450767B1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7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53AA5-B099-9472-7DFF-BB75EF568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C45181-F4BE-9B4D-5F81-AA4907583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B54B44-EA3C-7B20-038E-E67145CA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296-BB64-E44E-818C-ED95347FAACE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8F91D2-349D-E593-3329-0972BBB9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E35244-614F-1D57-92B8-80A76929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9618-F5F5-2F42-811F-BD450767B1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94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9F1E5-BFE4-0CD5-FD09-2D300273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FC66C1-04EE-28F6-3AD4-EE7A2F9A3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6EF292-5BB0-D9A6-A2A6-FB082DB9B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9F0A3F-8294-3464-F5DC-7997EF34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296-BB64-E44E-818C-ED95347FAACE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90EC92-FBA8-CCA4-32D4-69356EB2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1DCFE6-21D6-12EA-CC6B-7F0F7FDB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9618-F5F5-2F42-811F-BD450767B1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08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18413-9371-E3AC-AD98-7963E872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DF2186-2BEC-A2DB-87BB-4D7B41026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4E02BD-597D-E599-B3D3-EACBBABB1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5E7722-7F51-B2A9-5771-4F059B924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405BBC-48A9-6674-F290-351CF053A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4A6FAD-63B0-036A-2042-48FEEFCD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296-BB64-E44E-818C-ED95347FAACE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218D115-9FC5-9527-4307-99001A32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910D2C-AB41-571E-BA7F-3222A5B0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9618-F5F5-2F42-811F-BD450767B1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37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75C35-D745-B060-EE6B-F91940DD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7C05EF-1A4A-3BF6-0D3A-AD22B0E4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296-BB64-E44E-818C-ED95347FAACE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92A2DF-D3DF-475F-58F9-08B65813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C179CD-6421-04B6-D54A-7FF54B0B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9618-F5F5-2F42-811F-BD450767B1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17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27C181-BEE2-BDCC-5D0F-B70D4ABC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296-BB64-E44E-818C-ED95347FAACE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C06A20-B123-F224-CA3D-1411F2F2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B15B2A-00FC-9449-4F4C-EF37CF3D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9618-F5F5-2F42-811F-BD450767B1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08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18F39-F7EB-76A6-B06D-EEA6A3B5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47990C-033E-6D53-94DF-57C5D3F39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5487BD-2CA8-61CC-DBC2-BDB1FE58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398306-1D43-E8AA-5714-876C9543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296-BB64-E44E-818C-ED95347FAACE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950969-D6A6-EDCF-A975-A59C054E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D1A2A9-43DF-EE01-F63C-E86CBBD3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9618-F5F5-2F42-811F-BD450767B1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50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E734A0-99A0-0A43-3673-D98F0D07B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19AAF5-D112-5E64-A1A1-37A075EBF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53F4DA-BD06-9D70-B533-97391C55C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9CE3C4-97E2-DAF5-D856-2CCA0F97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296-BB64-E44E-818C-ED95347FAACE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1ED88D-56A8-5FAF-0E48-DDF920B4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5B0346-AEF0-F01D-182A-F638AE3F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9618-F5F5-2F42-811F-BD450767B1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62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5793D1-6764-E06D-6D9F-3270F716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F33EF1-93F0-DAA6-B7AC-2041CD2FB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8A0398-F8BC-F226-F0B1-C1F59F7A3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70296-BB64-E44E-818C-ED95347FAACE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4352EC-10B9-2308-9D43-DB03260AF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F9CE69-35A5-AB71-3219-657B94510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9618-F5F5-2F42-811F-BD450767B1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74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EF30DBB-37BC-5A8C-FC15-A668CA0FE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0" b="17273"/>
          <a:stretch/>
        </p:blipFill>
        <p:spPr>
          <a:xfrm>
            <a:off x="397418" y="0"/>
            <a:ext cx="11924806" cy="6830117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999EBFA-EF97-1442-88AB-172C74B8E87B}"/>
              </a:ext>
            </a:extLst>
          </p:cNvPr>
          <p:cNvSpPr/>
          <p:nvPr/>
        </p:nvSpPr>
        <p:spPr>
          <a:xfrm>
            <a:off x="1823727" y="3824825"/>
            <a:ext cx="2719695" cy="1935758"/>
          </a:xfrm>
          <a:prstGeom prst="rect">
            <a:avLst/>
          </a:prstGeom>
          <a:solidFill>
            <a:srgbClr val="44015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6006C62-00C9-5A03-0A1F-306DBEDDFC0A}"/>
              </a:ext>
            </a:extLst>
          </p:cNvPr>
          <p:cNvSpPr/>
          <p:nvPr/>
        </p:nvSpPr>
        <p:spPr>
          <a:xfrm>
            <a:off x="1823729" y="3928006"/>
            <a:ext cx="3272912" cy="1832577"/>
          </a:xfrm>
          <a:prstGeom prst="rect">
            <a:avLst/>
          </a:prstGeom>
          <a:solidFill>
            <a:srgbClr val="44015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2503289-005F-EBC8-6E8A-2AE4012786A8}"/>
              </a:ext>
            </a:extLst>
          </p:cNvPr>
          <p:cNvSpPr txBox="1"/>
          <p:nvPr/>
        </p:nvSpPr>
        <p:spPr>
          <a:xfrm>
            <a:off x="3190222" y="5967132"/>
            <a:ext cx="1369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6.73</a:t>
            </a:r>
          </a:p>
          <a:p>
            <a:pPr algn="r"/>
            <a:r>
              <a:rPr lang="en-GB" sz="1400" dirty="0"/>
              <a:t>2016-2020 Avg.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10848E3-5D79-0F79-C8C4-B0D70B9F65A5}"/>
              </a:ext>
            </a:extLst>
          </p:cNvPr>
          <p:cNvSpPr txBox="1"/>
          <p:nvPr/>
        </p:nvSpPr>
        <p:spPr>
          <a:xfrm>
            <a:off x="5096641" y="5968269"/>
            <a:ext cx="28634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7.83</a:t>
            </a:r>
          </a:p>
          <a:p>
            <a:r>
              <a:rPr lang="de-DE" sz="1400" dirty="0"/>
              <a:t>BEHG 2025:</a:t>
            </a:r>
          </a:p>
          <a:p>
            <a:r>
              <a:rPr lang="el-GR" sz="1400" dirty="0"/>
              <a:t>Δ55€/</a:t>
            </a:r>
            <a:r>
              <a:rPr lang="de-DE" sz="1400" dirty="0"/>
              <a:t>ton CO</a:t>
            </a:r>
            <a:r>
              <a:rPr lang="de-DE" sz="1400" baseline="-25000" dirty="0"/>
              <a:t>2</a:t>
            </a:r>
            <a:r>
              <a:rPr lang="de-DE" sz="1400" dirty="0"/>
              <a:t>e</a:t>
            </a:r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6B5B96E0-CD6A-D8E3-B708-919E4B9E21F6}"/>
              </a:ext>
            </a:extLst>
          </p:cNvPr>
          <p:cNvCxnSpPr>
            <a:cxnSpLocks/>
          </p:cNvCxnSpPr>
          <p:nvPr/>
        </p:nvCxnSpPr>
        <p:spPr>
          <a:xfrm>
            <a:off x="5096641" y="3928006"/>
            <a:ext cx="0" cy="2713954"/>
          </a:xfrm>
          <a:prstGeom prst="line">
            <a:avLst/>
          </a:prstGeom>
          <a:ln w="28575">
            <a:solidFill>
              <a:srgbClr val="FA22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C4DA6BEE-0891-8EC4-F553-E94880424B6C}"/>
              </a:ext>
            </a:extLst>
          </p:cNvPr>
          <p:cNvCxnSpPr>
            <a:cxnSpLocks/>
          </p:cNvCxnSpPr>
          <p:nvPr/>
        </p:nvCxnSpPr>
        <p:spPr>
          <a:xfrm>
            <a:off x="4559453" y="3902765"/>
            <a:ext cx="0" cy="2739195"/>
          </a:xfrm>
          <a:prstGeom prst="line">
            <a:avLst/>
          </a:prstGeom>
          <a:ln w="28575">
            <a:solidFill>
              <a:srgbClr val="FA22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3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Blauert</dc:creator>
  <cp:lastModifiedBy>Marc Blauert</cp:lastModifiedBy>
  <cp:revision>6</cp:revision>
  <dcterms:created xsi:type="dcterms:W3CDTF">2022-07-31T13:34:23Z</dcterms:created>
  <dcterms:modified xsi:type="dcterms:W3CDTF">2022-07-31T14:01:44Z</dcterms:modified>
</cp:coreProperties>
</file>