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12" r:id="rId2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22">
          <p15:clr>
            <a:srgbClr val="A4A3A4"/>
          </p15:clr>
        </p15:guide>
        <p15:guide id="2" orient="horz" pos="2157">
          <p15:clr>
            <a:srgbClr val="A4A3A4"/>
          </p15:clr>
        </p15:guide>
        <p15:guide id="3" orient="horz" pos="4150">
          <p15:clr>
            <a:srgbClr val="A4A3A4"/>
          </p15:clr>
        </p15:guide>
        <p15:guide id="4" orient="horz" pos="928">
          <p15:clr>
            <a:srgbClr val="A4A3A4"/>
          </p15:clr>
        </p15:guide>
        <p15:guide id="5" pos="3817">
          <p15:clr>
            <a:srgbClr val="A4A3A4"/>
          </p15:clr>
        </p15:guide>
        <p15:guide id="6" pos="7436">
          <p15:clr>
            <a:srgbClr val="A4A3A4"/>
          </p15:clr>
        </p15:guide>
        <p15:guide id="7" pos="243">
          <p15:clr>
            <a:srgbClr val="A4A3A4"/>
          </p15:clr>
        </p15:guide>
        <p15:guide id="8" pos="141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4"/>
    <a:srgbClr val="00274E"/>
    <a:srgbClr val="000066"/>
    <a:srgbClr val="003366"/>
    <a:srgbClr val="3A040E"/>
    <a:srgbClr val="C60C30"/>
    <a:srgbClr val="315C77"/>
    <a:srgbClr val="61B1AD"/>
    <a:srgbClr val="FFFFFF"/>
    <a:srgbClr val="596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945" autoAdjust="0"/>
    <p:restoredTop sz="97952" autoAdjust="0"/>
  </p:normalViewPr>
  <p:slideViewPr>
    <p:cSldViewPr snapToGrid="0" snapToObjects="1">
      <p:cViewPr varScale="1">
        <p:scale>
          <a:sx n="104" d="100"/>
          <a:sy n="104" d="100"/>
        </p:scale>
        <p:origin x="-664" y="-96"/>
      </p:cViewPr>
      <p:guideLst>
        <p:guide orient="horz" pos="3322"/>
        <p:guide orient="horz" pos="2157"/>
        <p:guide orient="horz" pos="4150"/>
        <p:guide orient="horz" pos="928"/>
        <p:guide pos="3817"/>
        <p:guide pos="7436"/>
        <p:guide pos="243"/>
        <p:guide pos="1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8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728" y="-14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360" y="9123546"/>
            <a:ext cx="1497704" cy="109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2013 Duarte Inc.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7731" y="9123546"/>
            <a:ext cx="108149" cy="109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>
                <a:solidFill>
                  <a:schemeClr val="bg1">
                    <a:lumMod val="75000"/>
                  </a:schemeClr>
                </a:solidFill>
                <a:latin typeface="+mj-lt"/>
              </a:rPr>
              <a:t>‹#›</a:t>
            </a:fld>
            <a:endParaRPr lang="en-US" sz="7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165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093788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1089" y="4929028"/>
            <a:ext cx="6228222" cy="367014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360" y="9123546"/>
            <a:ext cx="1356781" cy="93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2013 Duarte Inc. Confidential.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7752" y="9123546"/>
            <a:ext cx="78654" cy="93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187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85000"/>
      </a:lnSpc>
      <a:spcBef>
        <a:spcPts val="800"/>
      </a:spcBef>
      <a:spcAft>
        <a:spcPts val="200"/>
      </a:spcAft>
      <a:buFont typeface="Arial" pitchFamily="34" charset="0"/>
      <a:buChar char="•"/>
      <a:defRPr sz="1200" kern="1200">
        <a:solidFill>
          <a:schemeClr val="bg1">
            <a:lumMod val="50000"/>
          </a:schemeClr>
        </a:solidFill>
        <a:latin typeface="+mj-lt"/>
        <a:ea typeface="+mn-ea"/>
        <a:cs typeface="+mn-cs"/>
      </a:defRPr>
    </a:lvl1pPr>
    <a:lvl2pPr marL="228600" indent="-114300" algn="l" defTabSz="914400" rtl="0" eaLnBrk="1" latinLnBrk="0" hangingPunct="1">
      <a:lnSpc>
        <a:spcPct val="85000"/>
      </a:lnSpc>
      <a:spcAft>
        <a:spcPts val="200"/>
      </a:spcAft>
      <a:buFont typeface="Arial" pitchFamily="34" charset="0"/>
      <a:buChar char="•"/>
      <a:defRPr sz="1100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2pPr>
    <a:lvl3pPr marL="342900" indent="-114300" algn="l" defTabSz="914400" rtl="0" eaLnBrk="1" latinLnBrk="0" hangingPunct="1">
      <a:lnSpc>
        <a:spcPct val="85000"/>
      </a:lnSpc>
      <a:spcAft>
        <a:spcPts val="200"/>
      </a:spcAft>
      <a:buFont typeface="Arial" pitchFamily="34" charset="0"/>
      <a:buChar char="•"/>
      <a:defRPr sz="1050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3pPr>
    <a:lvl4pPr marL="457200" indent="-114300" algn="l" defTabSz="914400" rtl="0" eaLnBrk="1" latinLnBrk="0" hangingPunct="1">
      <a:lnSpc>
        <a:spcPct val="85000"/>
      </a:lnSpc>
      <a:spcAft>
        <a:spcPts val="200"/>
      </a:spcAft>
      <a:buFont typeface="Arial" pitchFamily="34" charset="0"/>
      <a:buChar char="•"/>
      <a:defRPr sz="1000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4pPr>
    <a:lvl5pPr marL="571500" indent="-114300" algn="l" defTabSz="914400" rtl="0" eaLnBrk="1" latinLnBrk="0" hangingPunct="1">
      <a:lnSpc>
        <a:spcPct val="85000"/>
      </a:lnSpc>
      <a:spcAft>
        <a:spcPts val="200"/>
      </a:spcAft>
      <a:buFont typeface="Arial" pitchFamily="34" charset="0"/>
      <a:buChar char="•"/>
      <a:defRPr sz="900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92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rgbClr val="A20A27"/>
              </a:gs>
              <a:gs pos="1250">
                <a:schemeClr val="tx2"/>
              </a:gs>
              <a:gs pos="4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endParaRPr lang="en-US" sz="2000" b="1" dirty="0" smtClean="0"/>
          </a:p>
        </p:txBody>
      </p:sp>
      <p:pic>
        <p:nvPicPr>
          <p:cNvPr id="7" name="Picture 6" descr="MapR006_DphIV_app_ppt_logotype_white_noBox_Jan2014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8" y="757859"/>
            <a:ext cx="1755851" cy="448631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59838" y="4066597"/>
            <a:ext cx="11244813" cy="643253"/>
          </a:xfrm>
        </p:spPr>
        <p:txBody>
          <a:bodyPr anchor="b" anchorCtr="0"/>
          <a:lstStyle>
            <a:lvl1pPr marL="0" indent="0">
              <a:buNone/>
              <a:tabLst>
                <a:tab pos="2916238" algn="l"/>
              </a:tabLst>
              <a:defRPr sz="4400">
                <a:gradFill flip="none" rotWithShape="1">
                  <a:gsLst>
                    <a:gs pos="0">
                      <a:schemeClr val="bg1"/>
                    </a:gs>
                    <a:gs pos="75000">
                      <a:schemeClr val="bg1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+mn-lt"/>
              </a:defRPr>
            </a:lvl1pPr>
            <a:lvl2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accent2"/>
                </a:solidFill>
                <a:latin typeface="+mj-lt"/>
              </a:defRPr>
            </a:lvl3pPr>
            <a:lvl4pPr>
              <a:defRPr>
                <a:solidFill>
                  <a:schemeClr val="accent2"/>
                </a:solidFill>
                <a:latin typeface="+mj-lt"/>
              </a:defRPr>
            </a:lvl4pPr>
            <a:lvl5pPr>
              <a:defRPr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84" name="TextBox 83" hidden="1"/>
          <p:cNvSpPr txBox="1"/>
          <p:nvPr userDrawn="1"/>
        </p:nvSpPr>
        <p:spPr>
          <a:xfrm>
            <a:off x="11621017" y="6639465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14918" y="893603"/>
            <a:ext cx="9373906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alpha val="73000"/>
                  </a:schemeClr>
                </a:gs>
                <a:gs pos="50000">
                  <a:schemeClr val="bg1">
                    <a:alpha val="5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9837" y="4959223"/>
            <a:ext cx="11244813" cy="38010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600" baseline="0">
                <a:solidFill>
                  <a:schemeClr val="bg1">
                    <a:alpha val="90000"/>
                  </a:schemeClr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28600" indent="0"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59837" y="5361553"/>
            <a:ext cx="11244813" cy="32162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chemeClr val="bg1">
                    <a:alpha val="80000"/>
                  </a:schemeClr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28600" indent="0"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2050" name="Picture 2" descr="C:\Users\Annette.DUARTE\Desktop\MapR\PNG\white_line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57291" y="757858"/>
            <a:ext cx="2230338" cy="22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MapR006_DphIV_app_ppt_elephant_rgb128-161-182.eps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3B6E8E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6445252"/>
            <a:ext cx="424174" cy="2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0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74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-9600" y="1540574"/>
            <a:ext cx="4862017" cy="412934"/>
          </a:xfrm>
          <a:gradFill>
            <a:gsLst>
              <a:gs pos="0">
                <a:schemeClr val="bg1"/>
              </a:gs>
              <a:gs pos="57000">
                <a:srgbClr val="F8F9FA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2700000" scaled="1"/>
          </a:gradFill>
          <a:ln w="9525" cap="sq">
            <a:solidFill>
              <a:schemeClr val="accent2"/>
            </a:solidFill>
            <a:miter lim="800000"/>
          </a:ln>
          <a:effectLst>
            <a:glow rad="584200">
              <a:srgbClr val="FFFFFF">
                <a:alpha val="20000"/>
              </a:srgbClr>
            </a:glow>
          </a:effectLst>
        </p:spPr>
        <p:txBody>
          <a:bodyPr vert="horz" wrap="square" lIns="0" tIns="0" rIns="0" bIns="0" rtlCol="0">
            <a:sp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5764" y="222069"/>
            <a:ext cx="11418887" cy="7228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here to edit the title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5483" y="1541732"/>
            <a:ext cx="2113619" cy="30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6199431" y="807252"/>
            <a:ext cx="45722" cy="2113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084813" y="1864061"/>
            <a:ext cx="221589" cy="9496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/>
          </a:p>
        </p:txBody>
      </p:sp>
      <p:pic>
        <p:nvPicPr>
          <p:cNvPr id="16" name="Picture 3"/>
          <p:cNvPicPr preferRelativeResize="0">
            <a:picLocks noChangeArrowheads="1"/>
          </p:cNvPicPr>
          <p:nvPr userDrawn="1"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3" t="84611" r="14893"/>
          <a:stretch/>
        </p:blipFill>
        <p:spPr bwMode="auto">
          <a:xfrm>
            <a:off x="5025859" y="5821405"/>
            <a:ext cx="7076498" cy="2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/>
          <p:nvPr userDrawn="1"/>
        </p:nvGrpSpPr>
        <p:grpSpPr>
          <a:xfrm>
            <a:off x="7376086" y="2164982"/>
            <a:ext cx="2337540" cy="3394571"/>
            <a:chOff x="7376086" y="2067445"/>
            <a:chExt cx="2337540" cy="3035896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7376086" y="2067445"/>
              <a:ext cx="0" cy="3035896"/>
            </a:xfrm>
            <a:prstGeom prst="line">
              <a:avLst/>
            </a:prstGeom>
            <a:ln w="22225" cap="rnd">
              <a:gradFill>
                <a:gsLst>
                  <a:gs pos="0">
                    <a:schemeClr val="accent2"/>
                  </a:gs>
                  <a:gs pos="50000">
                    <a:schemeClr val="bg2"/>
                  </a:gs>
                  <a:gs pos="100000">
                    <a:schemeClr val="bg2"/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713626" y="2067445"/>
              <a:ext cx="0" cy="3035896"/>
            </a:xfrm>
            <a:prstGeom prst="line">
              <a:avLst/>
            </a:prstGeom>
            <a:ln w="22225" cap="rnd">
              <a:gradFill>
                <a:gsLst>
                  <a:gs pos="0">
                    <a:schemeClr val="accent2"/>
                  </a:gs>
                  <a:gs pos="50000">
                    <a:schemeClr val="bg2"/>
                  </a:gs>
                  <a:gs pos="100000">
                    <a:schemeClr val="bg2"/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9713627" y="1541732"/>
            <a:ext cx="2113619" cy="300552"/>
          </a:xfrm>
          <a:prstGeom prst="rect">
            <a:avLst/>
          </a:prstGeom>
          <a:gradFill>
            <a:gsLst>
              <a:gs pos="51000">
                <a:schemeClr val="tx2">
                  <a:lumMod val="89000"/>
                </a:schemeClr>
              </a:gs>
              <a:gs pos="5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10747575" y="807252"/>
            <a:ext cx="45722" cy="2113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10632957" y="1864061"/>
            <a:ext cx="221589" cy="9496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7439554" y="1541732"/>
            <a:ext cx="2113619" cy="300552"/>
          </a:xfrm>
          <a:prstGeom prst="rect">
            <a:avLst/>
          </a:prstGeom>
          <a:gradFill>
            <a:gsLst>
              <a:gs pos="50000">
                <a:schemeClr val="accent1"/>
              </a:gs>
              <a:gs pos="51000">
                <a:schemeClr val="accent1">
                  <a:lumMod val="83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8473503" y="807252"/>
            <a:ext cx="45722" cy="2113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358885" y="1864061"/>
            <a:ext cx="221589" cy="9496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397956" y="908303"/>
            <a:ext cx="8648700" cy="29238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0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the subtitle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5271887" y="1604291"/>
            <a:ext cx="1896186" cy="1754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lang="en-US" sz="1200" dirty="0" smtClean="0">
                <a:solidFill>
                  <a:schemeClr val="bg1"/>
                </a:solidFill>
                <a:ea typeface="ヒラギノ角ゴ Pro W3"/>
                <a:cs typeface="ヒラギノ角ゴ Pro W3"/>
              </a:defRPr>
            </a:lvl1pPr>
          </a:lstStyle>
          <a:p>
            <a:pPr lvl="0" algn="ctr"/>
            <a:r>
              <a:rPr lang="en-US" dirty="0" smtClean="0"/>
              <a:t>SUBHEADER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6" hasCustomPrompt="1"/>
          </p:nvPr>
        </p:nvSpPr>
        <p:spPr>
          <a:xfrm>
            <a:off x="7529858" y="1604291"/>
            <a:ext cx="1896186" cy="1754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lang="en-US" sz="1200" dirty="0" smtClean="0">
                <a:solidFill>
                  <a:schemeClr val="bg1"/>
                </a:solidFill>
                <a:ea typeface="ヒラギノ角ゴ Pro W3"/>
                <a:cs typeface="ヒラギノ角ゴ Pro W3"/>
              </a:defRPr>
            </a:lvl1pPr>
          </a:lstStyle>
          <a:p>
            <a:pPr lvl="0" algn="ctr"/>
            <a:r>
              <a:rPr lang="en-US" dirty="0" smtClean="0"/>
              <a:t>SUBHEADER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7" hasCustomPrompt="1"/>
          </p:nvPr>
        </p:nvSpPr>
        <p:spPr>
          <a:xfrm>
            <a:off x="9829779" y="1604291"/>
            <a:ext cx="1896186" cy="1754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lang="en-US" sz="1200" dirty="0" smtClean="0">
                <a:solidFill>
                  <a:schemeClr val="bg1"/>
                </a:solidFill>
                <a:ea typeface="ヒラギノ角ゴ Pro W3"/>
                <a:cs typeface="ヒラギノ角ゴ Pro W3"/>
              </a:defRPr>
            </a:lvl1pPr>
          </a:lstStyle>
          <a:p>
            <a:pPr lvl="0" algn="ctr"/>
            <a:r>
              <a:rPr lang="en-US" dirty="0" smtClean="0"/>
              <a:t>SUBHEADER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7706146" y="6039422"/>
            <a:ext cx="1671130" cy="52629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None/>
              <a:defRPr/>
            </a:lvl3pPr>
            <a:lvl4pPr marL="2286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PLACE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385764" y="2918870"/>
            <a:ext cx="3614737" cy="412934"/>
          </a:xfrm>
          <a:gradFill>
            <a:gsLst>
              <a:gs pos="0">
                <a:schemeClr val="bg1"/>
              </a:gs>
              <a:gs pos="57000">
                <a:srgbClr val="F8F9FA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2700000" scaled="1"/>
          </a:gradFill>
          <a:ln w="9525" cap="sq">
            <a:solidFill>
              <a:schemeClr val="accent2"/>
            </a:solidFill>
            <a:miter lim="800000"/>
          </a:ln>
          <a:effectLst>
            <a:glow rad="584200">
              <a:srgbClr val="FFFFFF">
                <a:alpha val="20000"/>
              </a:srgbClr>
            </a:glow>
          </a:effectLst>
        </p:spPr>
        <p:txBody>
          <a:bodyPr vert="horz" wrap="square" lIns="0" tIns="0" rIns="0" bIns="0" rtlCol="0">
            <a:sp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5764" y="222069"/>
            <a:ext cx="11418887" cy="7228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here to edit the title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28035" y="1567133"/>
            <a:ext cx="2113619" cy="417297"/>
            <a:chOff x="5165482" y="1541732"/>
            <a:chExt cx="2113619" cy="417297"/>
          </a:xfrm>
        </p:grpSpPr>
        <p:sp>
          <p:nvSpPr>
            <p:cNvPr id="11" name="Rectangle 10"/>
            <p:cNvSpPr/>
            <p:nvPr/>
          </p:nvSpPr>
          <p:spPr>
            <a:xfrm>
              <a:off x="5165482" y="1541732"/>
              <a:ext cx="2113619" cy="3005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6199431" y="807252"/>
              <a:ext cx="45722" cy="211361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</a:pPr>
              <a:endParaRPr lang="en-US" sz="2000" b="1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84812" y="1864060"/>
              <a:ext cx="221589" cy="949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6882582" y="2190381"/>
            <a:ext cx="2585884" cy="2089520"/>
            <a:chOff x="7376086" y="2067445"/>
            <a:chExt cx="2337540" cy="3035896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7376086" y="2067445"/>
              <a:ext cx="0" cy="3035896"/>
            </a:xfrm>
            <a:prstGeom prst="line">
              <a:avLst/>
            </a:prstGeom>
            <a:ln w="22225" cap="rnd">
              <a:gradFill>
                <a:gsLst>
                  <a:gs pos="0">
                    <a:schemeClr val="accent2"/>
                  </a:gs>
                  <a:gs pos="50000">
                    <a:schemeClr val="bg2"/>
                  </a:gs>
                  <a:gs pos="100000">
                    <a:schemeClr val="bg2"/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713626" y="2067445"/>
              <a:ext cx="0" cy="3035896"/>
            </a:xfrm>
            <a:prstGeom prst="line">
              <a:avLst/>
            </a:prstGeom>
            <a:ln w="22225" cap="rnd">
              <a:gradFill>
                <a:gsLst>
                  <a:gs pos="0">
                    <a:schemeClr val="accent2"/>
                  </a:gs>
                  <a:gs pos="50000">
                    <a:schemeClr val="bg2"/>
                  </a:gs>
                  <a:gs pos="100000">
                    <a:schemeClr val="bg2"/>
                  </a:gs>
                </a:gsLst>
                <a:lin ang="5400000" scaled="0"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 userDrawn="1"/>
        </p:nvGrpSpPr>
        <p:grpSpPr>
          <a:xfrm>
            <a:off x="9713627" y="1567133"/>
            <a:ext cx="2113619" cy="417297"/>
            <a:chOff x="9713626" y="1541732"/>
            <a:chExt cx="2113619" cy="417297"/>
          </a:xfrm>
        </p:grpSpPr>
        <p:sp>
          <p:nvSpPr>
            <p:cNvPr id="19" name="Rectangle 18"/>
            <p:cNvSpPr/>
            <p:nvPr/>
          </p:nvSpPr>
          <p:spPr>
            <a:xfrm>
              <a:off x="9713626" y="1541732"/>
              <a:ext cx="2113619" cy="300552"/>
            </a:xfrm>
            <a:prstGeom prst="rect">
              <a:avLst/>
            </a:prstGeom>
            <a:gradFill>
              <a:gsLst>
                <a:gs pos="51000">
                  <a:schemeClr val="tx2">
                    <a:lumMod val="89000"/>
                  </a:schemeClr>
                </a:gs>
                <a:gs pos="50000">
                  <a:schemeClr val="tx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</a:pPr>
              <a:endParaRPr lang="en-US" sz="2000" b="1" dirty="0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10747575" y="807252"/>
              <a:ext cx="45722" cy="211361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</a:pPr>
              <a:endParaRPr lang="en-US" sz="2000" b="1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10632956" y="1864060"/>
              <a:ext cx="221589" cy="949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7115915" y="1567133"/>
            <a:ext cx="2113619" cy="417297"/>
            <a:chOff x="7439554" y="1541732"/>
            <a:chExt cx="2113619" cy="417297"/>
          </a:xfrm>
        </p:grpSpPr>
        <p:sp>
          <p:nvSpPr>
            <p:cNvPr id="24" name="Rectangle 23"/>
            <p:cNvSpPr/>
            <p:nvPr/>
          </p:nvSpPr>
          <p:spPr>
            <a:xfrm>
              <a:off x="7439554" y="1541732"/>
              <a:ext cx="2113619" cy="300552"/>
            </a:xfrm>
            <a:prstGeom prst="rect">
              <a:avLst/>
            </a:prstGeom>
            <a:gradFill>
              <a:gsLst>
                <a:gs pos="50000">
                  <a:schemeClr val="accent1"/>
                </a:gs>
                <a:gs pos="51000">
                  <a:schemeClr val="accent1">
                    <a:lumMod val="83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8473503" y="807252"/>
              <a:ext cx="45722" cy="211361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</a:pPr>
              <a:endParaRPr lang="en-US" sz="2000" b="1" dirty="0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8358884" y="1864060"/>
              <a:ext cx="221589" cy="949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397956" y="980875"/>
            <a:ext cx="8648700" cy="350865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4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the subtitle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4528111" y="1629691"/>
            <a:ext cx="2113542" cy="1754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lang="en-US" sz="1200" dirty="0" smtClean="0">
                <a:solidFill>
                  <a:schemeClr val="bg1"/>
                </a:solidFill>
                <a:ea typeface="ヒラギノ角ゴ Pro W3"/>
                <a:cs typeface="ヒラギノ角ゴ Pro W3"/>
              </a:defRPr>
            </a:lvl1pPr>
          </a:lstStyle>
          <a:p>
            <a:pPr lvl="0" algn="ctr"/>
            <a:r>
              <a:rPr lang="en-US" dirty="0" smtClean="0"/>
              <a:t>SUBHEADER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6" hasCustomPrompt="1"/>
          </p:nvPr>
        </p:nvSpPr>
        <p:spPr>
          <a:xfrm>
            <a:off x="7115915" y="1629691"/>
            <a:ext cx="2113618" cy="1754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lang="en-US" sz="1200" dirty="0" smtClean="0">
                <a:solidFill>
                  <a:schemeClr val="bg1"/>
                </a:solidFill>
                <a:ea typeface="ヒラギノ角ゴ Pro W3"/>
                <a:cs typeface="ヒラギノ角ゴ Pro W3"/>
              </a:defRPr>
            </a:lvl1pPr>
          </a:lstStyle>
          <a:p>
            <a:pPr lvl="0" algn="ctr"/>
            <a:r>
              <a:rPr lang="en-US" dirty="0" smtClean="0"/>
              <a:t>SUBHEADER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7" hasCustomPrompt="1"/>
          </p:nvPr>
        </p:nvSpPr>
        <p:spPr>
          <a:xfrm>
            <a:off x="9713627" y="1629691"/>
            <a:ext cx="2113618" cy="1754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lang="en-US" sz="1200" dirty="0" smtClean="0">
                <a:solidFill>
                  <a:schemeClr val="bg1"/>
                </a:solidFill>
                <a:ea typeface="ヒラギノ角ゴ Pro W3"/>
                <a:cs typeface="ヒラギノ角ゴ Pro W3"/>
              </a:defRPr>
            </a:lvl1pPr>
          </a:lstStyle>
          <a:p>
            <a:pPr lvl="0" algn="ctr"/>
            <a:r>
              <a:rPr lang="en-US" dirty="0" smtClean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186299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621017" y="6639465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‹#›</a:t>
            </a:fld>
            <a:endParaRPr lang="en-US" sz="7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Freeform 14"/>
          <p:cNvSpPr>
            <a:spLocks/>
          </p:cNvSpPr>
          <p:nvPr userDrawn="1"/>
        </p:nvSpPr>
        <p:spPr bwMode="auto">
          <a:xfrm>
            <a:off x="742951" y="5913821"/>
            <a:ext cx="10843460" cy="199208"/>
          </a:xfrm>
          <a:custGeom>
            <a:avLst/>
            <a:gdLst>
              <a:gd name="T0" fmla="*/ 3 w 7948"/>
              <a:gd name="T1" fmla="*/ 695 h 695"/>
              <a:gd name="T2" fmla="*/ 0 w 7948"/>
              <a:gd name="T3" fmla="*/ 693 h 695"/>
              <a:gd name="T4" fmla="*/ 7948 w 7948"/>
              <a:gd name="T5" fmla="*/ 693 h 695"/>
              <a:gd name="T6" fmla="*/ 7946 w 7948"/>
              <a:gd name="T7" fmla="*/ 695 h 695"/>
              <a:gd name="T8" fmla="*/ 7106 w 7948"/>
              <a:gd name="T9" fmla="*/ 0 h 695"/>
              <a:gd name="T10" fmla="*/ 7108 w 7948"/>
              <a:gd name="T11" fmla="*/ 2 h 695"/>
              <a:gd name="T12" fmla="*/ 732 w 7948"/>
              <a:gd name="T13" fmla="*/ 2 h 695"/>
              <a:gd name="T14" fmla="*/ 734 w 7948"/>
              <a:gd name="T15" fmla="*/ 0 h 695"/>
              <a:gd name="T16" fmla="*/ 3 w 7948"/>
              <a:gd name="T17" fmla="*/ 695 h 695"/>
              <a:gd name="T18" fmla="*/ 3 w 794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48" h="695">
                <a:moveTo>
                  <a:pt x="3" y="695"/>
                </a:moveTo>
                <a:lnTo>
                  <a:pt x="0" y="693"/>
                </a:lnTo>
                <a:lnTo>
                  <a:pt x="7948" y="693"/>
                </a:lnTo>
                <a:lnTo>
                  <a:pt x="7946" y="695"/>
                </a:lnTo>
                <a:lnTo>
                  <a:pt x="7106" y="0"/>
                </a:lnTo>
                <a:lnTo>
                  <a:pt x="7108" y="2"/>
                </a:lnTo>
                <a:lnTo>
                  <a:pt x="732" y="2"/>
                </a:lnTo>
                <a:lnTo>
                  <a:pt x="734" y="0"/>
                </a:lnTo>
                <a:lnTo>
                  <a:pt x="3" y="695"/>
                </a:lnTo>
                <a:lnTo>
                  <a:pt x="3" y="69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6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22138" y="1602802"/>
            <a:ext cx="10969943" cy="1309076"/>
          </a:xfrm>
        </p:spPr>
        <p:txBody>
          <a:bodyPr/>
          <a:lstStyle>
            <a:lvl2pPr>
              <a:buSzPct val="75000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3887" y="6453870"/>
            <a:ext cx="1155500" cy="301756"/>
          </a:xfrm>
          <a:prstGeom prst="rect">
            <a:avLst/>
          </a:prstGeom>
        </p:spPr>
        <p:txBody>
          <a:bodyPr lIns="76808" tIns="38404" rIns="76808" bIns="38404"/>
          <a:lstStyle/>
          <a:p>
            <a:fld id="{D4C6DA7C-23A0-49B4-BC54-16041AFD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27544"/>
          </a:xfrm>
          <a:prstGeom prst="rect">
            <a:avLst/>
          </a:prstGeom>
        </p:spPr>
        <p:txBody>
          <a:bodyPr vert="horz" lIns="76808" tIns="38404" rIns="76808" bIns="38404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Line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04" y="493776"/>
            <a:ext cx="11294418" cy="5730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80900" y="973138"/>
            <a:ext cx="11299041" cy="29238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000" baseline="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>
                <a:solidFill>
                  <a:srgbClr val="C00000"/>
                </a:solidFill>
              </a:defRPr>
            </a:lvl2pPr>
            <a:lvl3pPr>
              <a:buNone/>
              <a:defRPr>
                <a:solidFill>
                  <a:srgbClr val="C00000"/>
                </a:solidFill>
              </a:defRPr>
            </a:lvl3pPr>
            <a:lvl4pPr>
              <a:buNone/>
              <a:defRPr>
                <a:solidFill>
                  <a:srgbClr val="C00000"/>
                </a:solidFill>
              </a:defRPr>
            </a:lvl4pPr>
            <a:lvl5pPr>
              <a:buNone/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90042" y="1735140"/>
            <a:ext cx="11299041" cy="124649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Lucida Grande"/>
              <a:buChar char="-"/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None/>
              <a:defRPr/>
            </a:lvl4pPr>
            <a:lvl5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7654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4129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622B87CE-17AD-614D-A27F-EDEDD8F1AF68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FF72AC1F-6B80-5E42-82E7-35C6C33A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 hidden="1"/>
          <p:cNvSpPr txBox="1"/>
          <p:nvPr userDrawn="1"/>
        </p:nvSpPr>
        <p:spPr>
          <a:xfrm>
            <a:off x="11621017" y="6639465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1466424"/>
            <a:ext cx="12187628" cy="37976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86000"/>
                </a:schemeClr>
              </a:gs>
            </a:gsLst>
            <a:lin ang="5400000" scaled="0"/>
          </a:gradFill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03" t="69566" r="11011" b="-19566"/>
          <a:stretch/>
        </p:blipFill>
        <p:spPr bwMode="auto">
          <a:xfrm rot="10800000">
            <a:off x="599" y="4941051"/>
            <a:ext cx="12187629" cy="32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03" t="69566" r="11011" b="-19566"/>
          <a:stretch/>
        </p:blipFill>
        <p:spPr bwMode="auto">
          <a:xfrm>
            <a:off x="599" y="1466425"/>
            <a:ext cx="12187629" cy="32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5764" y="222069"/>
            <a:ext cx="11418887" cy="7228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2_Indeed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882317" y="225546"/>
            <a:ext cx="10250904" cy="6632454"/>
          </a:xfrm>
          <a:prstGeom prst="ellipse">
            <a:avLst/>
          </a:prstGeom>
          <a:gradFill flip="none" rotWithShape="1">
            <a:gsLst>
              <a:gs pos="11700">
                <a:schemeClr val="accent1">
                  <a:lumMod val="20000"/>
                  <a:lumOff val="80000"/>
                  <a:alpha val="2500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/>
          </a:p>
        </p:txBody>
      </p:sp>
      <p:sp>
        <p:nvSpPr>
          <p:cNvPr id="52" name="Rectangle 51"/>
          <p:cNvSpPr/>
          <p:nvPr userDrawn="1"/>
        </p:nvSpPr>
        <p:spPr>
          <a:xfrm>
            <a:off x="2530045" y="1587500"/>
            <a:ext cx="7315200" cy="4319192"/>
          </a:xfrm>
          <a:prstGeom prst="rect">
            <a:avLst/>
          </a:prstGeom>
          <a:gradFill>
            <a:gsLst>
              <a:gs pos="100000">
                <a:srgbClr val="F3F6F7"/>
              </a:gs>
              <a:gs pos="0">
                <a:schemeClr val="bg1"/>
              </a:gs>
            </a:gsLst>
            <a:lin ang="5400000" scaled="0"/>
          </a:gradFill>
          <a:ln w="63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</a:ln>
          <a:effectLst>
            <a:innerShdw blurRad="508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2000" b="1" dirty="0"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0"/>
          </p:nvPr>
        </p:nvSpPr>
        <p:spPr>
          <a:xfrm>
            <a:off x="2758645" y="2211610"/>
            <a:ext cx="6858000" cy="412934"/>
          </a:xfrm>
          <a:gradFill>
            <a:gsLst>
              <a:gs pos="0">
                <a:schemeClr val="bg1"/>
              </a:gs>
              <a:gs pos="57000">
                <a:srgbClr val="F8F9FA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2700000" scaled="1"/>
          </a:gradFill>
          <a:ln w="44450" cap="sq">
            <a:gradFill>
              <a:gsLst>
                <a:gs pos="51000">
                  <a:schemeClr val="accent3"/>
                </a:gs>
                <a:gs pos="50000">
                  <a:schemeClr val="accent2">
                    <a:lumMod val="75000"/>
                  </a:schemeClr>
                </a:gs>
              </a:gsLst>
              <a:lin ang="5400000" scaled="0"/>
            </a:gradFill>
            <a:miter lim="800000"/>
          </a:ln>
          <a:effectLst>
            <a:glow rad="584200">
              <a:srgbClr val="FFFFFF">
                <a:alpha val="20000"/>
              </a:srgbClr>
            </a:glow>
            <a:outerShdw blurRad="1270000" dist="38100" dir="2700000" algn="tl" rotWithShape="0">
              <a:prstClr val="black">
                <a:alpha val="17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7963" y="-1564454"/>
            <a:ext cx="574811" cy="0"/>
          </a:xfrm>
          <a:prstGeom prst="line">
            <a:avLst/>
          </a:prstGeom>
          <a:ln w="15875" cap="rnd">
            <a:solidFill>
              <a:schemeClr val="bg1">
                <a:alpha val="62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4"/>
          <p:cNvSpPr>
            <a:spLocks/>
          </p:cNvSpPr>
          <p:nvPr userDrawn="1"/>
        </p:nvSpPr>
        <p:spPr bwMode="auto">
          <a:xfrm>
            <a:off x="1767840" y="5913276"/>
            <a:ext cx="8968740" cy="244526"/>
          </a:xfrm>
          <a:custGeom>
            <a:avLst/>
            <a:gdLst>
              <a:gd name="T0" fmla="*/ 3 w 7948"/>
              <a:gd name="T1" fmla="*/ 695 h 695"/>
              <a:gd name="T2" fmla="*/ 0 w 7948"/>
              <a:gd name="T3" fmla="*/ 693 h 695"/>
              <a:gd name="T4" fmla="*/ 7948 w 7948"/>
              <a:gd name="T5" fmla="*/ 693 h 695"/>
              <a:gd name="T6" fmla="*/ 7946 w 7948"/>
              <a:gd name="T7" fmla="*/ 695 h 695"/>
              <a:gd name="T8" fmla="*/ 7106 w 7948"/>
              <a:gd name="T9" fmla="*/ 0 h 695"/>
              <a:gd name="T10" fmla="*/ 7108 w 7948"/>
              <a:gd name="T11" fmla="*/ 2 h 695"/>
              <a:gd name="T12" fmla="*/ 732 w 7948"/>
              <a:gd name="T13" fmla="*/ 2 h 695"/>
              <a:gd name="T14" fmla="*/ 734 w 7948"/>
              <a:gd name="T15" fmla="*/ 0 h 695"/>
              <a:gd name="T16" fmla="*/ 3 w 7948"/>
              <a:gd name="T17" fmla="*/ 695 h 695"/>
              <a:gd name="T18" fmla="*/ 3 w 794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48" h="695">
                <a:moveTo>
                  <a:pt x="3" y="695"/>
                </a:moveTo>
                <a:lnTo>
                  <a:pt x="0" y="693"/>
                </a:lnTo>
                <a:lnTo>
                  <a:pt x="7948" y="693"/>
                </a:lnTo>
                <a:lnTo>
                  <a:pt x="7946" y="695"/>
                </a:lnTo>
                <a:lnTo>
                  <a:pt x="7106" y="0"/>
                </a:lnTo>
                <a:lnTo>
                  <a:pt x="7108" y="2"/>
                </a:lnTo>
                <a:lnTo>
                  <a:pt x="732" y="2"/>
                </a:lnTo>
                <a:lnTo>
                  <a:pt x="734" y="0"/>
                </a:lnTo>
                <a:lnTo>
                  <a:pt x="3" y="695"/>
                </a:lnTo>
                <a:lnTo>
                  <a:pt x="3" y="69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6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Pentagon 42"/>
          <p:cNvSpPr/>
          <p:nvPr userDrawn="1"/>
        </p:nvSpPr>
        <p:spPr>
          <a:xfrm>
            <a:off x="-1" y="179944"/>
            <a:ext cx="2162288" cy="661670"/>
          </a:xfrm>
          <a:prstGeom prst="homePlate">
            <a:avLst>
              <a:gd name="adj" fmla="val 18796"/>
            </a:avLst>
          </a:prstGeom>
          <a:gradFill>
            <a:gsLst>
              <a:gs pos="52000">
                <a:srgbClr val="9A0A25"/>
              </a:gs>
              <a:gs pos="50000">
                <a:srgbClr val="B90B2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/>
          </a:p>
        </p:txBody>
      </p:sp>
      <p:sp>
        <p:nvSpPr>
          <p:cNvPr id="4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53854" y="225548"/>
            <a:ext cx="9214033" cy="618291"/>
          </a:xfrm>
          <a:prstGeom prst="rect">
            <a:avLst/>
          </a:prstGeom>
        </p:spPr>
        <p:txBody>
          <a:bodyPr vert="horz" wrap="square" lIns="0" tIns="45720" rIns="0" bIns="45720" rtlCol="0" anchor="ctr">
            <a:noAutofit/>
          </a:bodyPr>
          <a:lstStyle>
            <a:lvl1pPr>
              <a:lnSpc>
                <a:spcPct val="90000"/>
              </a:lnSpc>
              <a:defRPr sz="2800" u="none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47" name="Oval 46"/>
          <p:cNvSpPr/>
          <p:nvPr userDrawn="1"/>
        </p:nvSpPr>
        <p:spPr>
          <a:xfrm>
            <a:off x="1486426" y="309019"/>
            <a:ext cx="413512" cy="413510"/>
          </a:xfrm>
          <a:prstGeom prst="ellipse">
            <a:avLst/>
          </a:prstGeom>
          <a:noFill/>
          <a:ln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49" name="Text Placeholder 3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0539" y="384201"/>
            <a:ext cx="1214322" cy="263149"/>
          </a:xfrm>
          <a:noFill/>
          <a:effectLst>
            <a:outerShdw blurRad="25400" dist="12700" dir="5400000" algn="t" rotWithShape="0">
              <a:schemeClr val="tx2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="0" cap="all" baseline="0" dirty="0" smtClean="0">
                <a:solidFill>
                  <a:schemeClr val="lt1"/>
                </a:solidFill>
                <a:effectLst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55116" y="363532"/>
            <a:ext cx="273685" cy="292388"/>
          </a:xfrm>
        </p:spPr>
        <p:txBody>
          <a:bodyPr anchor="ctr"/>
          <a:lstStyle>
            <a:lvl1pPr algn="ctr">
              <a:defRPr lang="en-US" sz="3200" b="1" dirty="0">
                <a:solidFill>
                  <a:schemeClr val="bg1"/>
                </a:solidFill>
              </a:defRPr>
            </a:lvl1pPr>
          </a:lstStyle>
          <a:p>
            <a:r>
              <a:rPr lang="en-US" sz="2000" b="1" kern="1200" cap="all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 userDrawn="1"/>
        </p:nvSpPr>
        <p:spPr>
          <a:xfrm>
            <a:off x="-1" y="179944"/>
            <a:ext cx="2162288" cy="661670"/>
          </a:xfrm>
          <a:prstGeom prst="homePlate">
            <a:avLst>
              <a:gd name="adj" fmla="val 18796"/>
            </a:avLst>
          </a:prstGeom>
          <a:gradFill>
            <a:gsLst>
              <a:gs pos="52000">
                <a:srgbClr val="9A0A25"/>
              </a:gs>
              <a:gs pos="50000">
                <a:srgbClr val="B90B2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82428" y="225548"/>
            <a:ext cx="9185458" cy="618291"/>
          </a:xfrm>
          <a:prstGeom prst="rect">
            <a:avLst/>
          </a:prstGeom>
        </p:spPr>
        <p:txBody>
          <a:bodyPr vert="horz" wrap="square" lIns="0" tIns="45720" rIns="0" bIns="45720" rtlCol="0" anchor="ctr">
            <a:noAutofit/>
          </a:bodyPr>
          <a:lstStyle>
            <a:lvl1pPr>
              <a:lnSpc>
                <a:spcPct val="90000"/>
              </a:lnSpc>
              <a:defRPr sz="2800" u="none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here to edit title</a:t>
            </a:r>
            <a:endParaRPr lang="en-US" dirty="0"/>
          </a:p>
        </p:txBody>
      </p:sp>
      <p:sp>
        <p:nvSpPr>
          <p:cNvPr id="48" name="Oval 47"/>
          <p:cNvSpPr/>
          <p:nvPr userDrawn="1"/>
        </p:nvSpPr>
        <p:spPr>
          <a:xfrm>
            <a:off x="1486426" y="309019"/>
            <a:ext cx="413512" cy="413510"/>
          </a:xfrm>
          <a:prstGeom prst="ellipse">
            <a:avLst/>
          </a:prstGeom>
          <a:noFill/>
          <a:ln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50" name="Text Placeholder 3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0539" y="384201"/>
            <a:ext cx="1214322" cy="263149"/>
          </a:xfrm>
          <a:noFill/>
          <a:effectLst>
            <a:outerShdw blurRad="25400" dist="12700" dir="5400000" algn="t" rotWithShape="0">
              <a:schemeClr val="tx2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="0" cap="all" baseline="0" dirty="0" smtClean="0">
                <a:solidFill>
                  <a:schemeClr val="lt1"/>
                </a:solidFill>
                <a:effectLst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55116" y="363532"/>
            <a:ext cx="273685" cy="292388"/>
          </a:xfrm>
        </p:spPr>
        <p:txBody>
          <a:bodyPr anchor="ctr"/>
          <a:lstStyle>
            <a:lvl1pPr algn="ctr">
              <a:defRPr lang="en-US" sz="1800" b="1" dirty="0">
                <a:solidFill>
                  <a:schemeClr val="bg1"/>
                </a:solidFill>
              </a:defRPr>
            </a:lvl1pPr>
          </a:lstStyle>
          <a:p>
            <a:r>
              <a:rPr lang="en-US" sz="2000" b="1" kern="1200" cap="all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764" y="235132"/>
            <a:ext cx="11418887" cy="69668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black">
          <a:xfrm>
            <a:off x="385762" y="1393948"/>
            <a:ext cx="11418888" cy="228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5pPr>
              <a:lnSpc>
                <a:spcPct val="100000"/>
              </a:lnSpc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lnSpc>
                <a:spcPct val="100000"/>
              </a:lnSpc>
              <a:spcBef>
                <a:spcPts val="600"/>
              </a:spcBef>
              <a:defRPr sz="2200">
                <a:solidFill>
                  <a:schemeClr val="bg2"/>
                </a:solidFill>
              </a:defRPr>
            </a:lvl6pPr>
            <a:lvl7pPr>
              <a:defRPr sz="2000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defRPr sz="1800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defRPr sz="1600">
                <a:solidFill>
                  <a:schemeClr val="bg2"/>
                </a:solidFill>
              </a:defRPr>
            </a:lvl9pPr>
          </a:lstStyle>
          <a:p>
            <a:pPr lvl="4"/>
            <a:r>
              <a:rPr lang="en-US" dirty="0" smtClean="0"/>
              <a:t>First Level Bullet</a:t>
            </a:r>
          </a:p>
          <a:p>
            <a:pPr lvl="5"/>
            <a:r>
              <a:rPr lang="en-US" dirty="0" smtClean="0"/>
              <a:t>Second Level Bullet</a:t>
            </a:r>
          </a:p>
          <a:p>
            <a:pPr lvl="6"/>
            <a:r>
              <a:rPr lang="en-US" dirty="0" smtClean="0"/>
              <a:t>Third Level Bullet</a:t>
            </a:r>
          </a:p>
          <a:p>
            <a:pPr lvl="7"/>
            <a:r>
              <a:rPr lang="en-US" dirty="0" smtClean="0"/>
              <a:t>Fourth Level Bullet</a:t>
            </a:r>
          </a:p>
          <a:p>
            <a:pPr lvl="8"/>
            <a:r>
              <a:rPr lang="en-US" dirty="0" smtClean="0"/>
              <a:t>Fifth Level Bullet</a:t>
            </a:r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6475" y="1828291"/>
            <a:ext cx="2821577" cy="2677590"/>
          </a:xfrm>
          <a:prstGeom prst="rect">
            <a:avLst/>
          </a:prstGeom>
          <a:gradFill flip="none" rotWithShape="1">
            <a:gsLst>
              <a:gs pos="97000">
                <a:srgbClr val="CEDBE0"/>
              </a:gs>
              <a:gs pos="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>
              <a:solidFill>
                <a:schemeClr val="lt1">
                  <a:alpha val="52000"/>
                </a:scheme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639635" y="3536810"/>
            <a:ext cx="3047649" cy="661235"/>
            <a:chOff x="968188" y="3584451"/>
            <a:chExt cx="3047649" cy="661235"/>
          </a:xfrm>
        </p:grpSpPr>
        <p:sp>
          <p:nvSpPr>
            <p:cNvPr id="9" name="Right Triangle 8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2000" b="1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rgbClr val="9A0A25"/>
                </a:gs>
                <a:gs pos="50000">
                  <a:srgbClr val="B90B2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604412" y="1828291"/>
            <a:ext cx="2821577" cy="2677590"/>
          </a:xfrm>
          <a:prstGeom prst="rect">
            <a:avLst/>
          </a:prstGeom>
          <a:gradFill flip="none" rotWithShape="1">
            <a:gsLst>
              <a:gs pos="97000">
                <a:srgbClr val="CEDBE0"/>
              </a:gs>
              <a:gs pos="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endParaRPr lang="en-US" sz="2000" b="1" dirty="0" smtClean="0">
              <a:solidFill>
                <a:schemeClr val="lt1">
                  <a:alpha val="52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527571" y="3536810"/>
            <a:ext cx="3047649" cy="661235"/>
            <a:chOff x="968188" y="3584451"/>
            <a:chExt cx="3047649" cy="661235"/>
          </a:xfrm>
        </p:grpSpPr>
        <p:sp>
          <p:nvSpPr>
            <p:cNvPr id="14" name="Right Triangle 13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2000" b="1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rgbClr val="9A0A25"/>
                </a:gs>
                <a:gs pos="50000">
                  <a:srgbClr val="B90B2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8492348" y="1828291"/>
            <a:ext cx="2821577" cy="2677590"/>
          </a:xfrm>
          <a:prstGeom prst="rect">
            <a:avLst/>
          </a:prstGeom>
          <a:gradFill flip="none" rotWithShape="1">
            <a:gsLst>
              <a:gs pos="97000">
                <a:srgbClr val="CEDBE0"/>
              </a:gs>
              <a:gs pos="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endParaRPr lang="en-US" sz="2000" b="1" dirty="0" smtClean="0">
              <a:solidFill>
                <a:schemeClr val="lt1">
                  <a:alpha val="52000"/>
                </a:schemeClr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415507" y="3536810"/>
            <a:ext cx="3047649" cy="661235"/>
            <a:chOff x="968188" y="3584451"/>
            <a:chExt cx="3047649" cy="661235"/>
          </a:xfrm>
        </p:grpSpPr>
        <p:sp>
          <p:nvSpPr>
            <p:cNvPr id="22" name="Right Triangle 21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2000" b="1" dirty="0" smtClean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rgbClr val="9A0A25"/>
                </a:gs>
                <a:gs pos="50000">
                  <a:srgbClr val="B90B2C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sp>
        <p:nvSpPr>
          <p:cNvPr id="2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16476" y="2237367"/>
            <a:ext cx="2815396" cy="1096454"/>
          </a:xfrm>
        </p:spPr>
        <p:txBody>
          <a:bodyPr wrap="square" anchor="b" anchorCtr="0">
            <a:normAutofit/>
          </a:bodyPr>
          <a:lstStyle>
            <a:lvl1pPr algn="ctr">
              <a:defRPr lang="en-US" sz="7300" b="1" cap="all" baseline="0" dirty="0" smtClean="0">
                <a:solidFill>
                  <a:schemeClr val="tx2">
                    <a:lumMod val="75000"/>
                  </a:schemeClr>
                </a:solidFill>
                <a:cs typeface="Arial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###</a:t>
            </a:r>
          </a:p>
        </p:txBody>
      </p:sp>
      <p:sp>
        <p:nvSpPr>
          <p:cNvPr id="115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781353" y="3674824"/>
            <a:ext cx="2592372" cy="292388"/>
          </a:xfrm>
        </p:spPr>
        <p:txBody>
          <a:bodyPr wrap="square">
            <a:noAutofit/>
          </a:bodyPr>
          <a:lstStyle>
            <a:lvl1pPr marL="0" algn="ctr" defTabSz="914400" rtl="0" eaLnBrk="1" latinLnBrk="0" hangingPunct="1">
              <a:lnSpc>
                <a:spcPct val="95000"/>
              </a:lnSpc>
              <a:defRPr lang="en-US" sz="2200" kern="1200" cap="all" baseline="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</a:t>
            </a:r>
          </a:p>
        </p:txBody>
      </p:sp>
      <p:sp>
        <p:nvSpPr>
          <p:cNvPr id="11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4604412" y="2237367"/>
            <a:ext cx="2789072" cy="1096454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en-US" sz="7300" b="1" kern="1200" cap="all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Franklin Gothic Book" pitchFamily="34" charset="0"/>
              <a:buNone/>
            </a:pPr>
            <a:r>
              <a:rPr lang="en-US" dirty="0" smtClean="0"/>
              <a:t>###</a:t>
            </a:r>
          </a:p>
        </p:txBody>
      </p:sp>
      <p:sp>
        <p:nvSpPr>
          <p:cNvPr id="117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02760" y="3674824"/>
            <a:ext cx="2592372" cy="292388"/>
          </a:xfrm>
        </p:spPr>
        <p:txBody>
          <a:bodyPr wrap="square">
            <a:noAutofit/>
          </a:bodyPr>
          <a:lstStyle>
            <a:lvl1pPr marL="0" algn="ctr" defTabSz="914400" rtl="0" eaLnBrk="1" latinLnBrk="0" hangingPunct="1">
              <a:lnSpc>
                <a:spcPct val="95000"/>
              </a:lnSpc>
              <a:defRPr lang="en-US" sz="2200" kern="1200" cap="all" baseline="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</a:t>
            </a:r>
          </a:p>
        </p:txBody>
      </p:sp>
      <p:sp>
        <p:nvSpPr>
          <p:cNvPr id="118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8492348" y="2237367"/>
            <a:ext cx="2821574" cy="1096454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en-US" sz="7300" b="1" kern="1200" cap="all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Franklin Gothic Book" pitchFamily="34" charset="0"/>
              <a:buNone/>
            </a:pPr>
            <a:r>
              <a:rPr lang="en-US" dirty="0" smtClean="0"/>
              <a:t>###</a:t>
            </a:r>
          </a:p>
        </p:txBody>
      </p:sp>
      <p:sp>
        <p:nvSpPr>
          <p:cNvPr id="11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8606947" y="3674824"/>
            <a:ext cx="2592372" cy="292388"/>
          </a:xfrm>
        </p:spPr>
        <p:txBody>
          <a:bodyPr wrap="square">
            <a:noAutofit/>
          </a:bodyPr>
          <a:lstStyle>
            <a:lvl1pPr marL="0" algn="ctr" defTabSz="914400" rtl="0" eaLnBrk="1" latinLnBrk="0" hangingPunct="1">
              <a:lnSpc>
                <a:spcPct val="95000"/>
              </a:lnSpc>
              <a:defRPr lang="en-US" sz="2200" kern="1200" cap="all" baseline="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</a:t>
            </a:r>
          </a:p>
        </p:txBody>
      </p:sp>
      <p:sp>
        <p:nvSpPr>
          <p:cNvPr id="120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781353" y="4991324"/>
            <a:ext cx="2592372" cy="256480"/>
          </a:xfrm>
        </p:spPr>
        <p:txBody>
          <a:bodyPr wrap="square">
            <a:spAutoFit/>
          </a:bodyPr>
          <a:lstStyle>
            <a:lvl1pPr marL="0" indent="0" algn="ctr" defTabSz="6530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None/>
              <a:defRPr lang="en-US" sz="2000" kern="120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 Subtext</a:t>
            </a:r>
          </a:p>
        </p:txBody>
      </p:sp>
      <p:sp>
        <p:nvSpPr>
          <p:cNvPr id="12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08" y="4991324"/>
            <a:ext cx="2592372" cy="256480"/>
          </a:xfrm>
        </p:spPr>
        <p:txBody>
          <a:bodyPr wrap="square">
            <a:spAutoFit/>
          </a:bodyPr>
          <a:lstStyle>
            <a:lvl1pPr marL="0" indent="0" algn="ctr" defTabSz="6530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None/>
              <a:defRPr lang="en-US" sz="2000" kern="120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 Subtext</a:t>
            </a:r>
          </a:p>
        </p:txBody>
      </p:sp>
      <p:sp>
        <p:nvSpPr>
          <p:cNvPr id="122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8684953" y="4991324"/>
            <a:ext cx="2592372" cy="256480"/>
          </a:xfrm>
        </p:spPr>
        <p:txBody>
          <a:bodyPr wrap="square">
            <a:spAutoFit/>
          </a:bodyPr>
          <a:lstStyle>
            <a:lvl1pPr marL="0" indent="0" algn="ctr" defTabSz="6530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None/>
              <a:defRPr lang="en-US" sz="2000" kern="120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 Subtext</a:t>
            </a:r>
          </a:p>
        </p:txBody>
      </p:sp>
    </p:spTree>
    <p:extLst>
      <p:ext uri="{BB962C8B-B14F-4D97-AF65-F5344CB8AC3E}">
        <p14:creationId xmlns:p14="http://schemas.microsoft.com/office/powerpoint/2010/main" val="31396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t Slide,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6475" y="1828291"/>
            <a:ext cx="2821577" cy="26775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5000"/>
              </a:lnSpc>
            </a:pPr>
            <a:endParaRPr lang="en-US" sz="2000" b="1" dirty="0" smtClean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39635" y="3536810"/>
            <a:ext cx="3047649" cy="661235"/>
            <a:chOff x="968188" y="3584451"/>
            <a:chExt cx="3047649" cy="661235"/>
          </a:xfrm>
        </p:grpSpPr>
        <p:sp>
          <p:nvSpPr>
            <p:cNvPr id="9" name="Right Triangle 8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2000" b="1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chemeClr val="accent2"/>
                </a:gs>
                <a:gs pos="49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604412" y="1828291"/>
            <a:ext cx="2821577" cy="26775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5000"/>
              </a:lnSpc>
            </a:pPr>
            <a:endParaRPr lang="en-US" sz="2000" b="1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527571" y="3536810"/>
            <a:ext cx="3047649" cy="661235"/>
            <a:chOff x="968188" y="3584451"/>
            <a:chExt cx="3047649" cy="661235"/>
          </a:xfrm>
        </p:grpSpPr>
        <p:sp>
          <p:nvSpPr>
            <p:cNvPr id="14" name="Right Triangle 13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2000" b="1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chemeClr val="accent2"/>
                </a:gs>
                <a:gs pos="49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8492348" y="1828291"/>
            <a:ext cx="2821577" cy="26775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5000"/>
              </a:lnSpc>
            </a:pPr>
            <a:endParaRPr lang="en-US" sz="2000" b="1" dirty="0" smtClean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415507" y="3536810"/>
            <a:ext cx="3047649" cy="661235"/>
            <a:chOff x="968188" y="3584451"/>
            <a:chExt cx="3047649" cy="661235"/>
          </a:xfrm>
        </p:grpSpPr>
        <p:sp>
          <p:nvSpPr>
            <p:cNvPr id="22" name="Right Triangle 21"/>
            <p:cNvSpPr/>
            <p:nvPr/>
          </p:nvSpPr>
          <p:spPr>
            <a:xfrm rot="5400000">
              <a:off x="3890487" y="4120337"/>
              <a:ext cx="95286" cy="15541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2000" b="1" dirty="0" smtClean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8188" y="3584451"/>
              <a:ext cx="3047649" cy="568420"/>
            </a:xfrm>
            <a:prstGeom prst="rect">
              <a:avLst/>
            </a:prstGeom>
            <a:gradFill>
              <a:gsLst>
                <a:gs pos="52000">
                  <a:schemeClr val="accent2"/>
                </a:gs>
                <a:gs pos="49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5000"/>
                </a:lnSpc>
              </a:pPr>
              <a:endParaRPr lang="en-US" sz="2000" b="1" dirty="0"/>
            </a:p>
          </p:txBody>
        </p:sp>
      </p:grpSp>
      <p:sp>
        <p:nvSpPr>
          <p:cNvPr id="2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16476" y="2237367"/>
            <a:ext cx="2815396" cy="1096454"/>
          </a:xfrm>
          <a:effectLst/>
        </p:spPr>
        <p:txBody>
          <a:bodyPr wrap="square" anchor="b" anchorCtr="0">
            <a:normAutofit/>
          </a:bodyPr>
          <a:lstStyle>
            <a:lvl1pPr algn="ctr">
              <a:defRPr lang="en-US" sz="7300" b="1" cap="all" baseline="0" dirty="0" smtClean="0">
                <a:solidFill>
                  <a:schemeClr val="bg1"/>
                </a:solidFill>
                <a:effectLst/>
                <a:cs typeface="Arial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###</a:t>
            </a:r>
          </a:p>
        </p:txBody>
      </p:sp>
      <p:sp>
        <p:nvSpPr>
          <p:cNvPr id="115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781353" y="3674824"/>
            <a:ext cx="2592372" cy="292388"/>
          </a:xfrm>
          <a:effectLst/>
        </p:spPr>
        <p:txBody>
          <a:bodyPr wrap="square">
            <a:noAutofit/>
          </a:bodyPr>
          <a:lstStyle>
            <a:lvl1pPr marL="0" algn="ctr" defTabSz="914400" rtl="0" eaLnBrk="1" latinLnBrk="0" hangingPunct="1">
              <a:lnSpc>
                <a:spcPct val="95000"/>
              </a:lnSpc>
              <a:defRPr lang="en-US" sz="2200" kern="1200" cap="all" baseline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</a:t>
            </a:r>
          </a:p>
        </p:txBody>
      </p:sp>
      <p:sp>
        <p:nvSpPr>
          <p:cNvPr id="11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4604412" y="2237367"/>
            <a:ext cx="2789072" cy="1096454"/>
          </a:xfrm>
          <a:effectLst/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en-US" sz="7300" b="1" kern="1200" cap="all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Arial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Franklin Gothic Book" pitchFamily="34" charset="0"/>
              <a:buNone/>
            </a:pPr>
            <a:r>
              <a:rPr lang="en-US" dirty="0" smtClean="0"/>
              <a:t>###</a:t>
            </a:r>
          </a:p>
        </p:txBody>
      </p:sp>
      <p:sp>
        <p:nvSpPr>
          <p:cNvPr id="117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02760" y="3674824"/>
            <a:ext cx="2592372" cy="292388"/>
          </a:xfrm>
          <a:effectLst/>
        </p:spPr>
        <p:txBody>
          <a:bodyPr vert="horz" wrap="square" lIns="0" tIns="0" rIns="0" bIns="0" rtlCol="0">
            <a:noAutofit/>
          </a:bodyPr>
          <a:lstStyle>
            <a:lvl1pPr>
              <a:defRPr lang="en-US" sz="2200" cap="all" baseline="0" dirty="0" smtClean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lvl="0" algn="ctr"/>
            <a:r>
              <a:rPr lang="en-US" dirty="0" smtClean="0"/>
              <a:t>PLACEHOLDER</a:t>
            </a:r>
          </a:p>
        </p:txBody>
      </p:sp>
      <p:sp>
        <p:nvSpPr>
          <p:cNvPr id="118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8492348" y="2237367"/>
            <a:ext cx="2821574" cy="1096454"/>
          </a:xfrm>
          <a:effectLst/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en-US" sz="7300" b="1" kern="1200" cap="all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Arial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Franklin Gothic Book" pitchFamily="34" charset="0"/>
              <a:buNone/>
            </a:pPr>
            <a:r>
              <a:rPr lang="en-US" dirty="0" smtClean="0"/>
              <a:t>###</a:t>
            </a:r>
          </a:p>
        </p:txBody>
      </p:sp>
      <p:sp>
        <p:nvSpPr>
          <p:cNvPr id="119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8606947" y="3674824"/>
            <a:ext cx="2592372" cy="292388"/>
          </a:xfrm>
          <a:effectLst/>
        </p:spPr>
        <p:txBody>
          <a:bodyPr vert="horz" wrap="square" lIns="0" tIns="0" rIns="0" bIns="0" rtlCol="0">
            <a:noAutofit/>
          </a:bodyPr>
          <a:lstStyle>
            <a:lvl1pPr>
              <a:defRPr lang="en-US" sz="2200" cap="all" baseline="0" dirty="0" smtClean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lvl="0" algn="ctr"/>
            <a:r>
              <a:rPr lang="en-US" dirty="0" smtClean="0"/>
              <a:t>PLACEHOLDER</a:t>
            </a:r>
          </a:p>
        </p:txBody>
      </p:sp>
      <p:sp>
        <p:nvSpPr>
          <p:cNvPr id="120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781353" y="4991324"/>
            <a:ext cx="2592372" cy="256480"/>
          </a:xfrm>
        </p:spPr>
        <p:txBody>
          <a:bodyPr wrap="square">
            <a:spAutoFit/>
          </a:bodyPr>
          <a:lstStyle>
            <a:lvl1pPr marL="0" indent="0" algn="ctr" defTabSz="6530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None/>
              <a:defRPr lang="en-US" sz="2000" kern="120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 Subtext</a:t>
            </a:r>
          </a:p>
        </p:txBody>
      </p:sp>
      <p:sp>
        <p:nvSpPr>
          <p:cNvPr id="121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08" y="4991324"/>
            <a:ext cx="2592372" cy="256480"/>
          </a:xfrm>
        </p:spPr>
        <p:txBody>
          <a:bodyPr wrap="square">
            <a:spAutoFit/>
          </a:bodyPr>
          <a:lstStyle>
            <a:lvl1pPr marL="0" indent="0" algn="ctr" defTabSz="6530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None/>
              <a:defRPr lang="en-US" sz="2000" kern="120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 Subtext</a:t>
            </a:r>
          </a:p>
        </p:txBody>
      </p:sp>
      <p:sp>
        <p:nvSpPr>
          <p:cNvPr id="122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8684953" y="4991324"/>
            <a:ext cx="2592372" cy="256480"/>
          </a:xfrm>
        </p:spPr>
        <p:txBody>
          <a:bodyPr wrap="square">
            <a:spAutoFit/>
          </a:bodyPr>
          <a:lstStyle>
            <a:lvl1pPr marL="0" indent="0" algn="ctr" defTabSz="6530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None/>
              <a:defRPr lang="en-US" sz="2000" kern="120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defRPr lang="en-US" sz="1800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buNone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Placeholder Subtext</a:t>
            </a:r>
          </a:p>
        </p:txBody>
      </p:sp>
    </p:spTree>
    <p:extLst>
      <p:ext uri="{BB962C8B-B14F-4D97-AF65-F5344CB8AC3E}">
        <p14:creationId xmlns:p14="http://schemas.microsoft.com/office/powerpoint/2010/main" val="342331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Tex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rgbClr val="34617C"/>
              </a:gs>
              <a:gs pos="1250">
                <a:srgbClr val="4887AE"/>
              </a:gs>
              <a:gs pos="55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t="-14605" r="6836" b="66033"/>
          <a:stretch/>
        </p:blipFill>
        <p:spPr bwMode="auto">
          <a:xfrm>
            <a:off x="-1" y="-1"/>
            <a:ext cx="12188825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 hidden="1"/>
          <p:cNvSpPr txBox="1"/>
          <p:nvPr userDrawn="1"/>
        </p:nvSpPr>
        <p:spPr>
          <a:xfrm>
            <a:off x="11621017" y="6639465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45501" y="3107375"/>
            <a:ext cx="4610618" cy="643253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4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Transition Slide</a:t>
            </a:r>
          </a:p>
        </p:txBody>
      </p:sp>
      <p:pic>
        <p:nvPicPr>
          <p:cNvPr id="13" name="Picture 2" descr="C:\Users\Annette.DUARTE\Desktop\MapR\PNG\white_line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57291" y="757858"/>
            <a:ext cx="2230338" cy="22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MapR006_DphIV_app_ppt_elephant_rgb128-161-182.eps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3B6E8E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6445252"/>
            <a:ext cx="424174" cy="27764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462963" y="6540139"/>
            <a:ext cx="23600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© 2014 MapR Technologies, confidential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Picture 14" descr="MapR006_DphIV_app_ppt_logotype_rgbRED_noBox.eps"/>
          <p:cNvPicPr>
            <a:picLocks noChangeAspect="1"/>
          </p:cNvPicPr>
          <p:nvPr userDrawn="1"/>
        </p:nvPicPr>
        <p:blipFill>
          <a:blip r:embed="rId5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6516369"/>
            <a:ext cx="831850" cy="2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85762" y="1184942"/>
            <a:ext cx="11418888" cy="205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4"/>
            <a:r>
              <a:rPr lang="en-US" dirty="0" smtClean="0"/>
              <a:t>First Level Bullet</a:t>
            </a:r>
          </a:p>
          <a:p>
            <a:pPr lvl="5"/>
            <a:r>
              <a:rPr lang="en-US" dirty="0" smtClean="0"/>
              <a:t>Second Level Bullet</a:t>
            </a:r>
          </a:p>
          <a:p>
            <a:pPr lvl="6"/>
            <a:r>
              <a:rPr lang="en-US" dirty="0" smtClean="0"/>
              <a:t>Third Level Bullet</a:t>
            </a:r>
          </a:p>
          <a:p>
            <a:pPr lvl="7"/>
            <a:r>
              <a:rPr lang="en-US" dirty="0" smtClean="0"/>
              <a:t>Fourth Level Bullet</a:t>
            </a:r>
          </a:p>
          <a:p>
            <a:pPr lvl="8"/>
            <a:r>
              <a:rPr lang="en-US" dirty="0" smtClean="0"/>
              <a:t>Fifth Level Bullet</a:t>
            </a:r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764" y="222069"/>
            <a:ext cx="11418887" cy="722810"/>
          </a:xfrm>
          <a:prstGeom prst="rect">
            <a:avLst/>
          </a:prstGeom>
        </p:spPr>
        <p:txBody>
          <a:bodyPr vert="horz" wrap="square" lIns="0" tIns="45720" rIns="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62963" y="6540139"/>
            <a:ext cx="23600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2014 MapR Technologies, confidential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9" name="Picture 8" descr="MapR006_DphIV_app_ppt_logotype_rgbRED_noBox.eps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6516369"/>
            <a:ext cx="831850" cy="21254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373121" y="6449465"/>
            <a:ext cx="454386" cy="278810"/>
            <a:chOff x="225425" y="2940050"/>
            <a:chExt cx="6351586" cy="3897313"/>
          </a:xfrm>
          <a:solidFill>
            <a:srgbClr val="6A7D9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957262" y="3600450"/>
              <a:ext cx="2392362" cy="3236913"/>
            </a:xfrm>
            <a:custGeom>
              <a:avLst/>
              <a:gdLst>
                <a:gd name="T0" fmla="*/ 84 w 209"/>
                <a:gd name="T1" fmla="*/ 279 h 280"/>
                <a:gd name="T2" fmla="*/ 84 w 209"/>
                <a:gd name="T3" fmla="*/ 279 h 280"/>
                <a:gd name="T4" fmla="*/ 125 w 209"/>
                <a:gd name="T5" fmla="*/ 279 h 280"/>
                <a:gd name="T6" fmla="*/ 124 w 209"/>
                <a:gd name="T7" fmla="*/ 265 h 280"/>
                <a:gd name="T8" fmla="*/ 53 w 209"/>
                <a:gd name="T9" fmla="*/ 159 h 280"/>
                <a:gd name="T10" fmla="*/ 97 w 209"/>
                <a:gd name="T11" fmla="*/ 32 h 280"/>
                <a:gd name="T12" fmla="*/ 205 w 209"/>
                <a:gd name="T13" fmla="*/ 32 h 280"/>
                <a:gd name="T14" fmla="*/ 209 w 209"/>
                <a:gd name="T15" fmla="*/ 6 h 280"/>
                <a:gd name="T16" fmla="*/ 104 w 209"/>
                <a:gd name="T17" fmla="*/ 0 h 280"/>
                <a:gd name="T18" fmla="*/ 3 w 209"/>
                <a:gd name="T19" fmla="*/ 113 h 280"/>
                <a:gd name="T20" fmla="*/ 75 w 209"/>
                <a:gd name="T21" fmla="*/ 271 h 280"/>
                <a:gd name="T22" fmla="*/ 84 w 209"/>
                <a:gd name="T23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280">
                  <a:moveTo>
                    <a:pt x="84" y="279"/>
                  </a:moveTo>
                  <a:lnTo>
                    <a:pt x="84" y="279"/>
                  </a:lnTo>
                  <a:cubicBezTo>
                    <a:pt x="86" y="279"/>
                    <a:pt x="121" y="279"/>
                    <a:pt x="125" y="279"/>
                  </a:cubicBezTo>
                  <a:cubicBezTo>
                    <a:pt x="126" y="280"/>
                    <a:pt x="136" y="278"/>
                    <a:pt x="124" y="265"/>
                  </a:cubicBezTo>
                  <a:cubicBezTo>
                    <a:pt x="107" y="244"/>
                    <a:pt x="77" y="210"/>
                    <a:pt x="53" y="159"/>
                  </a:cubicBezTo>
                  <a:cubicBezTo>
                    <a:pt x="35" y="123"/>
                    <a:pt x="30" y="34"/>
                    <a:pt x="97" y="32"/>
                  </a:cubicBezTo>
                  <a:cubicBezTo>
                    <a:pt x="97" y="32"/>
                    <a:pt x="194" y="33"/>
                    <a:pt x="205" y="32"/>
                  </a:cubicBezTo>
                  <a:cubicBezTo>
                    <a:pt x="199" y="18"/>
                    <a:pt x="209" y="6"/>
                    <a:pt x="209" y="6"/>
                  </a:cubicBezTo>
                  <a:lnTo>
                    <a:pt x="104" y="0"/>
                  </a:lnTo>
                  <a:cubicBezTo>
                    <a:pt x="23" y="5"/>
                    <a:pt x="0" y="64"/>
                    <a:pt x="3" y="113"/>
                  </a:cubicBezTo>
                  <a:cubicBezTo>
                    <a:pt x="5" y="158"/>
                    <a:pt x="74" y="267"/>
                    <a:pt x="75" y="271"/>
                  </a:cubicBezTo>
                  <a:cubicBezTo>
                    <a:pt x="77" y="274"/>
                    <a:pt x="79" y="278"/>
                    <a:pt x="84" y="27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4300537" y="3241675"/>
              <a:ext cx="1830387" cy="1260475"/>
            </a:xfrm>
            <a:custGeom>
              <a:avLst/>
              <a:gdLst>
                <a:gd name="T0" fmla="*/ 3 w 160"/>
                <a:gd name="T1" fmla="*/ 19 h 109"/>
                <a:gd name="T2" fmla="*/ 3 w 160"/>
                <a:gd name="T3" fmla="*/ 19 h 109"/>
                <a:gd name="T4" fmla="*/ 55 w 160"/>
                <a:gd name="T5" fmla="*/ 15 h 109"/>
                <a:gd name="T6" fmla="*/ 131 w 160"/>
                <a:gd name="T7" fmla="*/ 90 h 109"/>
                <a:gd name="T8" fmla="*/ 146 w 160"/>
                <a:gd name="T9" fmla="*/ 69 h 109"/>
                <a:gd name="T10" fmla="*/ 137 w 160"/>
                <a:gd name="T11" fmla="*/ 43 h 109"/>
                <a:gd name="T12" fmla="*/ 151 w 160"/>
                <a:gd name="T13" fmla="*/ 63 h 109"/>
                <a:gd name="T14" fmla="*/ 138 w 160"/>
                <a:gd name="T15" fmla="*/ 98 h 109"/>
                <a:gd name="T16" fmla="*/ 60 w 160"/>
                <a:gd name="T17" fmla="*/ 42 h 109"/>
                <a:gd name="T18" fmla="*/ 11 w 160"/>
                <a:gd name="T19" fmla="*/ 24 h 109"/>
                <a:gd name="T20" fmla="*/ 3 w 160"/>
                <a:gd name="T21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09">
                  <a:moveTo>
                    <a:pt x="3" y="19"/>
                  </a:moveTo>
                  <a:lnTo>
                    <a:pt x="3" y="19"/>
                  </a:lnTo>
                  <a:cubicBezTo>
                    <a:pt x="0" y="13"/>
                    <a:pt x="30" y="0"/>
                    <a:pt x="55" y="15"/>
                  </a:cubicBezTo>
                  <a:cubicBezTo>
                    <a:pt x="81" y="32"/>
                    <a:pt x="106" y="88"/>
                    <a:pt x="131" y="90"/>
                  </a:cubicBezTo>
                  <a:cubicBezTo>
                    <a:pt x="145" y="90"/>
                    <a:pt x="148" y="78"/>
                    <a:pt x="146" y="69"/>
                  </a:cubicBezTo>
                  <a:cubicBezTo>
                    <a:pt x="144" y="60"/>
                    <a:pt x="135" y="45"/>
                    <a:pt x="137" y="43"/>
                  </a:cubicBezTo>
                  <a:cubicBezTo>
                    <a:pt x="139" y="41"/>
                    <a:pt x="146" y="50"/>
                    <a:pt x="151" y="63"/>
                  </a:cubicBezTo>
                  <a:cubicBezTo>
                    <a:pt x="155" y="72"/>
                    <a:pt x="160" y="95"/>
                    <a:pt x="138" y="98"/>
                  </a:cubicBezTo>
                  <a:cubicBezTo>
                    <a:pt x="134" y="99"/>
                    <a:pt x="108" y="109"/>
                    <a:pt x="60" y="42"/>
                  </a:cubicBezTo>
                  <a:cubicBezTo>
                    <a:pt x="42" y="19"/>
                    <a:pt x="25" y="21"/>
                    <a:pt x="11" y="24"/>
                  </a:cubicBezTo>
                  <a:cubicBezTo>
                    <a:pt x="7" y="24"/>
                    <a:pt x="3" y="19"/>
                    <a:pt x="3" y="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5203824" y="2940050"/>
              <a:ext cx="1373187" cy="2128838"/>
            </a:xfrm>
            <a:custGeom>
              <a:avLst/>
              <a:gdLst>
                <a:gd name="T0" fmla="*/ 92 w 120"/>
                <a:gd name="T1" fmla="*/ 119 h 184"/>
                <a:gd name="T2" fmla="*/ 92 w 120"/>
                <a:gd name="T3" fmla="*/ 119 h 184"/>
                <a:gd name="T4" fmla="*/ 67 w 120"/>
                <a:gd name="T5" fmla="*/ 56 h 184"/>
                <a:gd name="T6" fmla="*/ 56 w 120"/>
                <a:gd name="T7" fmla="*/ 43 h 184"/>
                <a:gd name="T8" fmla="*/ 46 w 120"/>
                <a:gd name="T9" fmla="*/ 13 h 184"/>
                <a:gd name="T10" fmla="*/ 58 w 120"/>
                <a:gd name="T11" fmla="*/ 1 h 184"/>
                <a:gd name="T12" fmla="*/ 67 w 120"/>
                <a:gd name="T13" fmla="*/ 8 h 184"/>
                <a:gd name="T14" fmla="*/ 66 w 120"/>
                <a:gd name="T15" fmla="*/ 14 h 184"/>
                <a:gd name="T16" fmla="*/ 78 w 120"/>
                <a:gd name="T17" fmla="*/ 52 h 184"/>
                <a:gd name="T18" fmla="*/ 104 w 120"/>
                <a:gd name="T19" fmla="*/ 139 h 184"/>
                <a:gd name="T20" fmla="*/ 0 w 120"/>
                <a:gd name="T21" fmla="*/ 164 h 184"/>
                <a:gd name="T22" fmla="*/ 13 w 120"/>
                <a:gd name="T23" fmla="*/ 161 h 184"/>
                <a:gd name="T24" fmla="*/ 92 w 120"/>
                <a:gd name="T25" fmla="*/ 1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84">
                  <a:moveTo>
                    <a:pt x="92" y="119"/>
                  </a:moveTo>
                  <a:lnTo>
                    <a:pt x="92" y="119"/>
                  </a:lnTo>
                  <a:cubicBezTo>
                    <a:pt x="95" y="110"/>
                    <a:pt x="99" y="89"/>
                    <a:pt x="67" y="56"/>
                  </a:cubicBezTo>
                  <a:cubicBezTo>
                    <a:pt x="65" y="54"/>
                    <a:pt x="62" y="49"/>
                    <a:pt x="56" y="43"/>
                  </a:cubicBezTo>
                  <a:cubicBezTo>
                    <a:pt x="42" y="30"/>
                    <a:pt x="46" y="15"/>
                    <a:pt x="46" y="13"/>
                  </a:cubicBezTo>
                  <a:cubicBezTo>
                    <a:pt x="50" y="3"/>
                    <a:pt x="56" y="0"/>
                    <a:pt x="58" y="1"/>
                  </a:cubicBezTo>
                  <a:cubicBezTo>
                    <a:pt x="60" y="2"/>
                    <a:pt x="65" y="6"/>
                    <a:pt x="67" y="8"/>
                  </a:cubicBezTo>
                  <a:cubicBezTo>
                    <a:pt x="68" y="9"/>
                    <a:pt x="67" y="11"/>
                    <a:pt x="66" y="14"/>
                  </a:cubicBezTo>
                  <a:cubicBezTo>
                    <a:pt x="61" y="24"/>
                    <a:pt x="58" y="33"/>
                    <a:pt x="78" y="52"/>
                  </a:cubicBezTo>
                  <a:cubicBezTo>
                    <a:pt x="95" y="69"/>
                    <a:pt x="120" y="109"/>
                    <a:pt x="104" y="139"/>
                  </a:cubicBezTo>
                  <a:cubicBezTo>
                    <a:pt x="81" y="184"/>
                    <a:pt x="0" y="171"/>
                    <a:pt x="0" y="164"/>
                  </a:cubicBezTo>
                  <a:cubicBezTo>
                    <a:pt x="0" y="159"/>
                    <a:pt x="4" y="160"/>
                    <a:pt x="13" y="161"/>
                  </a:cubicBezTo>
                  <a:cubicBezTo>
                    <a:pt x="47" y="167"/>
                    <a:pt x="85" y="151"/>
                    <a:pt x="92" y="1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746624" y="3981450"/>
              <a:ext cx="307975" cy="277813"/>
            </a:xfrm>
            <a:custGeom>
              <a:avLst/>
              <a:gdLst>
                <a:gd name="T0" fmla="*/ 6 w 27"/>
                <a:gd name="T1" fmla="*/ 8 h 24"/>
                <a:gd name="T2" fmla="*/ 6 w 27"/>
                <a:gd name="T3" fmla="*/ 8 h 24"/>
                <a:gd name="T4" fmla="*/ 8 w 27"/>
                <a:gd name="T5" fmla="*/ 19 h 24"/>
                <a:gd name="T6" fmla="*/ 25 w 27"/>
                <a:gd name="T7" fmla="*/ 18 h 24"/>
                <a:gd name="T8" fmla="*/ 14 w 27"/>
                <a:gd name="T9" fmla="*/ 1 h 24"/>
                <a:gd name="T10" fmla="*/ 6 w 27"/>
                <a:gd name="T1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6" y="8"/>
                  </a:moveTo>
                  <a:lnTo>
                    <a:pt x="6" y="8"/>
                  </a:lnTo>
                  <a:cubicBezTo>
                    <a:pt x="0" y="11"/>
                    <a:pt x="6" y="17"/>
                    <a:pt x="8" y="19"/>
                  </a:cubicBezTo>
                  <a:cubicBezTo>
                    <a:pt x="14" y="24"/>
                    <a:pt x="27" y="23"/>
                    <a:pt x="25" y="18"/>
                  </a:cubicBezTo>
                  <a:cubicBezTo>
                    <a:pt x="23" y="12"/>
                    <a:pt x="21" y="2"/>
                    <a:pt x="14" y="1"/>
                  </a:cubicBezTo>
                  <a:cubicBezTo>
                    <a:pt x="0" y="0"/>
                    <a:pt x="7" y="7"/>
                    <a:pt x="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754312" y="3136900"/>
              <a:ext cx="2128837" cy="2336800"/>
            </a:xfrm>
            <a:custGeom>
              <a:avLst/>
              <a:gdLst>
                <a:gd name="T0" fmla="*/ 186 w 186"/>
                <a:gd name="T1" fmla="*/ 141 h 202"/>
                <a:gd name="T2" fmla="*/ 186 w 186"/>
                <a:gd name="T3" fmla="*/ 141 h 202"/>
                <a:gd name="T4" fmla="*/ 171 w 186"/>
                <a:gd name="T5" fmla="*/ 133 h 202"/>
                <a:gd name="T6" fmla="*/ 49 w 186"/>
                <a:gd name="T7" fmla="*/ 61 h 202"/>
                <a:gd name="T8" fmla="*/ 49 w 186"/>
                <a:gd name="T9" fmla="*/ 61 h 202"/>
                <a:gd name="T10" fmla="*/ 95 w 186"/>
                <a:gd name="T11" fmla="*/ 19 h 202"/>
                <a:gd name="T12" fmla="*/ 99 w 186"/>
                <a:gd name="T13" fmla="*/ 18 h 202"/>
                <a:gd name="T14" fmla="*/ 100 w 186"/>
                <a:gd name="T15" fmla="*/ 7 h 202"/>
                <a:gd name="T16" fmla="*/ 91 w 186"/>
                <a:gd name="T17" fmla="*/ 5 h 202"/>
                <a:gd name="T18" fmla="*/ 13 w 186"/>
                <a:gd name="T19" fmla="*/ 53 h 202"/>
                <a:gd name="T20" fmla="*/ 101 w 186"/>
                <a:gd name="T21" fmla="*/ 160 h 202"/>
                <a:gd name="T22" fmla="*/ 185 w 186"/>
                <a:gd name="T23" fmla="*/ 143 h 202"/>
                <a:gd name="T24" fmla="*/ 186 w 186"/>
                <a:gd name="T25" fmla="*/ 14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02">
                  <a:moveTo>
                    <a:pt x="186" y="141"/>
                  </a:moveTo>
                  <a:lnTo>
                    <a:pt x="186" y="141"/>
                  </a:lnTo>
                  <a:cubicBezTo>
                    <a:pt x="184" y="139"/>
                    <a:pt x="172" y="134"/>
                    <a:pt x="171" y="133"/>
                  </a:cubicBezTo>
                  <a:cubicBezTo>
                    <a:pt x="99" y="202"/>
                    <a:pt x="47" y="103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4" y="14"/>
                    <a:pt x="89" y="19"/>
                    <a:pt x="95" y="19"/>
                  </a:cubicBezTo>
                  <a:cubicBezTo>
                    <a:pt x="99" y="18"/>
                    <a:pt x="98" y="18"/>
                    <a:pt x="99" y="18"/>
                  </a:cubicBezTo>
                  <a:cubicBezTo>
                    <a:pt x="106" y="18"/>
                    <a:pt x="108" y="8"/>
                    <a:pt x="100" y="7"/>
                  </a:cubicBezTo>
                  <a:cubicBezTo>
                    <a:pt x="99" y="6"/>
                    <a:pt x="92" y="5"/>
                    <a:pt x="91" y="5"/>
                  </a:cubicBezTo>
                  <a:cubicBezTo>
                    <a:pt x="47" y="3"/>
                    <a:pt x="24" y="0"/>
                    <a:pt x="13" y="53"/>
                  </a:cubicBezTo>
                  <a:cubicBezTo>
                    <a:pt x="0" y="120"/>
                    <a:pt x="83" y="154"/>
                    <a:pt x="101" y="160"/>
                  </a:cubicBezTo>
                  <a:cubicBezTo>
                    <a:pt x="149" y="173"/>
                    <a:pt x="181" y="157"/>
                    <a:pt x="185" y="143"/>
                  </a:cubicBezTo>
                  <a:cubicBezTo>
                    <a:pt x="186" y="142"/>
                    <a:pt x="186" y="141"/>
                    <a:pt x="186" y="1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225425" y="5449888"/>
              <a:ext cx="1006475" cy="1376363"/>
            </a:xfrm>
            <a:custGeom>
              <a:avLst/>
              <a:gdLst>
                <a:gd name="T0" fmla="*/ 84 w 88"/>
                <a:gd name="T1" fmla="*/ 70 h 119"/>
                <a:gd name="T2" fmla="*/ 84 w 88"/>
                <a:gd name="T3" fmla="*/ 70 h 119"/>
                <a:gd name="T4" fmla="*/ 88 w 88"/>
                <a:gd name="T5" fmla="*/ 57 h 119"/>
                <a:gd name="T6" fmla="*/ 68 w 88"/>
                <a:gd name="T7" fmla="*/ 25 h 119"/>
                <a:gd name="T8" fmla="*/ 68 w 88"/>
                <a:gd name="T9" fmla="*/ 25 h 119"/>
                <a:gd name="T10" fmla="*/ 21 w 88"/>
                <a:gd name="T11" fmla="*/ 91 h 119"/>
                <a:gd name="T12" fmla="*/ 40 w 88"/>
                <a:gd name="T13" fmla="*/ 119 h 119"/>
                <a:gd name="T14" fmla="*/ 53 w 88"/>
                <a:gd name="T15" fmla="*/ 112 h 119"/>
                <a:gd name="T16" fmla="*/ 84 w 88"/>
                <a:gd name="T17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9">
                  <a:moveTo>
                    <a:pt x="84" y="70"/>
                  </a:moveTo>
                  <a:lnTo>
                    <a:pt x="84" y="70"/>
                  </a:lnTo>
                  <a:cubicBezTo>
                    <a:pt x="87" y="66"/>
                    <a:pt x="88" y="61"/>
                    <a:pt x="88" y="57"/>
                  </a:cubicBezTo>
                  <a:cubicBezTo>
                    <a:pt x="87" y="46"/>
                    <a:pt x="83" y="0"/>
                    <a:pt x="68" y="25"/>
                  </a:cubicBezTo>
                  <a:lnTo>
                    <a:pt x="68" y="25"/>
                  </a:lnTo>
                  <a:lnTo>
                    <a:pt x="21" y="91"/>
                  </a:lnTo>
                  <a:cubicBezTo>
                    <a:pt x="0" y="119"/>
                    <a:pt x="30" y="118"/>
                    <a:pt x="40" y="119"/>
                  </a:cubicBezTo>
                  <a:cubicBezTo>
                    <a:pt x="49" y="119"/>
                    <a:pt x="51" y="116"/>
                    <a:pt x="53" y="112"/>
                  </a:cubicBezTo>
                  <a:cubicBezTo>
                    <a:pt x="56" y="108"/>
                    <a:pt x="84" y="70"/>
                    <a:pt x="84" y="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3074987" y="5218113"/>
              <a:ext cx="2541587" cy="1619250"/>
            </a:xfrm>
            <a:custGeom>
              <a:avLst/>
              <a:gdLst>
                <a:gd name="T0" fmla="*/ 107 w 222"/>
                <a:gd name="T1" fmla="*/ 57 h 140"/>
                <a:gd name="T2" fmla="*/ 107 w 222"/>
                <a:gd name="T3" fmla="*/ 57 h 140"/>
                <a:gd name="T4" fmla="*/ 107 w 222"/>
                <a:gd name="T5" fmla="*/ 57 h 140"/>
                <a:gd name="T6" fmla="*/ 163 w 222"/>
                <a:gd name="T7" fmla="*/ 131 h 140"/>
                <a:gd name="T8" fmla="*/ 175 w 222"/>
                <a:gd name="T9" fmla="*/ 139 h 140"/>
                <a:gd name="T10" fmla="*/ 208 w 222"/>
                <a:gd name="T11" fmla="*/ 139 h 140"/>
                <a:gd name="T12" fmla="*/ 208 w 222"/>
                <a:gd name="T13" fmla="*/ 124 h 140"/>
                <a:gd name="T14" fmla="*/ 147 w 222"/>
                <a:gd name="T15" fmla="*/ 54 h 140"/>
                <a:gd name="T16" fmla="*/ 87 w 222"/>
                <a:gd name="T17" fmla="*/ 27 h 140"/>
                <a:gd name="T18" fmla="*/ 72 w 222"/>
                <a:gd name="T19" fmla="*/ 46 h 140"/>
                <a:gd name="T20" fmla="*/ 23 w 222"/>
                <a:gd name="T21" fmla="*/ 111 h 140"/>
                <a:gd name="T22" fmla="*/ 41 w 222"/>
                <a:gd name="T23" fmla="*/ 139 h 140"/>
                <a:gd name="T24" fmla="*/ 55 w 222"/>
                <a:gd name="T25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140">
                  <a:moveTo>
                    <a:pt x="107" y="57"/>
                  </a:moveTo>
                  <a:lnTo>
                    <a:pt x="107" y="57"/>
                  </a:lnTo>
                  <a:lnTo>
                    <a:pt x="107" y="57"/>
                  </a:lnTo>
                  <a:cubicBezTo>
                    <a:pt x="128" y="88"/>
                    <a:pt x="162" y="128"/>
                    <a:pt x="163" y="131"/>
                  </a:cubicBezTo>
                  <a:cubicBezTo>
                    <a:pt x="166" y="134"/>
                    <a:pt x="170" y="138"/>
                    <a:pt x="175" y="139"/>
                  </a:cubicBezTo>
                  <a:cubicBezTo>
                    <a:pt x="177" y="140"/>
                    <a:pt x="205" y="139"/>
                    <a:pt x="208" y="139"/>
                  </a:cubicBezTo>
                  <a:cubicBezTo>
                    <a:pt x="209" y="139"/>
                    <a:pt x="222" y="139"/>
                    <a:pt x="208" y="124"/>
                  </a:cubicBezTo>
                  <a:cubicBezTo>
                    <a:pt x="192" y="107"/>
                    <a:pt x="163" y="71"/>
                    <a:pt x="147" y="54"/>
                  </a:cubicBezTo>
                  <a:cubicBezTo>
                    <a:pt x="118" y="21"/>
                    <a:pt x="109" y="0"/>
                    <a:pt x="87" y="27"/>
                  </a:cubicBezTo>
                  <a:lnTo>
                    <a:pt x="72" y="46"/>
                  </a:lnTo>
                  <a:lnTo>
                    <a:pt x="23" y="111"/>
                  </a:lnTo>
                  <a:cubicBezTo>
                    <a:pt x="0" y="139"/>
                    <a:pt x="31" y="138"/>
                    <a:pt x="41" y="139"/>
                  </a:cubicBezTo>
                  <a:cubicBezTo>
                    <a:pt x="51" y="139"/>
                    <a:pt x="52" y="136"/>
                    <a:pt x="55" y="13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2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0" r:id="rId2"/>
    <p:sldLayoutId id="2147483694" r:id="rId3"/>
    <p:sldLayoutId id="2147483703" r:id="rId4"/>
    <p:sldLayoutId id="2147483704" r:id="rId5"/>
    <p:sldLayoutId id="2147483702" r:id="rId6"/>
    <p:sldLayoutId id="2147483701" r:id="rId7"/>
    <p:sldLayoutId id="2147483706" r:id="rId8"/>
    <p:sldLayoutId id="2147483689" r:id="rId9"/>
    <p:sldLayoutId id="2147483698" r:id="rId10"/>
    <p:sldLayoutId id="2147483708" r:id="rId11"/>
    <p:sldLayoutId id="2147483705" r:id="rId12"/>
    <p:sldLayoutId id="2147483707" r:id="rId13"/>
    <p:sldLayoutId id="2147483655" r:id="rId14"/>
    <p:sldLayoutId id="2147483712" r:id="rId15"/>
    <p:sldLayoutId id="2147483713" r:id="rId16"/>
    <p:sldLayoutId id="214748371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 spc="-100" baseline="0">
          <a:solidFill>
            <a:schemeClr val="tx2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Franklin Gothic Book" pitchFamily="34" charset="0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Arial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5000"/>
        </a:lnSpc>
        <a:spcBef>
          <a:spcPts val="1200"/>
        </a:spcBef>
        <a:spcAft>
          <a:spcPts val="200"/>
        </a:spcAft>
        <a:buFont typeface="Arial" pitchFamily="34" charset="0"/>
        <a:buChar char=" 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400050" indent="-17145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itchFamily="34" charset="0"/>
        <a:buChar char="•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Tx/>
        <a:buNone/>
        <a:defRPr sz="24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88925" indent="-169863" algn="l" defTabSz="914400" rtl="0" eaLnBrk="1" latinLnBrk="0" hangingPunct="1">
        <a:lnSpc>
          <a:spcPct val="90000"/>
        </a:lnSpc>
        <a:spcBef>
          <a:spcPts val="200"/>
        </a:spcBef>
        <a:buFont typeface="Arial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57200" indent="-168275" algn="l" defTabSz="914400" rtl="0" eaLnBrk="1" latinLnBrk="0" hangingPunct="1">
        <a:lnSpc>
          <a:spcPct val="90000"/>
        </a:lnSpc>
        <a:spcBef>
          <a:spcPts val="200"/>
        </a:spcBef>
        <a:buFont typeface="Arial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625475" indent="-168275" algn="l" defTabSz="914400" rtl="0" eaLnBrk="1" latinLnBrk="0" hangingPunct="1">
        <a:lnSpc>
          <a:spcPct val="90000"/>
        </a:lnSpc>
        <a:spcBef>
          <a:spcPts val="200"/>
        </a:spcBef>
        <a:buFont typeface="Arial" pitchFamily="34" charset="0"/>
        <a:buChar char="•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8pPr>
      <a:lvl9pPr marL="804863" indent="-179388" algn="l" defTabSz="914400" rtl="0" eaLnBrk="1" latinLnBrk="0" hangingPunct="1">
        <a:lnSpc>
          <a:spcPct val="90000"/>
        </a:lnSpc>
        <a:spcBef>
          <a:spcPts val="400"/>
        </a:spcBef>
        <a:buFont typeface="Arial" pitchFamily="34" charset="0"/>
        <a:buChar char="•"/>
        <a:defRPr sz="1600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472006" y="1012355"/>
            <a:ext cx="3384366" cy="5153731"/>
          </a:xfrm>
          <a:prstGeom prst="roundRect">
            <a:avLst>
              <a:gd name="adj" fmla="val 6895"/>
            </a:avLst>
          </a:prstGeom>
          <a:solidFill>
            <a:schemeClr val="bg1"/>
          </a:solidFill>
          <a:ln>
            <a:solidFill>
              <a:srgbClr val="C60C3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1921" y="1012355"/>
            <a:ext cx="3183356" cy="5153731"/>
          </a:xfrm>
          <a:prstGeom prst="roundRect">
            <a:avLst>
              <a:gd name="adj" fmla="val 6278"/>
            </a:avLst>
          </a:prstGeom>
          <a:solidFill>
            <a:schemeClr val="bg1"/>
          </a:solidFill>
          <a:ln>
            <a:solidFill>
              <a:srgbClr val="C60C3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1921" y="1059609"/>
            <a:ext cx="31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Acquisition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72007" y="1041968"/>
            <a:ext cx="33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Store </a:t>
            </a:r>
            <a:r>
              <a:rPr lang="en-US" b="1" dirty="0" smtClean="0"/>
              <a:t>&amp; </a:t>
            </a:r>
            <a:r>
              <a:rPr lang="en-US" b="1" dirty="0" smtClean="0"/>
              <a:t>Analytics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533171" y="1029995"/>
            <a:ext cx="3223592" cy="5116355"/>
          </a:xfrm>
          <a:prstGeom prst="roundRect">
            <a:avLst>
              <a:gd name="adj" fmla="val 7639"/>
            </a:avLst>
          </a:prstGeom>
          <a:solidFill>
            <a:schemeClr val="bg1"/>
          </a:solidFill>
          <a:ln>
            <a:solidFill>
              <a:srgbClr val="C60C3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33171" y="1032587"/>
            <a:ext cx="32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51515" y="3634528"/>
            <a:ext cx="1323870" cy="472123"/>
          </a:xfrm>
          <a:prstGeom prst="roundRect">
            <a:avLst/>
          </a:prstGeom>
          <a:solidFill>
            <a:srgbClr val="C60C3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Raspberry PI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251515" y="2961103"/>
            <a:ext cx="1323870" cy="472123"/>
          </a:xfrm>
          <a:prstGeom prst="roundRect">
            <a:avLst/>
          </a:prstGeom>
          <a:solidFill>
            <a:srgbClr val="C60C3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OBD2</a:t>
            </a:r>
            <a:endParaRPr lang="en-US" sz="1400" dirty="0"/>
          </a:p>
        </p:txBody>
      </p:sp>
      <p:cxnSp>
        <p:nvCxnSpPr>
          <p:cNvPr id="14" name="Straight Connector 13"/>
          <p:cNvCxnSpPr>
            <a:stCxn id="12" idx="2"/>
            <a:endCxn id="11" idx="0"/>
          </p:cNvCxnSpPr>
          <p:nvPr/>
        </p:nvCxnSpPr>
        <p:spPr>
          <a:xfrm>
            <a:off x="1913450" y="3433225"/>
            <a:ext cx="0" cy="20130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251515" y="4329493"/>
            <a:ext cx="1323870" cy="472123"/>
          </a:xfrm>
          <a:prstGeom prst="roundRect">
            <a:avLst/>
          </a:prstGeom>
          <a:solidFill>
            <a:srgbClr val="C60C3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fluentd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13450" y="4124165"/>
            <a:ext cx="0" cy="20130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184299" y="4316665"/>
            <a:ext cx="1323870" cy="472123"/>
          </a:xfrm>
          <a:prstGeom prst="roundRect">
            <a:avLst/>
          </a:prstGeom>
          <a:solidFill>
            <a:srgbClr val="C60C3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fluentd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87" y="3552255"/>
            <a:ext cx="768634" cy="669597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19" idx="3"/>
            <a:endCxn id="22" idx="1"/>
          </p:cNvCxnSpPr>
          <p:nvPr/>
        </p:nvCxnSpPr>
        <p:spPr>
          <a:xfrm flipV="1">
            <a:off x="2575385" y="4552727"/>
            <a:ext cx="2608914" cy="1282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078" y="4569481"/>
            <a:ext cx="2139148" cy="931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Rounded Rectangle 47"/>
          <p:cNvSpPr/>
          <p:nvPr/>
        </p:nvSpPr>
        <p:spPr>
          <a:xfrm>
            <a:off x="9477004" y="3685349"/>
            <a:ext cx="1323870" cy="472123"/>
          </a:xfrm>
          <a:prstGeom prst="roundRect">
            <a:avLst/>
          </a:prstGeom>
          <a:solidFill>
            <a:srgbClr val="C60C3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Grafana</a:t>
            </a:r>
            <a:endParaRPr lang="en-US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078" y="1869421"/>
            <a:ext cx="2139147" cy="828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Rounded Rectangle 49"/>
          <p:cNvSpPr/>
          <p:nvPr/>
        </p:nvSpPr>
        <p:spPr>
          <a:xfrm>
            <a:off x="9477004" y="2835913"/>
            <a:ext cx="1323870" cy="472123"/>
          </a:xfrm>
          <a:prstGeom prst="roundRect">
            <a:avLst/>
          </a:prstGeom>
          <a:solidFill>
            <a:srgbClr val="C60C3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QlikView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7621926" y="3071974"/>
            <a:ext cx="1820877" cy="0"/>
          </a:xfrm>
          <a:prstGeom prst="line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593255" y="3921411"/>
            <a:ext cx="1866648" cy="8981"/>
          </a:xfrm>
          <a:prstGeom prst="line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247" y="4212687"/>
            <a:ext cx="1069655" cy="21449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533171" y="4237492"/>
            <a:ext cx="322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eal-time </a:t>
            </a:r>
            <a:r>
              <a:rPr lang="en-US" sz="1400" dirty="0"/>
              <a:t>d</a:t>
            </a:r>
            <a:r>
              <a:rPr lang="en-US" sz="1400" dirty="0" smtClean="0"/>
              <a:t>ashboard</a:t>
            </a:r>
            <a:endParaRPr lang="en-US" sz="1400" dirty="0"/>
          </a:p>
        </p:txBody>
      </p:sp>
      <p:sp>
        <p:nvSpPr>
          <p:cNvPr id="62" name="Cloud 61"/>
          <p:cNvSpPr/>
          <p:nvPr/>
        </p:nvSpPr>
        <p:spPr>
          <a:xfrm>
            <a:off x="3326810" y="4257277"/>
            <a:ext cx="1446435" cy="671414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32267" y="264617"/>
            <a:ext cx="909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IoT: </a:t>
            </a:r>
            <a:r>
              <a:rPr lang="en-US" sz="2400" b="1" dirty="0" smtClean="0"/>
              <a:t>Connected Car </a:t>
            </a:r>
            <a:r>
              <a:rPr lang="en-US" sz="2400" b="1" dirty="0" smtClean="0"/>
              <a:t>on </a:t>
            </a:r>
            <a:r>
              <a:rPr lang="en-US" sz="2400" b="1" dirty="0" smtClean="0"/>
              <a:t>MapR </a:t>
            </a:r>
            <a:r>
              <a:rPr lang="en-US" sz="2400" b="1" dirty="0" smtClean="0"/>
              <a:t>Data Platform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515" y="1526906"/>
            <a:ext cx="1455539" cy="1455539"/>
          </a:xfrm>
          <a:prstGeom prst="rect">
            <a:avLst/>
          </a:prstGeom>
        </p:spPr>
      </p:pic>
      <p:pic>
        <p:nvPicPr>
          <p:cNvPr id="3" name="Picture 2" descr="AT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5" y="5789512"/>
            <a:ext cx="1771462" cy="335609"/>
          </a:xfrm>
          <a:prstGeom prst="rect">
            <a:avLst/>
          </a:prstGeom>
        </p:spPr>
      </p:pic>
      <p:pic>
        <p:nvPicPr>
          <p:cNvPr id="37" name="Picture 36" descr="AT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80" y="5789512"/>
            <a:ext cx="1771462" cy="33560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2246" y="2061845"/>
            <a:ext cx="1069655" cy="971469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>
            <a:off x="7004445" y="2811491"/>
            <a:ext cx="384860" cy="472123"/>
          </a:xfrm>
          <a:prstGeom prst="foldedCorner">
            <a:avLst>
              <a:gd name="adj" fmla="val 34135"/>
            </a:avLst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b="1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5098471" y="2035542"/>
            <a:ext cx="1473663" cy="2221736"/>
            <a:chOff x="5245015" y="2169863"/>
            <a:chExt cx="1473663" cy="2221736"/>
          </a:xfrm>
        </p:grpSpPr>
        <p:pic>
          <p:nvPicPr>
            <p:cNvPr id="23" name="Picture 22"/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015" y="2169863"/>
              <a:ext cx="1473663" cy="22217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41" name="Picture 40" descr="MapR-TrdMk_logo_012714_koBkgrd_red_rgb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2" t="37033" r="16353" b="31764"/>
            <a:stretch/>
          </p:blipFill>
          <p:spPr>
            <a:xfrm rot="1787353">
              <a:off x="5383654" y="2474636"/>
              <a:ext cx="672264" cy="243543"/>
            </a:xfrm>
            <a:prstGeom prst="rect">
              <a:avLst/>
            </a:prstGeom>
          </p:spPr>
        </p:pic>
      </p:grpSp>
      <p:pic>
        <p:nvPicPr>
          <p:cNvPr id="21" name="Picture 20" descr="MapR-TrdMk_logo-el_012714_red-gray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9" y="5829070"/>
            <a:ext cx="1627574" cy="3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9977"/>
      </p:ext>
    </p:extLst>
  </p:cSld>
  <p:clrMapOvr>
    <a:masterClrMapping/>
  </p:clrMapOvr>
</p:sld>
</file>

<file path=ppt/theme/theme1.xml><?xml version="1.0" encoding="utf-8"?>
<a:theme xmlns:a="http://schemas.openxmlformats.org/drawingml/2006/main" name="IN_Presentation_Template_PPT (5)">
  <a:themeElements>
    <a:clrScheme name="MAPR">
      <a:dk1>
        <a:sysClr val="windowText" lastClr="000000"/>
      </a:dk1>
      <a:lt1>
        <a:sysClr val="window" lastClr="FFFFFF"/>
      </a:lt1>
      <a:dk2>
        <a:srgbClr val="C60C30"/>
      </a:dk2>
      <a:lt2>
        <a:srgbClr val="688096"/>
      </a:lt2>
      <a:accent1>
        <a:srgbClr val="0098DB"/>
      </a:accent1>
      <a:accent2>
        <a:srgbClr val="A6BCC6"/>
      </a:accent2>
      <a:accent3>
        <a:srgbClr val="3B6E8E"/>
      </a:accent3>
      <a:accent4>
        <a:srgbClr val="FFFF00"/>
      </a:accent4>
      <a:accent5>
        <a:srgbClr val="FDC82F"/>
      </a:accent5>
      <a:accent6>
        <a:srgbClr val="F9464E"/>
      </a:accent6>
      <a:hlink>
        <a:srgbClr val="03202F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1000">
              <a:schemeClr val="tx2">
                <a:lumMod val="89000"/>
              </a:schemeClr>
            </a:gs>
            <a:gs pos="50000">
              <a:schemeClr val="tx2"/>
            </a:gs>
          </a:gsLst>
          <a:lin ang="5400000" scaled="0"/>
        </a:gra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2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uarte_2013">
      <a:dk1>
        <a:sysClr val="windowText" lastClr="000000"/>
      </a:dk1>
      <a:lt1>
        <a:sysClr val="window" lastClr="FFFFFF"/>
      </a:lt1>
      <a:dk2>
        <a:srgbClr val="AF3C19"/>
      </a:dk2>
      <a:lt2>
        <a:srgbClr val="EAE8DF"/>
      </a:lt2>
      <a:accent1>
        <a:srgbClr val="009EBA"/>
      </a:accent1>
      <a:accent2>
        <a:srgbClr val="A8C4C4"/>
      </a:accent2>
      <a:accent3>
        <a:srgbClr val="C4BDA3"/>
      </a:accent3>
      <a:accent4>
        <a:srgbClr val="8C8A7A"/>
      </a:accent4>
      <a:accent5>
        <a:srgbClr val="66523D"/>
      </a:accent5>
      <a:accent6>
        <a:srgbClr val="938D45"/>
      </a:accent6>
      <a:hlink>
        <a:srgbClr val="009EBA"/>
      </a:hlink>
      <a:folHlink>
        <a:srgbClr val="A8C4C4"/>
      </a:folHlink>
    </a:clrScheme>
    <a:fontScheme name="Duarte_2013">
      <a:majorFont>
        <a:latin typeface="Franklin Gothic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uarte_2013">
      <a:dk1>
        <a:sysClr val="windowText" lastClr="000000"/>
      </a:dk1>
      <a:lt1>
        <a:sysClr val="window" lastClr="FFFFFF"/>
      </a:lt1>
      <a:dk2>
        <a:srgbClr val="AF3C19"/>
      </a:dk2>
      <a:lt2>
        <a:srgbClr val="EAE8DF"/>
      </a:lt2>
      <a:accent1>
        <a:srgbClr val="009EBA"/>
      </a:accent1>
      <a:accent2>
        <a:srgbClr val="A8C4C4"/>
      </a:accent2>
      <a:accent3>
        <a:srgbClr val="C4BDA3"/>
      </a:accent3>
      <a:accent4>
        <a:srgbClr val="8C8A7A"/>
      </a:accent4>
      <a:accent5>
        <a:srgbClr val="66523D"/>
      </a:accent5>
      <a:accent6>
        <a:srgbClr val="938D45"/>
      </a:accent6>
      <a:hlink>
        <a:srgbClr val="009EBA"/>
      </a:hlink>
      <a:folHlink>
        <a:srgbClr val="A8C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IN_Presentation_Template_PPT (5)</Template>
  <TotalTime>11723</TotalTime>
  <Words>28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IN_Presentation_Template_PPT (5)</vt:lpstr>
      <vt:lpstr>PowerPoint Presentation</vt:lpstr>
    </vt:vector>
  </TitlesOfParts>
  <Manager/>
  <Company>MapR EMEA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Thamm event 2014-09-18</dc:title>
  <dc:subject/>
  <dc:creator>Michael Hausenblas</dc:creator>
  <cp:keywords/>
  <dc:description/>
  <cp:lastModifiedBy>mhausenblas</cp:lastModifiedBy>
  <cp:revision>1207</cp:revision>
  <cp:lastPrinted>2014-01-17T20:03:07Z</cp:lastPrinted>
  <dcterms:created xsi:type="dcterms:W3CDTF">2014-01-03T21:14:32Z</dcterms:created>
  <dcterms:modified xsi:type="dcterms:W3CDTF">2014-09-17T10:17:36Z</dcterms:modified>
  <cp:category/>
</cp:coreProperties>
</file>