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00" autoAdjust="0"/>
    <p:restoredTop sz="99823" autoAdjust="0"/>
  </p:normalViewPr>
  <p:slideViewPr>
    <p:cSldViewPr snapToGrid="0" snapToObjects="1">
      <p:cViewPr varScale="1">
        <p:scale>
          <a:sx n="136" d="100"/>
          <a:sy n="136" d="100"/>
        </p:scale>
        <p:origin x="-72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8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9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323C-E19E-C04A-B48F-952701839CC4}" type="datetimeFigureOut">
              <a:rPr lang="en-US" smtClean="0"/>
              <a:t>2014-09-15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C433-1DAE-7F4F-9359-8098A407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2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8" y="547459"/>
            <a:ext cx="1342732" cy="9260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412" y="197542"/>
            <a:ext cx="1571459" cy="1625856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0" idx="3"/>
            <a:endCxn id="12" idx="1"/>
          </p:cNvCxnSpPr>
          <p:nvPr/>
        </p:nvCxnSpPr>
        <p:spPr>
          <a:xfrm>
            <a:off x="1749160" y="1010470"/>
            <a:ext cx="6292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1820861" y="2437500"/>
            <a:ext cx="2679937" cy="1843577"/>
          </a:xfrm>
          <a:prstGeom prst="can">
            <a:avLst/>
          </a:prstGeom>
          <a:solidFill>
            <a:srgbClr val="DD002B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12" idx="2"/>
            <a:endCxn id="29" idx="1"/>
          </p:cNvCxnSpPr>
          <p:nvPr/>
        </p:nvCxnSpPr>
        <p:spPr>
          <a:xfrm flipH="1">
            <a:off x="3160830" y="1823398"/>
            <a:ext cx="3312" cy="614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44541" y="825804"/>
            <a:ext cx="12138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logger/MQ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sz="1400" dirty="0" smtClean="0">
                <a:solidFill>
                  <a:srgbClr val="7F7F7F"/>
                </a:solidFill>
              </a:rPr>
              <a:t>fluentd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0861" y="4468085"/>
            <a:ext cx="2679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dirty="0" smtClean="0">
                <a:solidFill>
                  <a:srgbClr val="800000"/>
                </a:solidFill>
              </a:rPr>
              <a:t>ime series database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sz="1400" dirty="0" smtClean="0">
                <a:solidFill>
                  <a:srgbClr val="7F7F7F"/>
                </a:solidFill>
              </a:rPr>
              <a:t>MapR-DB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2054" y="1504415"/>
            <a:ext cx="197960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sensor data source</a:t>
            </a:r>
            <a:r>
              <a:rPr lang="en-US" dirty="0" smtClean="0">
                <a:solidFill>
                  <a:srgbClr val="7F7F7F"/>
                </a:solidFill>
              </a:rPr>
              <a:t/>
            </a:r>
            <a:br>
              <a:rPr lang="en-US" dirty="0" smtClean="0">
                <a:solidFill>
                  <a:srgbClr val="7F7F7F"/>
                </a:solidFill>
              </a:rPr>
            </a:br>
            <a:r>
              <a:rPr lang="en-US" sz="1400" dirty="0" smtClean="0">
                <a:solidFill>
                  <a:srgbClr val="7F7F7F"/>
                </a:solidFill>
              </a:rPr>
              <a:t>Raspberry </a:t>
            </a:r>
            <a:r>
              <a:rPr lang="en-US" sz="1400" dirty="0">
                <a:solidFill>
                  <a:srgbClr val="7F7F7F"/>
                </a:solidFill>
              </a:rPr>
              <a:t>Pi</a:t>
            </a:r>
          </a:p>
        </p:txBody>
      </p:sp>
      <p:cxnSp>
        <p:nvCxnSpPr>
          <p:cNvPr id="57" name="Straight Arrow Connector 56"/>
          <p:cNvCxnSpPr>
            <a:stCxn id="29" idx="4"/>
            <a:endCxn id="5" idx="1"/>
          </p:cNvCxnSpPr>
          <p:nvPr/>
        </p:nvCxnSpPr>
        <p:spPr>
          <a:xfrm>
            <a:off x="4500798" y="3359289"/>
            <a:ext cx="7439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45132" y="4468085"/>
            <a:ext cx="37133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Web front-end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Grafana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MapR-TrdMk_logo_012714_koBkgrd_red_rg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4" t="35452" r="17362" b="29731"/>
          <a:stretch/>
        </p:blipFill>
        <p:spPr>
          <a:xfrm>
            <a:off x="2254410" y="3121531"/>
            <a:ext cx="1776891" cy="730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739" y="2437500"/>
            <a:ext cx="3626376" cy="1843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64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</Words>
  <Application>Microsoft Macintosh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MapR Technologies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Thamm Demo</dc:title>
  <dc:subject/>
  <dc:creator>Michael Hausenblas</dc:creator>
  <cp:keywords/>
  <dc:description/>
  <cp:lastModifiedBy>mhausenblas</cp:lastModifiedBy>
  <cp:revision>38</cp:revision>
  <dcterms:created xsi:type="dcterms:W3CDTF">2014-09-08T10:01:52Z</dcterms:created>
  <dcterms:modified xsi:type="dcterms:W3CDTF">2014-09-15T13:59:23Z</dcterms:modified>
  <cp:category/>
</cp:coreProperties>
</file>