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B9AA6-06AE-BB42-9471-02E5D9197C42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ADC7D-FBD6-5A4E-AC7C-1AB7F13B1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ADC7D-FBD6-5A4E-AC7C-1AB7F13B16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8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4622-7D85-A345-A418-F07E1BC55EF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B2A4-8594-5A4D-B23E-B5B5129B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47221" y="1223858"/>
            <a:ext cx="3244055" cy="39235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93230" y="1223858"/>
            <a:ext cx="3244055" cy="39235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3163" y="2067575"/>
            <a:ext cx="1465319" cy="830286"/>
          </a:xfrm>
          <a:prstGeom prst="roundRect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fluentd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19541" y="2067575"/>
            <a:ext cx="1147834" cy="7651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</a:t>
            </a:r>
          </a:p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9739" y="3532785"/>
            <a:ext cx="1147834" cy="7651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4060" y="4314231"/>
            <a:ext cx="154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739" y="3147173"/>
            <a:ext cx="154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74635" y="2067575"/>
            <a:ext cx="1147834" cy="7651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</a:t>
            </a:r>
          </a:p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>
            <a:off x="3667375" y="2450158"/>
            <a:ext cx="1707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689355" y="2035015"/>
            <a:ext cx="1465319" cy="830286"/>
          </a:xfrm>
          <a:prstGeom prst="roundRect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d-agent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71964" y="3549065"/>
            <a:ext cx="1147834" cy="7651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8412" y="1698243"/>
            <a:ext cx="154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05605" y="1709233"/>
            <a:ext cx="154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1964" y="3185612"/>
            <a:ext cx="154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34777" y="4346791"/>
            <a:ext cx="154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0"/>
            <a:endCxn id="4" idx="2"/>
          </p:cNvCxnSpPr>
          <p:nvPr/>
        </p:nvCxnSpPr>
        <p:spPr>
          <a:xfrm flipV="1">
            <a:off x="1253656" y="2897861"/>
            <a:ext cx="472167" cy="634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38768" y="2813432"/>
            <a:ext cx="506519" cy="670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82188" y="1223858"/>
            <a:ext cx="278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apr1.alexanderthamm.de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5873" y="1191298"/>
            <a:ext cx="278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33508" y="2810400"/>
            <a:ext cx="17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24224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9543" y="2816461"/>
            <a:ext cx="17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24224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99837" y="222336"/>
            <a:ext cx="62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 USE Cases Prototype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4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Neundorf</dc:creator>
  <cp:lastModifiedBy>Christian Neundorf</cp:lastModifiedBy>
  <cp:revision>2</cp:revision>
  <dcterms:created xsi:type="dcterms:W3CDTF">2014-09-10T08:27:19Z</dcterms:created>
  <dcterms:modified xsi:type="dcterms:W3CDTF">2014-09-10T10:58:51Z</dcterms:modified>
</cp:coreProperties>
</file>