
<file path=[Content_Types].xml><?xml version="1.0" encoding="utf-8"?>
<Types xmlns="http://schemas.openxmlformats.org/package/2006/content-types">
  <Default Extension="fntdata" ContentType="application/x-fontdata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4" r:id="rId1"/>
  </p:sldMasterIdLst>
  <p:notesMasterIdLst>
    <p:notesMasterId r:id="rId10"/>
  </p:notesMasterIdLst>
  <p:sldIdLst>
    <p:sldId id="260" r:id="rId2"/>
    <p:sldId id="267" r:id="rId3"/>
    <p:sldId id="258" r:id="rId4"/>
    <p:sldId id="262" r:id="rId5"/>
    <p:sldId id="263" r:id="rId6"/>
    <p:sldId id="264" r:id="rId7"/>
    <p:sldId id="265" r:id="rId8"/>
    <p:sldId id="266" r:id="rId9"/>
  </p:sldIdLst>
  <p:sldSz cx="12192000" cy="6858000"/>
  <p:notesSz cx="6797675" cy="9926638"/>
  <p:embeddedFontLst>
    <p:embeddedFont>
      <p:font typeface="Noto Sans" panose="020B0502040504020204" pitchFamily="34" charset="0"/>
      <p:regular r:id="rId11"/>
      <p:bold r:id="rId12"/>
      <p:italic r:id="rId13"/>
      <p:boldItalic r:id="rId14"/>
    </p:embeddedFont>
    <p:embeddedFont>
      <p:font typeface="Noto Serif" panose="02020600060500020200" pitchFamily="18" charset="0"/>
      <p:regular r:id="rId15"/>
      <p:bold r:id="rId16"/>
      <p:italic r:id="rId17"/>
      <p:boldItalic r:id="rId18"/>
    </p:embeddedFont>
    <p:embeddedFont>
      <p:font typeface="Oswald Medium" pitchFamily="2" charset="0"/>
      <p:regular r:id="rId19"/>
      <p:bold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04" y="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 Chéhab" userId="ffa11e10dcae9352" providerId="LiveId" clId="{7AAEBF92-F6CD-46FC-88DB-9AB46A04086E}"/>
    <pc:docChg chg="modSld sldOrd">
      <pc:chgData name="Marc Chéhab" userId="ffa11e10dcae9352" providerId="LiveId" clId="{7AAEBF92-F6CD-46FC-88DB-9AB46A04086E}" dt="2023-10-23T17:09:53.431" v="1"/>
      <pc:docMkLst>
        <pc:docMk/>
      </pc:docMkLst>
      <pc:sldChg chg="ord">
        <pc:chgData name="Marc Chéhab" userId="ffa11e10dcae9352" providerId="LiveId" clId="{7AAEBF92-F6CD-46FC-88DB-9AB46A04086E}" dt="2023-10-23T17:09:53.431" v="1"/>
        <pc:sldMkLst>
          <pc:docMk/>
          <pc:sldMk cId="1824813356" sldId="262"/>
        </pc:sldMkLst>
      </pc:sldChg>
      <pc:sldChg chg="ord">
        <pc:chgData name="Marc Chéhab" userId="ffa11e10dcae9352" providerId="LiveId" clId="{7AAEBF92-F6CD-46FC-88DB-9AB46A04086E}" dt="2023-10-23T17:09:53.431" v="1"/>
        <pc:sldMkLst>
          <pc:docMk/>
          <pc:sldMk cId="782882322" sldId="263"/>
        </pc:sldMkLst>
      </pc:sldChg>
    </pc:docChg>
  </pc:docChgLst>
  <pc:docChgLst>
    <pc:chgData name="Marc Chéhab" userId="ffa11e10dcae9352" providerId="LiveId" clId="{A7451E1C-E01C-4155-9E8E-2F298F871E0B}"/>
    <pc:docChg chg="undo custSel addSld delSld modSld sldOrd">
      <pc:chgData name="Marc Chéhab" userId="ffa11e10dcae9352" providerId="LiveId" clId="{A7451E1C-E01C-4155-9E8E-2F298F871E0B}" dt="2023-03-31T05:33:53.324" v="406" actId="478"/>
      <pc:docMkLst>
        <pc:docMk/>
      </pc:docMkLst>
      <pc:sldChg chg="addSp delSp modSp del mod delAnim">
        <pc:chgData name="Marc Chéhab" userId="ffa11e10dcae9352" providerId="LiveId" clId="{A7451E1C-E01C-4155-9E8E-2F298F871E0B}" dt="2023-03-23T06:56:17.610" v="7" actId="47"/>
        <pc:sldMkLst>
          <pc:docMk/>
          <pc:sldMk cId="2731247413" sldId="257"/>
        </pc:sldMkLst>
        <pc:spChg chg="del">
          <ac:chgData name="Marc Chéhab" userId="ffa11e10dcae9352" providerId="LiveId" clId="{A7451E1C-E01C-4155-9E8E-2F298F871E0B}" dt="2023-03-23T06:56:11.477" v="5" actId="478"/>
          <ac:spMkLst>
            <pc:docMk/>
            <pc:sldMk cId="2731247413" sldId="257"/>
            <ac:spMk id="2" creationId="{70CBCDF7-CB0E-4EF6-436B-4296500E7155}"/>
          </ac:spMkLst>
        </pc:spChg>
        <pc:spChg chg="del">
          <ac:chgData name="Marc Chéhab" userId="ffa11e10dcae9352" providerId="LiveId" clId="{A7451E1C-E01C-4155-9E8E-2F298F871E0B}" dt="2023-03-23T06:56:14.680" v="6" actId="478"/>
          <ac:spMkLst>
            <pc:docMk/>
            <pc:sldMk cId="2731247413" sldId="257"/>
            <ac:spMk id="3" creationId="{40FA9A49-2E28-4EF0-57AE-C0FC71D6C067}"/>
          </ac:spMkLst>
        </pc:spChg>
        <pc:spChg chg="del">
          <ac:chgData name="Marc Chéhab" userId="ffa11e10dcae9352" providerId="LiveId" clId="{A7451E1C-E01C-4155-9E8E-2F298F871E0B}" dt="2023-03-23T06:56:07.934" v="4" actId="478"/>
          <ac:spMkLst>
            <pc:docMk/>
            <pc:sldMk cId="2731247413" sldId="257"/>
            <ac:spMk id="4" creationId="{71615152-C51C-7EFC-2138-F564B8D99D04}"/>
          </ac:spMkLst>
        </pc:spChg>
        <pc:spChg chg="add mod">
          <ac:chgData name="Marc Chéhab" userId="ffa11e10dcae9352" providerId="LiveId" clId="{A7451E1C-E01C-4155-9E8E-2F298F871E0B}" dt="2023-03-23T06:56:11.477" v="5" actId="478"/>
          <ac:spMkLst>
            <pc:docMk/>
            <pc:sldMk cId="2731247413" sldId="257"/>
            <ac:spMk id="6" creationId="{A3020F45-7F1B-414A-7EC6-A66F0CE8EFE3}"/>
          </ac:spMkLst>
        </pc:spChg>
      </pc:sldChg>
      <pc:sldChg chg="modTransition">
        <pc:chgData name="Marc Chéhab" userId="ffa11e10dcae9352" providerId="LiveId" clId="{A7451E1C-E01C-4155-9E8E-2F298F871E0B}" dt="2023-03-30T10:47:19.356" v="317"/>
        <pc:sldMkLst>
          <pc:docMk/>
          <pc:sldMk cId="3412093244" sldId="258"/>
        </pc:sldMkLst>
      </pc:sldChg>
      <pc:sldChg chg="addSp delSp modSp mod modTransition">
        <pc:chgData name="Marc Chéhab" userId="ffa11e10dcae9352" providerId="LiveId" clId="{A7451E1C-E01C-4155-9E8E-2F298F871E0B}" dt="2023-03-31T05:33:53.324" v="406" actId="478"/>
        <pc:sldMkLst>
          <pc:docMk/>
          <pc:sldMk cId="500330876" sldId="260"/>
        </pc:sldMkLst>
        <pc:spChg chg="del">
          <ac:chgData name="Marc Chéhab" userId="ffa11e10dcae9352" providerId="LiveId" clId="{A7451E1C-E01C-4155-9E8E-2F298F871E0B}" dt="2023-03-31T05:33:50.070" v="404" actId="478"/>
          <ac:spMkLst>
            <pc:docMk/>
            <pc:sldMk cId="500330876" sldId="260"/>
            <ac:spMk id="2" creationId="{70CBCDF7-CB0E-4EF6-436B-4296500E7155}"/>
          </ac:spMkLst>
        </pc:spChg>
        <pc:spChg chg="add del mod">
          <ac:chgData name="Marc Chéhab" userId="ffa11e10dcae9352" providerId="LiveId" clId="{A7451E1C-E01C-4155-9E8E-2F298F871E0B}" dt="2023-03-31T05:33:53.324" v="406" actId="478"/>
          <ac:spMkLst>
            <pc:docMk/>
            <pc:sldMk cId="500330876" sldId="260"/>
            <ac:spMk id="4" creationId="{4DC92692-30C0-AB43-D8A7-534A9AE52CCE}"/>
          </ac:spMkLst>
        </pc:spChg>
      </pc:sldChg>
      <pc:sldChg chg="del">
        <pc:chgData name="Marc Chéhab" userId="ffa11e10dcae9352" providerId="LiveId" clId="{A7451E1C-E01C-4155-9E8E-2F298F871E0B}" dt="2023-03-23T06:56:35.742" v="8" actId="47"/>
        <pc:sldMkLst>
          <pc:docMk/>
          <pc:sldMk cId="2605696695" sldId="261"/>
        </pc:sldMkLst>
      </pc:sldChg>
      <pc:sldChg chg="addSp delSp modSp mod modTransition delAnim modAnim">
        <pc:chgData name="Marc Chéhab" userId="ffa11e10dcae9352" providerId="LiveId" clId="{A7451E1C-E01C-4155-9E8E-2F298F871E0B}" dt="2023-03-30T10:47:19.356" v="317"/>
        <pc:sldMkLst>
          <pc:docMk/>
          <pc:sldMk cId="1824813356" sldId="262"/>
        </pc:sldMkLst>
        <pc:picChg chg="add del mod">
          <ac:chgData name="Marc Chéhab" userId="ffa11e10dcae9352" providerId="LiveId" clId="{A7451E1C-E01C-4155-9E8E-2F298F871E0B}" dt="2023-03-30T05:32:24.582" v="171" actId="21"/>
          <ac:picMkLst>
            <pc:docMk/>
            <pc:sldMk cId="1824813356" sldId="262"/>
            <ac:picMk id="3" creationId="{E13DD8EB-90AB-2B1A-98DA-6021F850678E}"/>
          </ac:picMkLst>
        </pc:picChg>
      </pc:sldChg>
      <pc:sldChg chg="add del ord">
        <pc:chgData name="Marc Chéhab" userId="ffa11e10dcae9352" providerId="LiveId" clId="{A7451E1C-E01C-4155-9E8E-2F298F871E0B}" dt="2023-03-23T06:56:03.120" v="3" actId="47"/>
        <pc:sldMkLst>
          <pc:docMk/>
          <pc:sldMk cId="512024642" sldId="263"/>
        </pc:sldMkLst>
      </pc:sldChg>
      <pc:sldChg chg="modSp add mod modTransition modAnim">
        <pc:chgData name="Marc Chéhab" userId="ffa11e10dcae9352" providerId="LiveId" clId="{A7451E1C-E01C-4155-9E8E-2F298F871E0B}" dt="2023-03-30T10:47:19.356" v="317"/>
        <pc:sldMkLst>
          <pc:docMk/>
          <pc:sldMk cId="782882322" sldId="263"/>
        </pc:sldMkLst>
        <pc:spChg chg="mod">
          <ac:chgData name="Marc Chéhab" userId="ffa11e10dcae9352" providerId="LiveId" clId="{A7451E1C-E01C-4155-9E8E-2F298F871E0B}" dt="2023-03-23T07:08:03.211" v="123" actId="207"/>
          <ac:spMkLst>
            <pc:docMk/>
            <pc:sldMk cId="782882322" sldId="263"/>
            <ac:spMk id="2" creationId="{D5E83686-6313-3110-C395-B1F2146B3BA0}"/>
          </ac:spMkLst>
        </pc:spChg>
        <pc:spChg chg="mod">
          <ac:chgData name="Marc Chéhab" userId="ffa11e10dcae9352" providerId="LiveId" clId="{A7451E1C-E01C-4155-9E8E-2F298F871E0B}" dt="2023-03-30T10:20:39.892" v="203" actId="207"/>
          <ac:spMkLst>
            <pc:docMk/>
            <pc:sldMk cId="782882322" sldId="263"/>
            <ac:spMk id="5" creationId="{F08F749F-29EA-F68D-8C95-7952124B2CF5}"/>
          </ac:spMkLst>
        </pc:spChg>
      </pc:sldChg>
      <pc:sldChg chg="addSp delSp modSp add mod modTransition modAnim">
        <pc:chgData name="Marc Chéhab" userId="ffa11e10dcae9352" providerId="LiveId" clId="{A7451E1C-E01C-4155-9E8E-2F298F871E0B}" dt="2023-03-30T14:35:50.818" v="402" actId="1076"/>
        <pc:sldMkLst>
          <pc:docMk/>
          <pc:sldMk cId="1390796638" sldId="264"/>
        </pc:sldMkLst>
        <pc:spChg chg="mod">
          <ac:chgData name="Marc Chéhab" userId="ffa11e10dcae9352" providerId="LiveId" clId="{A7451E1C-E01C-4155-9E8E-2F298F871E0B}" dt="2023-03-30T10:29:02.681" v="204" actId="14100"/>
          <ac:spMkLst>
            <pc:docMk/>
            <pc:sldMk cId="1390796638" sldId="264"/>
            <ac:spMk id="2" creationId="{70CBCDF7-CB0E-4EF6-436B-4296500E7155}"/>
          </ac:spMkLst>
        </pc:spChg>
        <pc:spChg chg="add mod">
          <ac:chgData name="Marc Chéhab" userId="ffa11e10dcae9352" providerId="LiveId" clId="{A7451E1C-E01C-4155-9E8E-2F298F871E0B}" dt="2023-03-30T10:31:35.572" v="245" actId="113"/>
          <ac:spMkLst>
            <pc:docMk/>
            <pc:sldMk cId="1390796638" sldId="264"/>
            <ac:spMk id="12" creationId="{08EF651A-4683-EF4C-1396-A3324A342362}"/>
          </ac:spMkLst>
        </pc:spChg>
        <pc:spChg chg="add mod">
          <ac:chgData name="Marc Chéhab" userId="ffa11e10dcae9352" providerId="LiveId" clId="{A7451E1C-E01C-4155-9E8E-2F298F871E0B}" dt="2023-03-30T14:35:50.818" v="402" actId="1076"/>
          <ac:spMkLst>
            <pc:docMk/>
            <pc:sldMk cId="1390796638" sldId="264"/>
            <ac:spMk id="13" creationId="{D9F35CFA-82C6-CCDA-5450-DAB314B8AD60}"/>
          </ac:spMkLst>
        </pc:spChg>
        <pc:spChg chg="add mod">
          <ac:chgData name="Marc Chéhab" userId="ffa11e10dcae9352" providerId="LiveId" clId="{A7451E1C-E01C-4155-9E8E-2F298F871E0B}" dt="2023-03-30T10:36:00.431" v="310" actId="113"/>
          <ac:spMkLst>
            <pc:docMk/>
            <pc:sldMk cId="1390796638" sldId="264"/>
            <ac:spMk id="15" creationId="{D39DA44D-AD42-770E-60C5-512465B6A1E3}"/>
          </ac:spMkLst>
        </pc:spChg>
        <pc:picChg chg="add mod">
          <ac:chgData name="Marc Chéhab" userId="ffa11e10dcae9352" providerId="LiveId" clId="{A7451E1C-E01C-4155-9E8E-2F298F871E0B}" dt="2023-03-30T10:33:21.445" v="280" actId="1076"/>
          <ac:picMkLst>
            <pc:docMk/>
            <pc:sldMk cId="1390796638" sldId="264"/>
            <ac:picMk id="4" creationId="{DD4E4B90-DE68-6BB6-1BEE-6F94BB8DFEF5}"/>
          </ac:picMkLst>
        </pc:picChg>
        <pc:picChg chg="add mod">
          <ac:chgData name="Marc Chéhab" userId="ffa11e10dcae9352" providerId="LiveId" clId="{A7451E1C-E01C-4155-9E8E-2F298F871E0B}" dt="2023-03-30T10:29:59.803" v="211" actId="14100"/>
          <ac:picMkLst>
            <pc:docMk/>
            <pc:sldMk cId="1390796638" sldId="264"/>
            <ac:picMk id="6" creationId="{96F1EB4E-5E06-E15B-DDF8-07D6746E70F9}"/>
          </ac:picMkLst>
        </pc:picChg>
        <pc:picChg chg="add del mod">
          <ac:chgData name="Marc Chéhab" userId="ffa11e10dcae9352" providerId="LiveId" clId="{A7451E1C-E01C-4155-9E8E-2F298F871E0B}" dt="2023-03-30T10:30:33.112" v="214" actId="478"/>
          <ac:picMkLst>
            <pc:docMk/>
            <pc:sldMk cId="1390796638" sldId="264"/>
            <ac:picMk id="8" creationId="{165A79B9-D00D-5F44-5D7C-C9DC300EEEE1}"/>
          </ac:picMkLst>
        </pc:picChg>
        <pc:picChg chg="add mod">
          <ac:chgData name="Marc Chéhab" userId="ffa11e10dcae9352" providerId="LiveId" clId="{A7451E1C-E01C-4155-9E8E-2F298F871E0B}" dt="2023-03-30T10:31:44.443" v="247" actId="1076"/>
          <ac:picMkLst>
            <pc:docMk/>
            <pc:sldMk cId="1390796638" sldId="264"/>
            <ac:picMk id="10" creationId="{5906E8C7-0547-D26B-C1BD-7BE09448CD37}"/>
          </ac:picMkLst>
        </pc:picChg>
      </pc:sldChg>
      <pc:sldChg chg="addSp modSp new mod modTransition modAnim">
        <pc:chgData name="Marc Chéhab" userId="ffa11e10dcae9352" providerId="LiveId" clId="{A7451E1C-E01C-4155-9E8E-2F298F871E0B}" dt="2023-03-30T10:47:19.356" v="317"/>
        <pc:sldMkLst>
          <pc:docMk/>
          <pc:sldMk cId="2086929745" sldId="265"/>
        </pc:sldMkLst>
        <pc:picChg chg="add mod">
          <ac:chgData name="Marc Chéhab" userId="ffa11e10dcae9352" providerId="LiveId" clId="{A7451E1C-E01C-4155-9E8E-2F298F871E0B}" dt="2023-03-30T05:32:31.378" v="174" actId="1076"/>
          <ac:picMkLst>
            <pc:docMk/>
            <pc:sldMk cId="2086929745" sldId="265"/>
            <ac:picMk id="5" creationId="{43AD4C17-F63F-A629-AC7C-9C6CF9BDFC5B}"/>
          </ac:picMkLst>
        </pc:picChg>
      </pc:sldChg>
      <pc:sldChg chg="modSp add mod modTransition">
        <pc:chgData name="Marc Chéhab" userId="ffa11e10dcae9352" providerId="LiveId" clId="{A7451E1C-E01C-4155-9E8E-2F298F871E0B}" dt="2023-03-30T11:37:11.720" v="388" actId="20577"/>
        <pc:sldMkLst>
          <pc:docMk/>
          <pc:sldMk cId="421112962" sldId="266"/>
        </pc:sldMkLst>
        <pc:spChg chg="mod">
          <ac:chgData name="Marc Chéhab" userId="ffa11e10dcae9352" providerId="LiveId" clId="{A7451E1C-E01C-4155-9E8E-2F298F871E0B}" dt="2023-03-30T11:37:11.720" v="388" actId="20577"/>
          <ac:spMkLst>
            <pc:docMk/>
            <pc:sldMk cId="421112962" sldId="266"/>
            <ac:spMk id="2" creationId="{70CBCDF7-CB0E-4EF6-436B-4296500E7155}"/>
          </ac:spMkLst>
        </pc:spChg>
      </pc:sldChg>
      <pc:sldChg chg="add">
        <pc:chgData name="Marc Chéhab" userId="ffa11e10dcae9352" providerId="LiveId" clId="{A7451E1C-E01C-4155-9E8E-2F298F871E0B}" dt="2023-03-31T05:33:43.174" v="403"/>
        <pc:sldMkLst>
          <pc:docMk/>
          <pc:sldMk cId="266437040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-355600" y="742950"/>
            <a:ext cx="6615113" cy="37226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ftr" idx="11"/>
          </p:nvPr>
        </p:nvSpPr>
        <p:spPr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6" name="Google Shape;6;n" descr="logo_kalaidos_sw_d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36021" y="248166"/>
            <a:ext cx="1359535" cy="44118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n"/>
          <p:cNvSpPr txBox="1"/>
          <p:nvPr/>
        </p:nvSpPr>
        <p:spPr>
          <a:xfrm>
            <a:off x="528709" y="248166"/>
            <a:ext cx="4270576" cy="16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Departement Wirtschaft</a:t>
            </a:r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593187" cy="342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Seite </a:t>
            </a:r>
            <a:fld id="{00000000-1234-1234-1234-123412341234}" type="slidenum">
              <a:rPr lang="de-CH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 type="twoObj">
  <p:cSld name="TWO_OBJECT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>
            <a:spLocks noGrp="1"/>
          </p:cNvSpPr>
          <p:nvPr>
            <p:ph type="title"/>
          </p:nvPr>
        </p:nvSpPr>
        <p:spPr>
          <a:xfrm>
            <a:off x="173894" y="164608"/>
            <a:ext cx="5282100" cy="4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8" name="Google Shape;108;p5"/>
          <p:cNvSpPr txBox="1">
            <a:spLocks noGrp="1"/>
          </p:cNvSpPr>
          <p:nvPr>
            <p:ph type="body" idx="1"/>
          </p:nvPr>
        </p:nvSpPr>
        <p:spPr>
          <a:xfrm>
            <a:off x="334437" y="1557343"/>
            <a:ext cx="5659967" cy="4751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marL="914400" lvl="1" indent="-381000" algn="l">
              <a:spcBef>
                <a:spcPts val="100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55600" algn="l">
              <a:spcBef>
                <a:spcPts val="1000"/>
              </a:spcBef>
              <a:spcAft>
                <a:spcPts val="0"/>
              </a:spcAft>
              <a:buSzPts val="2000"/>
              <a:buChar char="▪"/>
              <a:defRPr sz="2000"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109" name="Google Shape;109;p5"/>
          <p:cNvSpPr txBox="1">
            <a:spLocks noGrp="1"/>
          </p:cNvSpPr>
          <p:nvPr>
            <p:ph type="body" idx="2"/>
          </p:nvPr>
        </p:nvSpPr>
        <p:spPr>
          <a:xfrm>
            <a:off x="6197603" y="1557343"/>
            <a:ext cx="5659967" cy="4751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marL="914400" lvl="1" indent="-381000" algn="l">
              <a:spcBef>
                <a:spcPts val="100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55600" algn="l">
              <a:spcBef>
                <a:spcPts val="1000"/>
              </a:spcBef>
              <a:spcAft>
                <a:spcPts val="0"/>
              </a:spcAft>
              <a:buSzPts val="2000"/>
              <a:buChar char="▪"/>
              <a:defRPr sz="2000"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73894" y="164608"/>
            <a:ext cx="5282100" cy="4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600" b="1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728275" y="1109374"/>
            <a:ext cx="10257000" cy="53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Oswald Medium"/>
              <a:buChar char="▪"/>
              <a:defRPr sz="3200" i="0" u="none" strike="noStrike" cap="none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marL="914400" marR="0" lvl="1" indent="-419100" algn="l" rtl="0"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3000"/>
              <a:buFont typeface="Oswald Medium"/>
              <a:buChar char="▪"/>
              <a:defRPr sz="3000" i="0" u="none" strike="noStrike" cap="none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marL="1371600" marR="0" lvl="2" indent="-406400" algn="l" rtl="0"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Roboto"/>
              <a:buChar char="▪"/>
              <a:defRPr sz="280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93700" algn="l" rtl="0"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600"/>
              <a:buFont typeface="Roboto"/>
              <a:buChar char="▪"/>
              <a:defRPr sz="260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93700" algn="l" rtl="0"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600"/>
              <a:buFont typeface="Roboto"/>
              <a:buChar char="▪"/>
              <a:defRPr sz="260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937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oboto"/>
              <a:buChar char="▪"/>
              <a:defRPr sz="260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937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oboto"/>
              <a:buChar char="▪"/>
              <a:defRPr sz="260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937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oboto"/>
              <a:buChar char="▪"/>
              <a:defRPr sz="260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937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oboto"/>
              <a:buChar char="▪"/>
              <a:defRPr sz="260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GB" dirty="0" err="1"/>
              <a:t>asda</a:t>
            </a:r>
            <a:endParaRPr dirty="0"/>
          </a:p>
        </p:txBody>
      </p:sp>
      <p:sp>
        <p:nvSpPr>
          <p:cNvPr id="12" name="Google Shape;12;p1"/>
          <p:cNvSpPr/>
          <p:nvPr/>
        </p:nvSpPr>
        <p:spPr>
          <a:xfrm>
            <a:off x="4876800" y="6570281"/>
            <a:ext cx="24384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800" b="1" i="0" u="none" strike="noStrike" cap="none" dirty="0">
                <a:solidFill>
                  <a:srgbClr val="FFD2A4"/>
                </a:solidFill>
                <a:latin typeface="+mn-lt"/>
                <a:ea typeface="Roboto"/>
                <a:cs typeface="Roboto"/>
                <a:sym typeface="Roboto"/>
              </a:rPr>
              <a:t>Folie </a:t>
            </a:r>
            <a:fld id="{00000000-1234-1234-1234-123412341234}" type="slidenum">
              <a:rPr lang="de-CH" sz="800" b="1" i="0" u="none" strike="noStrike" cap="none">
                <a:solidFill>
                  <a:srgbClr val="FFD2A4"/>
                </a:solidFill>
                <a:latin typeface="+mn-lt"/>
                <a:ea typeface="Roboto"/>
                <a:cs typeface="Roboto"/>
                <a:sym typeface="Roboto"/>
              </a:rPr>
              <a:t>‹#›</a:t>
            </a:fld>
            <a:r>
              <a:rPr lang="de-CH" sz="800" b="0" i="0" u="none" strike="noStrike" cap="none" dirty="0">
                <a:solidFill>
                  <a:srgbClr val="FFD2A4"/>
                </a:solidFill>
                <a:latin typeface="+mn-lt"/>
                <a:ea typeface="Roboto"/>
                <a:cs typeface="Roboto"/>
                <a:sym typeface="Roboto"/>
              </a:rPr>
              <a:t> </a:t>
            </a:r>
            <a:br>
              <a:rPr lang="de-CH" sz="800" b="1" i="0" u="none" strike="noStrike" cap="none" dirty="0">
                <a:solidFill>
                  <a:srgbClr val="FFD2A4"/>
                </a:solidFill>
                <a:latin typeface="+mn-lt"/>
                <a:ea typeface="Roboto"/>
                <a:cs typeface="Roboto"/>
                <a:sym typeface="Roboto"/>
              </a:rPr>
            </a:br>
            <a:r>
              <a:rPr lang="de-CH" sz="800" b="1" i="0" u="none" strike="noStrike" cap="none" dirty="0">
                <a:solidFill>
                  <a:srgbClr val="FFD2A4"/>
                </a:solidFill>
                <a:latin typeface="+mn-lt"/>
                <a:ea typeface="Roboto"/>
                <a:cs typeface="Roboto"/>
                <a:sym typeface="Roboto"/>
              </a:rPr>
              <a:t>2022, </a:t>
            </a:r>
            <a:r>
              <a:rPr lang="de-CH" sz="800" b="1" dirty="0">
                <a:solidFill>
                  <a:srgbClr val="FFD2A4"/>
                </a:solidFill>
                <a:latin typeface="+mn-lt"/>
                <a:ea typeface="Roboto"/>
                <a:cs typeface="Roboto"/>
                <a:sym typeface="Roboto"/>
              </a:rPr>
              <a:t>Marc Chéhab</a:t>
            </a:r>
            <a:endParaRPr sz="800" b="0" i="0" u="none" strike="noStrike" cap="none" dirty="0">
              <a:solidFill>
                <a:srgbClr val="FFD2A4"/>
              </a:solidFill>
              <a:latin typeface="+mn-lt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n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.docs.live.net/ffa11e10dcae9352/3%20Teaching%20IT/Stoff/Fehlerkorrektur/error_demo.xlsx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033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BCDF7-CB0E-4EF6-436B-4296500E7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014" y="2943103"/>
            <a:ext cx="5282100" cy="403500"/>
          </a:xfrm>
        </p:spPr>
        <p:txBody>
          <a:bodyPr/>
          <a:lstStyle/>
          <a:p>
            <a:pPr algn="ctr"/>
            <a:r>
              <a:rPr lang="en-GB" sz="2800" dirty="0">
                <a:latin typeface="+mj-lt"/>
              </a:rPr>
              <a:t>Der </a:t>
            </a:r>
            <a:r>
              <a:rPr lang="en-GB" sz="2800" dirty="0" err="1">
                <a:latin typeface="+mj-lt"/>
              </a:rPr>
              <a:t>vielleicht</a:t>
            </a:r>
            <a:r>
              <a:rPr lang="en-GB" sz="2800" dirty="0">
                <a:latin typeface="+mj-lt"/>
              </a:rPr>
              <a:t> </a:t>
            </a:r>
            <a:r>
              <a:rPr lang="en-GB" sz="2800" dirty="0" err="1">
                <a:latin typeface="+mj-lt"/>
              </a:rPr>
              <a:t>älteste</a:t>
            </a:r>
            <a:r>
              <a:rPr lang="en-GB" sz="2800" dirty="0">
                <a:latin typeface="+mj-lt"/>
              </a:rPr>
              <a:t> </a:t>
            </a:r>
            <a:r>
              <a:rPr lang="en-GB" sz="2800" dirty="0" err="1">
                <a:latin typeface="+mj-lt"/>
              </a:rPr>
              <a:t>Informatiker-Witz</a:t>
            </a:r>
            <a:endParaRPr lang="de-CH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43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337BC-66C5-8443-9A1B-FAAE381EA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08F749F-29EA-F68D-8C95-7952124B2CF5}"/>
              </a:ext>
            </a:extLst>
          </p:cNvPr>
          <p:cNvSpPr txBox="1">
            <a:spLocks/>
          </p:cNvSpPr>
          <p:nvPr/>
        </p:nvSpPr>
        <p:spPr>
          <a:xfrm>
            <a:off x="2008355" y="2151715"/>
            <a:ext cx="8175289" cy="1715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2800" dirty="0">
                <a:latin typeface="+mj-lt"/>
              </a:rPr>
              <a:t>Es </a:t>
            </a:r>
            <a:r>
              <a:rPr lang="en-GB" sz="2800" dirty="0" err="1">
                <a:latin typeface="+mj-lt"/>
              </a:rPr>
              <a:t>gibt</a:t>
            </a:r>
            <a:r>
              <a:rPr lang="en-GB" sz="2800" dirty="0">
                <a:latin typeface="+mj-lt"/>
              </a:rPr>
              <a:t> 10 </a:t>
            </a:r>
            <a:r>
              <a:rPr lang="en-GB" sz="2800" dirty="0" err="1">
                <a:latin typeface="+mj-lt"/>
              </a:rPr>
              <a:t>Arten</a:t>
            </a:r>
            <a:r>
              <a:rPr lang="en-GB" sz="2800" dirty="0">
                <a:latin typeface="+mj-lt"/>
              </a:rPr>
              <a:t> von Menschen auf der Welt.</a:t>
            </a:r>
          </a:p>
          <a:p>
            <a:pPr algn="ctr"/>
            <a:endParaRPr lang="en-GB" sz="2800" dirty="0">
              <a:latin typeface="+mj-lt"/>
            </a:endParaRPr>
          </a:p>
          <a:p>
            <a:pPr algn="ctr"/>
            <a:r>
              <a:rPr lang="en-GB" sz="2800" dirty="0">
                <a:latin typeface="+mj-lt"/>
              </a:rPr>
              <a:t>Die, die </a:t>
            </a:r>
            <a:r>
              <a:rPr lang="en-GB" sz="2800" dirty="0" err="1">
                <a:latin typeface="+mj-lt"/>
              </a:rPr>
              <a:t>Binärcode</a:t>
            </a:r>
            <a:r>
              <a:rPr lang="en-GB" sz="2800" dirty="0">
                <a:latin typeface="+mj-lt"/>
              </a:rPr>
              <a:t> verstehen, …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31227E0-503B-EBFB-8908-121E13AAE46A}"/>
              </a:ext>
            </a:extLst>
          </p:cNvPr>
          <p:cNvSpPr txBox="1">
            <a:spLocks/>
          </p:cNvSpPr>
          <p:nvPr/>
        </p:nvSpPr>
        <p:spPr>
          <a:xfrm>
            <a:off x="2008354" y="3735322"/>
            <a:ext cx="8175289" cy="754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2800" dirty="0">
                <a:latin typeface="+mj-lt"/>
              </a:rPr>
              <a:t>und die, die </a:t>
            </a:r>
            <a:r>
              <a:rPr lang="en-GB" sz="2800" dirty="0" err="1">
                <a:latin typeface="+mj-lt"/>
              </a:rPr>
              <a:t>ihn</a:t>
            </a:r>
            <a:r>
              <a:rPr lang="en-GB" sz="2800" dirty="0">
                <a:latin typeface="+mj-lt"/>
              </a:rPr>
              <a:t> </a:t>
            </a:r>
            <a:r>
              <a:rPr lang="en-GB" sz="2800" dirty="0" err="1">
                <a:latin typeface="+mj-lt"/>
              </a:rPr>
              <a:t>nicht</a:t>
            </a:r>
            <a:r>
              <a:rPr lang="en-GB" sz="2800" dirty="0">
                <a:latin typeface="+mj-lt"/>
              </a:rPr>
              <a:t> verstehen!</a:t>
            </a:r>
          </a:p>
        </p:txBody>
      </p:sp>
    </p:spTree>
    <p:extLst>
      <p:ext uri="{BB962C8B-B14F-4D97-AF65-F5344CB8AC3E}">
        <p14:creationId xmlns:p14="http://schemas.microsoft.com/office/powerpoint/2010/main" val="341209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08F749F-29EA-F68D-8C95-7952124B2CF5}"/>
              </a:ext>
            </a:extLst>
          </p:cNvPr>
          <p:cNvSpPr txBox="1">
            <a:spLocks/>
          </p:cNvSpPr>
          <p:nvPr/>
        </p:nvSpPr>
        <p:spPr>
          <a:xfrm>
            <a:off x="2611121" y="1055866"/>
            <a:ext cx="6012121" cy="574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2800" dirty="0" err="1">
                <a:latin typeface="+mj-lt"/>
              </a:rPr>
              <a:t>Zählen</a:t>
            </a:r>
            <a:r>
              <a:rPr lang="en-GB" sz="2800" dirty="0">
                <a:latin typeface="+mj-lt"/>
              </a:rPr>
              <a:t> </a:t>
            </a:r>
            <a:r>
              <a:rPr lang="en-GB" sz="2800" dirty="0" err="1">
                <a:latin typeface="+mj-lt"/>
              </a:rPr>
              <a:t>wir</a:t>
            </a:r>
            <a:r>
              <a:rPr lang="en-GB" sz="2800" dirty="0">
                <a:latin typeface="+mj-lt"/>
              </a:rPr>
              <a:t> auf </a:t>
            </a:r>
            <a:r>
              <a:rPr lang="en-GB" sz="2800" dirty="0" err="1">
                <a:solidFill>
                  <a:srgbClr val="00CC00"/>
                </a:solidFill>
                <a:latin typeface="+mj-lt"/>
              </a:rPr>
              <a:t>binär</a:t>
            </a:r>
            <a:r>
              <a:rPr lang="en-GB" sz="2800" dirty="0">
                <a:latin typeface="+mj-lt"/>
              </a:rPr>
              <a:t> und </a:t>
            </a:r>
            <a:r>
              <a:rPr lang="en-GB" sz="2800" dirty="0" err="1">
                <a:solidFill>
                  <a:srgbClr val="FF00FF"/>
                </a:solidFill>
                <a:latin typeface="+mj-lt"/>
              </a:rPr>
              <a:t>dezimal</a:t>
            </a:r>
            <a:endParaRPr lang="en-GB" sz="2800" dirty="0">
              <a:solidFill>
                <a:srgbClr val="FF00FF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E83686-6313-3110-C395-B1F2146B3BA0}"/>
              </a:ext>
            </a:extLst>
          </p:cNvPr>
          <p:cNvSpPr txBox="1">
            <a:spLocks/>
          </p:cNvSpPr>
          <p:nvPr/>
        </p:nvSpPr>
        <p:spPr>
          <a:xfrm>
            <a:off x="3702704" y="1754991"/>
            <a:ext cx="3694503" cy="404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GB" sz="2800" dirty="0">
                <a:solidFill>
                  <a:srgbClr val="00CC00"/>
                </a:solidFill>
                <a:latin typeface="+mj-lt"/>
              </a:rPr>
              <a:t>0         </a:t>
            </a:r>
            <a:r>
              <a:rPr lang="en-GB" sz="2800" dirty="0">
                <a:solidFill>
                  <a:srgbClr val="FF00FF"/>
                </a:solidFill>
                <a:latin typeface="+mj-lt"/>
              </a:rPr>
              <a:t>0</a:t>
            </a:r>
          </a:p>
          <a:p>
            <a:pPr algn="r"/>
            <a:r>
              <a:rPr lang="en-GB" sz="2800" dirty="0">
                <a:solidFill>
                  <a:srgbClr val="00CC00"/>
                </a:solidFill>
                <a:latin typeface="+mj-lt"/>
              </a:rPr>
              <a:t>1         </a:t>
            </a:r>
            <a:r>
              <a:rPr lang="en-GB" sz="2800" dirty="0">
                <a:solidFill>
                  <a:srgbClr val="FF00FF"/>
                </a:solidFill>
                <a:latin typeface="+mj-lt"/>
              </a:rPr>
              <a:t>1</a:t>
            </a:r>
          </a:p>
          <a:p>
            <a:pPr algn="r"/>
            <a:r>
              <a:rPr lang="en-GB" sz="2800" dirty="0">
                <a:solidFill>
                  <a:srgbClr val="00CC00"/>
                </a:solidFill>
                <a:latin typeface="+mj-lt"/>
              </a:rPr>
              <a:t>10         </a:t>
            </a:r>
            <a:r>
              <a:rPr lang="en-GB" sz="2800" dirty="0">
                <a:solidFill>
                  <a:srgbClr val="FF00FF"/>
                </a:solidFill>
                <a:latin typeface="+mj-lt"/>
              </a:rPr>
              <a:t>2</a:t>
            </a:r>
          </a:p>
          <a:p>
            <a:pPr algn="r"/>
            <a:r>
              <a:rPr lang="en-GB" sz="2800" dirty="0">
                <a:solidFill>
                  <a:srgbClr val="00CC00"/>
                </a:solidFill>
                <a:latin typeface="+mj-lt"/>
              </a:rPr>
              <a:t>11         </a:t>
            </a:r>
            <a:r>
              <a:rPr lang="en-GB" sz="2800" dirty="0">
                <a:solidFill>
                  <a:srgbClr val="FF00FF"/>
                </a:solidFill>
                <a:latin typeface="+mj-lt"/>
              </a:rPr>
              <a:t>3</a:t>
            </a:r>
          </a:p>
          <a:p>
            <a:pPr algn="r"/>
            <a:r>
              <a:rPr lang="en-GB" sz="2800" dirty="0">
                <a:solidFill>
                  <a:srgbClr val="00CC00"/>
                </a:solidFill>
                <a:latin typeface="+mj-lt"/>
              </a:rPr>
              <a:t>100         </a:t>
            </a:r>
            <a:r>
              <a:rPr lang="en-GB" sz="2800" dirty="0">
                <a:solidFill>
                  <a:srgbClr val="FF00FF"/>
                </a:solidFill>
                <a:latin typeface="+mj-lt"/>
              </a:rPr>
              <a:t>4</a:t>
            </a:r>
          </a:p>
          <a:p>
            <a:pPr algn="r"/>
            <a:r>
              <a:rPr lang="en-GB" sz="2800" dirty="0">
                <a:solidFill>
                  <a:srgbClr val="00CC00"/>
                </a:solidFill>
                <a:latin typeface="+mj-lt"/>
              </a:rPr>
              <a:t>101         </a:t>
            </a:r>
            <a:r>
              <a:rPr lang="en-GB" sz="2800" dirty="0">
                <a:solidFill>
                  <a:srgbClr val="FF00FF"/>
                </a:solidFill>
                <a:latin typeface="+mj-lt"/>
              </a:rPr>
              <a:t>5</a:t>
            </a:r>
          </a:p>
          <a:p>
            <a:pPr algn="r"/>
            <a:r>
              <a:rPr lang="en-GB" sz="2800" dirty="0">
                <a:solidFill>
                  <a:srgbClr val="00CC00"/>
                </a:solidFill>
                <a:latin typeface="+mj-lt"/>
              </a:rPr>
              <a:t>110         </a:t>
            </a:r>
            <a:r>
              <a:rPr lang="en-GB" sz="2800" dirty="0">
                <a:solidFill>
                  <a:srgbClr val="FF00FF"/>
                </a:solidFill>
                <a:latin typeface="+mj-lt"/>
              </a:rPr>
              <a:t>6</a:t>
            </a:r>
          </a:p>
          <a:p>
            <a:pPr algn="r"/>
            <a:r>
              <a:rPr lang="en-GB" sz="2800" dirty="0">
                <a:solidFill>
                  <a:srgbClr val="00CC00"/>
                </a:solidFill>
                <a:latin typeface="+mj-lt"/>
              </a:rPr>
              <a:t>111         </a:t>
            </a:r>
            <a:r>
              <a:rPr lang="en-GB" sz="2800" dirty="0">
                <a:solidFill>
                  <a:srgbClr val="FF00FF"/>
                </a:solidFill>
                <a:latin typeface="+mj-lt"/>
              </a:rPr>
              <a:t>7</a:t>
            </a:r>
          </a:p>
          <a:p>
            <a:pPr algn="r"/>
            <a:r>
              <a:rPr lang="en-GB" sz="2800" dirty="0">
                <a:solidFill>
                  <a:srgbClr val="00CC00"/>
                </a:solidFill>
                <a:latin typeface="+mj-lt"/>
              </a:rPr>
              <a:t>1000         </a:t>
            </a:r>
            <a:r>
              <a:rPr lang="en-GB" sz="2800" dirty="0">
                <a:solidFill>
                  <a:srgbClr val="FF00FF"/>
                </a:solidFill>
                <a:latin typeface="+mj-lt"/>
              </a:rPr>
              <a:t>8</a:t>
            </a:r>
          </a:p>
          <a:p>
            <a:pPr algn="r"/>
            <a:r>
              <a:rPr lang="en-GB" sz="2800" dirty="0">
                <a:solidFill>
                  <a:schemeClr val="bg1"/>
                </a:solidFill>
                <a:latin typeface="+mj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2481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08F749F-29EA-F68D-8C95-7952124B2CF5}"/>
              </a:ext>
            </a:extLst>
          </p:cNvPr>
          <p:cNvSpPr txBox="1">
            <a:spLocks/>
          </p:cNvSpPr>
          <p:nvPr/>
        </p:nvSpPr>
        <p:spPr>
          <a:xfrm>
            <a:off x="2611121" y="1055866"/>
            <a:ext cx="6012121" cy="574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2800" dirty="0" err="1">
                <a:latin typeface="+mj-lt"/>
              </a:rPr>
              <a:t>Stellen</a:t>
            </a:r>
            <a:r>
              <a:rPr lang="en-GB" sz="2800" dirty="0">
                <a:latin typeface="+mj-lt"/>
              </a:rPr>
              <a:t> </a:t>
            </a:r>
            <a:r>
              <a:rPr lang="en-GB" sz="2800" dirty="0" err="1">
                <a:latin typeface="+mj-lt"/>
              </a:rPr>
              <a:t>im</a:t>
            </a:r>
            <a:r>
              <a:rPr lang="en-GB" sz="2800" dirty="0">
                <a:latin typeface="+mj-lt"/>
              </a:rPr>
              <a:t> </a:t>
            </a:r>
            <a:r>
              <a:rPr lang="en-GB" sz="2800" dirty="0" err="1">
                <a:solidFill>
                  <a:srgbClr val="00CC00"/>
                </a:solidFill>
                <a:latin typeface="+mj-lt"/>
              </a:rPr>
              <a:t>Binärsystem</a:t>
            </a:r>
            <a:r>
              <a:rPr lang="en-GB" sz="2800" dirty="0">
                <a:latin typeface="+mj-lt"/>
              </a:rPr>
              <a:t> (</a:t>
            </a:r>
            <a:r>
              <a:rPr lang="en-GB" sz="2800" dirty="0" err="1">
                <a:solidFill>
                  <a:srgbClr val="FF00FF"/>
                </a:solidFill>
                <a:latin typeface="+mj-lt"/>
              </a:rPr>
              <a:t>dezimal</a:t>
            </a:r>
            <a:r>
              <a:rPr lang="en-GB" sz="2800" dirty="0">
                <a:solidFill>
                  <a:schemeClr val="bg1"/>
                </a:solidFill>
                <a:latin typeface="+mj-lt"/>
              </a:rPr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E83686-6313-3110-C395-B1F2146B3BA0}"/>
              </a:ext>
            </a:extLst>
          </p:cNvPr>
          <p:cNvSpPr txBox="1">
            <a:spLocks/>
          </p:cNvSpPr>
          <p:nvPr/>
        </p:nvSpPr>
        <p:spPr>
          <a:xfrm>
            <a:off x="3702704" y="1754991"/>
            <a:ext cx="3694503" cy="404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tabLst>
                <a:tab pos="2509838" algn="r"/>
                <a:tab pos="3586163" algn="r"/>
              </a:tabLst>
            </a:pPr>
            <a:r>
              <a:rPr lang="en-GB" sz="2800" dirty="0">
                <a:solidFill>
                  <a:srgbClr val="00CC00"/>
                </a:solidFill>
                <a:latin typeface="+mj-lt"/>
              </a:rPr>
              <a:t>	1	</a:t>
            </a:r>
            <a:r>
              <a:rPr lang="en-GB" sz="2800" dirty="0">
                <a:solidFill>
                  <a:srgbClr val="FF00FF"/>
                </a:solidFill>
                <a:latin typeface="+mj-lt"/>
              </a:rPr>
              <a:t>1</a:t>
            </a:r>
          </a:p>
          <a:p>
            <a:pPr>
              <a:tabLst>
                <a:tab pos="2509838" algn="r"/>
                <a:tab pos="3586163" algn="r"/>
              </a:tabLst>
            </a:pPr>
            <a:r>
              <a:rPr lang="en-GB" sz="2800" dirty="0">
                <a:solidFill>
                  <a:srgbClr val="00CC00"/>
                </a:solidFill>
                <a:latin typeface="+mj-lt"/>
              </a:rPr>
              <a:t>	10	</a:t>
            </a:r>
            <a:r>
              <a:rPr lang="en-GB" sz="2800" dirty="0">
                <a:solidFill>
                  <a:srgbClr val="FF00FF"/>
                </a:solidFill>
                <a:latin typeface="+mj-lt"/>
              </a:rPr>
              <a:t>2</a:t>
            </a:r>
          </a:p>
          <a:p>
            <a:pPr>
              <a:tabLst>
                <a:tab pos="2509838" algn="r"/>
                <a:tab pos="3586163" algn="r"/>
              </a:tabLst>
            </a:pPr>
            <a:r>
              <a:rPr lang="en-GB" sz="2800" dirty="0">
                <a:solidFill>
                  <a:srgbClr val="00CC00"/>
                </a:solidFill>
                <a:latin typeface="+mj-lt"/>
              </a:rPr>
              <a:t>	100	</a:t>
            </a:r>
            <a:r>
              <a:rPr lang="en-GB" sz="2800" dirty="0">
                <a:solidFill>
                  <a:srgbClr val="FF00FF"/>
                </a:solidFill>
                <a:latin typeface="+mj-lt"/>
              </a:rPr>
              <a:t>4</a:t>
            </a:r>
            <a:endParaRPr lang="en-GB" sz="2800" dirty="0">
              <a:solidFill>
                <a:srgbClr val="FF00FF"/>
              </a:solidFill>
            </a:endParaRPr>
          </a:p>
          <a:p>
            <a:pPr>
              <a:tabLst>
                <a:tab pos="2509838" algn="r"/>
                <a:tab pos="3586163" algn="r"/>
              </a:tabLst>
            </a:pPr>
            <a:r>
              <a:rPr lang="en-GB" sz="2800" dirty="0">
                <a:solidFill>
                  <a:srgbClr val="00CC00"/>
                </a:solidFill>
              </a:rPr>
              <a:t>	1000	</a:t>
            </a:r>
            <a:r>
              <a:rPr lang="en-GB" sz="2800" dirty="0">
                <a:solidFill>
                  <a:srgbClr val="FF00FF"/>
                </a:solidFill>
              </a:rPr>
              <a:t>8</a:t>
            </a:r>
          </a:p>
          <a:p>
            <a:pPr>
              <a:tabLst>
                <a:tab pos="2509838" algn="r"/>
                <a:tab pos="3586163" algn="r"/>
              </a:tabLst>
            </a:pPr>
            <a:r>
              <a:rPr lang="en-GB" sz="2800" dirty="0">
                <a:solidFill>
                  <a:srgbClr val="00CC00"/>
                </a:solidFill>
              </a:rPr>
              <a:t>	10000	</a:t>
            </a:r>
            <a:r>
              <a:rPr lang="en-GB" sz="2800" dirty="0">
                <a:solidFill>
                  <a:srgbClr val="FF00FF"/>
                </a:solidFill>
              </a:rPr>
              <a:t>16</a:t>
            </a:r>
          </a:p>
          <a:p>
            <a:pPr>
              <a:tabLst>
                <a:tab pos="2509838" algn="r"/>
                <a:tab pos="3586163" algn="r"/>
              </a:tabLst>
            </a:pPr>
            <a:r>
              <a:rPr lang="en-GB" sz="2800" dirty="0">
                <a:solidFill>
                  <a:srgbClr val="00CC00"/>
                </a:solidFill>
              </a:rPr>
              <a:t>	100000	</a:t>
            </a:r>
            <a:r>
              <a:rPr lang="en-GB" sz="2800" dirty="0">
                <a:solidFill>
                  <a:srgbClr val="FF00FF"/>
                </a:solidFill>
              </a:rPr>
              <a:t>32</a:t>
            </a:r>
          </a:p>
          <a:p>
            <a:pPr>
              <a:tabLst>
                <a:tab pos="2509838" algn="r"/>
                <a:tab pos="3586163" algn="r"/>
              </a:tabLst>
            </a:pPr>
            <a:r>
              <a:rPr lang="en-GB" sz="2800" dirty="0">
                <a:solidFill>
                  <a:srgbClr val="00CC00"/>
                </a:solidFill>
              </a:rPr>
              <a:t>	1000000	</a:t>
            </a:r>
            <a:r>
              <a:rPr lang="en-GB" sz="2800" dirty="0">
                <a:solidFill>
                  <a:srgbClr val="FF00FF"/>
                </a:solidFill>
              </a:rPr>
              <a:t>64</a:t>
            </a:r>
          </a:p>
          <a:p>
            <a:pPr>
              <a:tabLst>
                <a:tab pos="2509838" algn="r"/>
                <a:tab pos="3586163" algn="r"/>
              </a:tabLst>
            </a:pPr>
            <a:r>
              <a:rPr lang="en-GB" sz="2800" dirty="0">
                <a:solidFill>
                  <a:srgbClr val="00CC00"/>
                </a:solidFill>
              </a:rPr>
              <a:t>	10000000	</a:t>
            </a:r>
            <a:r>
              <a:rPr lang="en-GB" sz="2800" dirty="0">
                <a:solidFill>
                  <a:srgbClr val="FF00FF"/>
                </a:solidFill>
              </a:rPr>
              <a:t>128</a:t>
            </a:r>
          </a:p>
          <a:p>
            <a:pPr>
              <a:tabLst>
                <a:tab pos="2509838" algn="r"/>
                <a:tab pos="3586163" algn="r"/>
              </a:tabLst>
            </a:pPr>
            <a:r>
              <a:rPr lang="en-GB" sz="2800" dirty="0">
                <a:solidFill>
                  <a:srgbClr val="FF00FF"/>
                </a:solidFill>
              </a:rPr>
              <a:t>		</a:t>
            </a:r>
            <a:r>
              <a:rPr lang="en-GB" sz="2800" dirty="0">
                <a:solidFill>
                  <a:schemeClr val="bg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82882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BCDF7-CB0E-4EF6-436B-4296500E7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1680" y="2943103"/>
            <a:ext cx="7520768" cy="403500"/>
          </a:xfrm>
        </p:spPr>
        <p:txBody>
          <a:bodyPr/>
          <a:lstStyle/>
          <a:p>
            <a:pPr algn="ctr"/>
            <a:r>
              <a:rPr lang="en-GB" sz="2800" dirty="0" err="1">
                <a:latin typeface="+mj-lt"/>
              </a:rPr>
              <a:t>Damit</a:t>
            </a:r>
            <a:r>
              <a:rPr lang="en-GB" sz="2800" dirty="0">
                <a:latin typeface="+mj-lt"/>
              </a:rPr>
              <a:t> </a:t>
            </a:r>
            <a:r>
              <a:rPr lang="en-GB" sz="2800" dirty="0" err="1">
                <a:latin typeface="+mj-lt"/>
              </a:rPr>
              <a:t>zu</a:t>
            </a:r>
            <a:r>
              <a:rPr lang="en-GB" sz="2800" dirty="0">
                <a:latin typeface="+mj-lt"/>
              </a:rPr>
              <a:t> </a:t>
            </a:r>
            <a:r>
              <a:rPr lang="en-GB" sz="2800" dirty="0" err="1">
                <a:latin typeface="+mj-lt"/>
              </a:rPr>
              <a:t>einer</a:t>
            </a:r>
            <a:r>
              <a:rPr lang="en-GB" sz="2800" dirty="0">
                <a:latin typeface="+mj-lt"/>
              </a:rPr>
              <a:t> </a:t>
            </a:r>
            <a:r>
              <a:rPr lang="en-GB" sz="2800" dirty="0" err="1">
                <a:latin typeface="+mj-lt"/>
              </a:rPr>
              <a:t>wahren</a:t>
            </a:r>
            <a:r>
              <a:rPr lang="en-GB" sz="2800" dirty="0">
                <a:latin typeface="+mj-lt"/>
              </a:rPr>
              <a:t> </a:t>
            </a:r>
            <a:r>
              <a:rPr lang="en-GB" sz="2800" dirty="0" err="1">
                <a:latin typeface="+mj-lt"/>
              </a:rPr>
              <a:t>Geschichte</a:t>
            </a:r>
            <a:r>
              <a:rPr lang="en-GB" sz="2800" dirty="0">
                <a:latin typeface="+mj-lt"/>
              </a:rPr>
              <a:t>…</a:t>
            </a:r>
            <a:endParaRPr lang="de-CH" sz="28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4E4B90-DE68-6BB6-1BEE-6F94BB8DF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054" y="-53391"/>
            <a:ext cx="6096000" cy="31259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F1EB4E-5E06-E15B-DDF8-07D6746E7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859"/>
            <a:ext cx="6096000" cy="31073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06E8C7-0547-D26B-C1BD-7BE09448CD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380" y="3144853"/>
            <a:ext cx="7187366" cy="36304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EF651A-4683-EF4C-1396-A3324A342362}"/>
              </a:ext>
            </a:extLst>
          </p:cNvPr>
          <p:cNvSpPr txBox="1"/>
          <p:nvPr/>
        </p:nvSpPr>
        <p:spPr>
          <a:xfrm>
            <a:off x="1018310" y="4168730"/>
            <a:ext cx="303830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600" b="1" dirty="0">
                <a:solidFill>
                  <a:schemeClr val="bg1"/>
                </a:solidFill>
                <a:latin typeface="+mj-lt"/>
              </a:rPr>
              <a:t>4096</a:t>
            </a:r>
            <a:endParaRPr lang="de-CH" sz="96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F35CFA-82C6-CCDA-5450-DAB314B8AD60}"/>
              </a:ext>
            </a:extLst>
          </p:cNvPr>
          <p:cNvSpPr txBox="1"/>
          <p:nvPr/>
        </p:nvSpPr>
        <p:spPr>
          <a:xfrm>
            <a:off x="6557" y="2840271"/>
            <a:ext cx="405661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b="1" dirty="0">
                <a:solidFill>
                  <a:schemeClr val="bg1"/>
                </a:solidFill>
                <a:latin typeface="+mj-lt"/>
              </a:rPr>
              <a:t>Mai 2003, Maria </a:t>
            </a:r>
            <a:r>
              <a:rPr lang="en-GB" sz="1000" b="1" dirty="0" err="1">
                <a:solidFill>
                  <a:schemeClr val="bg1"/>
                </a:solidFill>
                <a:latin typeface="+mj-lt"/>
              </a:rPr>
              <a:t>Vindevogel</a:t>
            </a:r>
            <a:endParaRPr lang="de-CH" sz="10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9DA44D-AD42-770E-60C5-512465B6A1E3}"/>
              </a:ext>
            </a:extLst>
          </p:cNvPr>
          <p:cNvSpPr txBox="1"/>
          <p:nvPr/>
        </p:nvSpPr>
        <p:spPr>
          <a:xfrm>
            <a:off x="0" y="5583471"/>
            <a:ext cx="48383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3200" b="1" i="0" dirty="0">
                <a:solidFill>
                  <a:srgbClr val="00CC00"/>
                </a:solidFill>
                <a:effectLst/>
                <a:latin typeface="arial" panose="020B0604020202020204" pitchFamily="34" charset="0"/>
              </a:rPr>
              <a:t>1000000000000</a:t>
            </a:r>
            <a:endParaRPr lang="de-CH" sz="3200" b="1" dirty="0">
              <a:solidFill>
                <a:srgbClr val="00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79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3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64A3-A450-99FA-1640-1AC9C2091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B40E4-9E26-A297-5FAB-6437A03CE8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44DB57-B216-1712-F085-A5ACE94F9A3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videoplayback">
            <a:hlinkClick r:id="" action="ppaction://media"/>
            <a:extLst>
              <a:ext uri="{FF2B5EF4-FFF2-40B4-BE49-F238E27FC236}">
                <a16:creationId xmlns:a16="http://schemas.microsoft.com/office/drawing/2014/main" id="{43AD4C17-F63F-A629-AC7C-9C6CF9BDFC5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800475" y="1338356"/>
            <a:ext cx="45910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92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67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BCDF7-CB0E-4EF6-436B-4296500E7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222" y="1638677"/>
            <a:ext cx="7577750" cy="3567066"/>
          </a:xfrm>
        </p:spPr>
        <p:txBody>
          <a:bodyPr/>
          <a:lstStyle/>
          <a:p>
            <a:pPr algn="ctr"/>
            <a:r>
              <a:rPr lang="en-GB" sz="2800" dirty="0">
                <a:latin typeface="+mj-lt"/>
                <a:hlinkClick r:id="rId2"/>
              </a:rPr>
              <a:t>&gt; </a:t>
            </a:r>
            <a:r>
              <a:rPr lang="en-GB" sz="2800" dirty="0" err="1">
                <a:latin typeface="+mj-lt"/>
                <a:hlinkClick r:id="rId2"/>
              </a:rPr>
              <a:t>Automatische</a:t>
            </a:r>
            <a:r>
              <a:rPr lang="en-GB" sz="2800" dirty="0">
                <a:latin typeface="+mj-lt"/>
                <a:hlinkClick r:id="rId2"/>
              </a:rPr>
              <a:t> </a:t>
            </a:r>
            <a:r>
              <a:rPr lang="en-GB" sz="2800" dirty="0" err="1">
                <a:latin typeface="+mj-lt"/>
                <a:hlinkClick r:id="rId2"/>
              </a:rPr>
              <a:t>Fehlererkennung</a:t>
            </a:r>
            <a:r>
              <a:rPr lang="en-GB" sz="2800" dirty="0">
                <a:latin typeface="+mj-lt"/>
                <a:hlinkClick r:id="rId2"/>
              </a:rPr>
              <a:t> </a:t>
            </a:r>
            <a:br>
              <a:rPr lang="en-GB" sz="2800" dirty="0">
                <a:latin typeface="+mj-lt"/>
                <a:hlinkClick r:id="rId2"/>
              </a:rPr>
            </a:br>
            <a:r>
              <a:rPr lang="en-GB" sz="2800" dirty="0">
                <a:latin typeface="+mj-lt"/>
                <a:hlinkClick r:id="rId2"/>
              </a:rPr>
              <a:t>und -</a:t>
            </a:r>
            <a:r>
              <a:rPr lang="en-GB" sz="2800" dirty="0" err="1">
                <a:latin typeface="+mj-lt"/>
                <a:hlinkClick r:id="rId2"/>
              </a:rPr>
              <a:t>korrektur</a:t>
            </a:r>
            <a:endParaRPr lang="de-CH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111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uz">
  <a:themeElements>
    <a:clrScheme name="KAL-FH_W_PPt_d_24.2 1">
      <a:dk1>
        <a:srgbClr val="000000"/>
      </a:dk1>
      <a:lt1>
        <a:srgbClr val="FFFFFF"/>
      </a:lt1>
      <a:dk2>
        <a:srgbClr val="000000"/>
      </a:dk2>
      <a:lt2>
        <a:srgbClr val="292929"/>
      </a:lt2>
      <a:accent1>
        <a:srgbClr val="3F7FD8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1">
      <a:majorFont>
        <a:latin typeface="Noto Sans"/>
        <a:ea typeface=""/>
        <a:cs typeface=""/>
      </a:majorFont>
      <a:minorFont>
        <a:latin typeface="Noto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Widescreen</PresentationFormat>
  <Paragraphs>31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Roboto</vt:lpstr>
      <vt:lpstr>Oswald Medium</vt:lpstr>
      <vt:lpstr>Noto Serif</vt:lpstr>
      <vt:lpstr>Noto Sans</vt:lpstr>
      <vt:lpstr>Arial</vt:lpstr>
      <vt:lpstr>luz</vt:lpstr>
      <vt:lpstr>PowerPoint Presentation</vt:lpstr>
      <vt:lpstr>Der vielleicht älteste Informatiker-Witz</vt:lpstr>
      <vt:lpstr>PowerPoint Presentation</vt:lpstr>
      <vt:lpstr>PowerPoint Presentation</vt:lpstr>
      <vt:lpstr>PowerPoint Presentation</vt:lpstr>
      <vt:lpstr>Damit zu einer wahren Geschichte…</vt:lpstr>
      <vt:lpstr>PowerPoint Presentation</vt:lpstr>
      <vt:lpstr>&gt; Automatische Fehlererkennung  und -korrektur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Marc Chéhab</cp:lastModifiedBy>
  <cp:revision>4</cp:revision>
  <dcterms:modified xsi:type="dcterms:W3CDTF">2023-10-23T17:10:03Z</dcterms:modified>
</cp:coreProperties>
</file>