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62" r:id="rId2"/>
    <p:sldId id="264" r:id="rId3"/>
    <p:sldId id="260" r:id="rId4"/>
    <p:sldId id="261" r:id="rId5"/>
    <p:sldId id="267" r:id="rId6"/>
    <p:sldId id="263" r:id="rId7"/>
    <p:sldId id="266" r:id="rId8"/>
  </p:sldIdLst>
  <p:sldSz cx="12192000" cy="6858000"/>
  <p:notesSz cx="6797675" cy="9926638"/>
  <p:embeddedFontLst>
    <p:embeddedFont>
      <p:font typeface="Noto Sans" panose="020B0502040204020203" pitchFamily="34" charset="0"/>
      <p:regular r:id="rId10"/>
      <p:bold r:id="rId11"/>
      <p:italic r:id="rId12"/>
      <p:boldItalic r:id="rId13"/>
    </p:embeddedFont>
    <p:embeddedFont>
      <p:font typeface="Noto Serif" panose="02020600060500020200" pitchFamily="18" charset="0"/>
      <p:regular r:id="rId14"/>
      <p:bold r:id="rId15"/>
      <p:italic r:id="rId16"/>
      <p:boldItalic r:id="rId17"/>
    </p:embeddedFont>
    <p:embeddedFont>
      <p:font typeface="Oswald Medium" panose="00000600000000000000" pitchFamily="2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72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Chéhab" userId="ffa11e10dcae9352" providerId="LiveId" clId="{DCEABC91-853B-495B-80A0-3B287D1155DB}"/>
    <pc:docChg chg="modSld sldOrd">
      <pc:chgData name="Marc Chéhab" userId="ffa11e10dcae9352" providerId="LiveId" clId="{DCEABC91-853B-495B-80A0-3B287D1155DB}" dt="2023-05-23T13:59:21.961" v="1"/>
      <pc:docMkLst>
        <pc:docMk/>
      </pc:docMkLst>
      <pc:sldChg chg="ord">
        <pc:chgData name="Marc Chéhab" userId="ffa11e10dcae9352" providerId="LiveId" clId="{DCEABC91-853B-495B-80A0-3B287D1155DB}" dt="2023-05-23T13:59:21.961" v="1"/>
        <pc:sldMkLst>
          <pc:docMk/>
          <pc:sldMk cId="1000815640" sldId="262"/>
        </pc:sldMkLst>
      </pc:sldChg>
    </pc:docChg>
  </pc:docChgLst>
  <pc:docChgLst>
    <pc:chgData name="Marc Chéhab" userId="ffa11e10dcae9352" providerId="LiveId" clId="{120A7B2A-6BB8-490B-AD32-7570A2DF856D}"/>
    <pc:docChg chg="undo custSel addSld delSld modSld">
      <pc:chgData name="Marc Chéhab" userId="ffa11e10dcae9352" providerId="LiveId" clId="{120A7B2A-6BB8-490B-AD32-7570A2DF856D}" dt="2023-04-18T15:23:11.163" v="779" actId="20577"/>
      <pc:docMkLst>
        <pc:docMk/>
      </pc:docMkLst>
      <pc:sldChg chg="del">
        <pc:chgData name="Marc Chéhab" userId="ffa11e10dcae9352" providerId="LiveId" clId="{120A7B2A-6BB8-490B-AD32-7570A2DF856D}" dt="2023-04-11T09:23:18.126" v="0" actId="47"/>
        <pc:sldMkLst>
          <pc:docMk/>
          <pc:sldMk cId="3412093244" sldId="258"/>
        </pc:sldMkLst>
      </pc:sldChg>
      <pc:sldChg chg="addSp delSp modSp">
        <pc:chgData name="Marc Chéhab" userId="ffa11e10dcae9352" providerId="LiveId" clId="{120A7B2A-6BB8-490B-AD32-7570A2DF856D}" dt="2023-04-17T14:26:09.828" v="776" actId="1076"/>
        <pc:sldMkLst>
          <pc:docMk/>
          <pc:sldMk cId="500330876" sldId="260"/>
        </pc:sldMkLst>
        <pc:picChg chg="add del mod">
          <ac:chgData name="Marc Chéhab" userId="ffa11e10dcae9352" providerId="LiveId" clId="{120A7B2A-6BB8-490B-AD32-7570A2DF856D}" dt="2023-04-11T09:24:39.098" v="8" actId="478"/>
          <ac:picMkLst>
            <pc:docMk/>
            <pc:sldMk cId="500330876" sldId="260"/>
            <ac:picMk id="1026" creationId="{D74D8E42-06D0-FDFF-1D9A-4CEBFF1ACC5A}"/>
          </ac:picMkLst>
        </pc:picChg>
        <pc:picChg chg="add del mod">
          <ac:chgData name="Marc Chéhab" userId="ffa11e10dcae9352" providerId="LiveId" clId="{120A7B2A-6BB8-490B-AD32-7570A2DF856D}" dt="2023-04-11T09:23:34.651" v="5" actId="478"/>
          <ac:picMkLst>
            <pc:docMk/>
            <pc:sldMk cId="500330876" sldId="260"/>
            <ac:picMk id="1028" creationId="{88F2EAE3-D6BA-3694-79BB-0A588A5FE993}"/>
          </ac:picMkLst>
        </pc:picChg>
        <pc:picChg chg="add del mod">
          <ac:chgData name="Marc Chéhab" userId="ffa11e10dcae9352" providerId="LiveId" clId="{120A7B2A-6BB8-490B-AD32-7570A2DF856D}" dt="2023-04-11T09:24:39.098" v="8" actId="478"/>
          <ac:picMkLst>
            <pc:docMk/>
            <pc:sldMk cId="500330876" sldId="260"/>
            <ac:picMk id="1030" creationId="{9483B727-EAC5-0D33-E2E6-10CCA540055C}"/>
          </ac:picMkLst>
        </pc:picChg>
        <pc:picChg chg="add mod">
          <ac:chgData name="Marc Chéhab" userId="ffa11e10dcae9352" providerId="LiveId" clId="{120A7B2A-6BB8-490B-AD32-7570A2DF856D}" dt="2023-04-17T14:26:09.828" v="776" actId="1076"/>
          <ac:picMkLst>
            <pc:docMk/>
            <pc:sldMk cId="500330876" sldId="260"/>
            <ac:picMk id="1032" creationId="{FC43FA85-7BC1-EFDA-EF78-4D63416F61CD}"/>
          </ac:picMkLst>
        </pc:picChg>
      </pc:sldChg>
      <pc:sldChg chg="addSp new">
        <pc:chgData name="Marc Chéhab" userId="ffa11e10dcae9352" providerId="LiveId" clId="{120A7B2A-6BB8-490B-AD32-7570A2DF856D}" dt="2023-04-11T09:25:08.694" v="13"/>
        <pc:sldMkLst>
          <pc:docMk/>
          <pc:sldMk cId="4184531412" sldId="261"/>
        </pc:sldMkLst>
        <pc:picChg chg="add">
          <ac:chgData name="Marc Chéhab" userId="ffa11e10dcae9352" providerId="LiveId" clId="{120A7B2A-6BB8-490B-AD32-7570A2DF856D}" dt="2023-04-11T09:25:08.694" v="13"/>
          <ac:picMkLst>
            <pc:docMk/>
            <pc:sldMk cId="4184531412" sldId="261"/>
            <ac:picMk id="2050" creationId="{46EEBAB6-2243-E1F2-3668-BFB0730D81FD}"/>
          </ac:picMkLst>
        </pc:picChg>
      </pc:sldChg>
      <pc:sldChg chg="addSp delSp modSp new mod">
        <pc:chgData name="Marc Chéhab" userId="ffa11e10dcae9352" providerId="LiveId" clId="{120A7B2A-6BB8-490B-AD32-7570A2DF856D}" dt="2023-04-11T09:31:11.674" v="194" actId="1076"/>
        <pc:sldMkLst>
          <pc:docMk/>
          <pc:sldMk cId="1000815640" sldId="262"/>
        </pc:sldMkLst>
        <pc:spChg chg="mod">
          <ac:chgData name="Marc Chéhab" userId="ffa11e10dcae9352" providerId="LiveId" clId="{120A7B2A-6BB8-490B-AD32-7570A2DF856D}" dt="2023-04-11T09:31:11.674" v="194" actId="1076"/>
          <ac:spMkLst>
            <pc:docMk/>
            <pc:sldMk cId="1000815640" sldId="262"/>
            <ac:spMk id="2" creationId="{6BE2BB27-39BF-1A7A-46F4-CE92EAC7BA2B}"/>
          </ac:spMkLst>
        </pc:spChg>
        <pc:spChg chg="del">
          <ac:chgData name="Marc Chéhab" userId="ffa11e10dcae9352" providerId="LiveId" clId="{120A7B2A-6BB8-490B-AD32-7570A2DF856D}" dt="2023-04-11T09:30:39.185" v="140" actId="478"/>
          <ac:spMkLst>
            <pc:docMk/>
            <pc:sldMk cId="1000815640" sldId="262"/>
            <ac:spMk id="3" creationId="{8188B068-541F-A217-5F36-5DB8B18302B0}"/>
          </ac:spMkLst>
        </pc:spChg>
        <pc:spChg chg="del">
          <ac:chgData name="Marc Chéhab" userId="ffa11e10dcae9352" providerId="LiveId" clId="{120A7B2A-6BB8-490B-AD32-7570A2DF856D}" dt="2023-04-11T09:30:41.681" v="141" actId="478"/>
          <ac:spMkLst>
            <pc:docMk/>
            <pc:sldMk cId="1000815640" sldId="262"/>
            <ac:spMk id="4" creationId="{62517526-A35A-8BF6-A617-1B2F5E5B057A}"/>
          </ac:spMkLst>
        </pc:spChg>
        <pc:picChg chg="add mod">
          <ac:chgData name="Marc Chéhab" userId="ffa11e10dcae9352" providerId="LiveId" clId="{120A7B2A-6BB8-490B-AD32-7570A2DF856D}" dt="2023-04-11T09:30:45.221" v="142" actId="1076"/>
          <ac:picMkLst>
            <pc:docMk/>
            <pc:sldMk cId="1000815640" sldId="262"/>
            <ac:picMk id="3074" creationId="{507BF2A4-48E1-1242-1475-805AABEC5AC7}"/>
          </ac:picMkLst>
        </pc:picChg>
      </pc:sldChg>
      <pc:sldChg chg="del">
        <pc:chgData name="Marc Chéhab" userId="ffa11e10dcae9352" providerId="LiveId" clId="{120A7B2A-6BB8-490B-AD32-7570A2DF856D}" dt="2023-04-11T09:23:18.126" v="0" actId="47"/>
        <pc:sldMkLst>
          <pc:docMk/>
          <pc:sldMk cId="1824813356" sldId="262"/>
        </pc:sldMkLst>
      </pc:sldChg>
      <pc:sldChg chg="addSp delSp modSp new mod setBg">
        <pc:chgData name="Marc Chéhab" userId="ffa11e10dcae9352" providerId="LiveId" clId="{120A7B2A-6BB8-490B-AD32-7570A2DF856D}" dt="2023-04-11T11:17:33.461" v="775" actId="20577"/>
        <pc:sldMkLst>
          <pc:docMk/>
          <pc:sldMk cId="79851547" sldId="263"/>
        </pc:sldMkLst>
        <pc:spChg chg="mod">
          <ac:chgData name="Marc Chéhab" userId="ffa11e10dcae9352" providerId="LiveId" clId="{120A7B2A-6BB8-490B-AD32-7570A2DF856D}" dt="2023-04-11T09:31:20.489" v="195" actId="1076"/>
          <ac:spMkLst>
            <pc:docMk/>
            <pc:sldMk cId="79851547" sldId="263"/>
            <ac:spMk id="2" creationId="{BE209C64-C81A-D6BF-0AFB-4CA5C9171301}"/>
          </ac:spMkLst>
        </pc:spChg>
        <pc:spChg chg="mod">
          <ac:chgData name="Marc Chéhab" userId="ffa11e10dcae9352" providerId="LiveId" clId="{120A7B2A-6BB8-490B-AD32-7570A2DF856D}" dt="2023-04-11T11:17:33.461" v="775" actId="20577"/>
          <ac:spMkLst>
            <pc:docMk/>
            <pc:sldMk cId="79851547" sldId="263"/>
            <ac:spMk id="3" creationId="{910B1E98-FD59-5C8A-4551-EE76ED574EC0}"/>
          </ac:spMkLst>
        </pc:spChg>
        <pc:spChg chg="del">
          <ac:chgData name="Marc Chéhab" userId="ffa11e10dcae9352" providerId="LiveId" clId="{120A7B2A-6BB8-490B-AD32-7570A2DF856D}" dt="2023-04-11T09:28:55.116" v="131" actId="478"/>
          <ac:spMkLst>
            <pc:docMk/>
            <pc:sldMk cId="79851547" sldId="263"/>
            <ac:spMk id="4" creationId="{4BDB0765-007C-D803-4509-133549499FD1}"/>
          </ac:spMkLst>
        </pc:spChg>
        <pc:spChg chg="add del">
          <ac:chgData name="Marc Chéhab" userId="ffa11e10dcae9352" providerId="LiveId" clId="{120A7B2A-6BB8-490B-AD32-7570A2DF856D}" dt="2023-04-11T09:28:20.510" v="116"/>
          <ac:spMkLst>
            <pc:docMk/>
            <pc:sldMk cId="79851547" sldId="263"/>
            <ac:spMk id="5" creationId="{76AAF801-0F83-0677-31C5-7EC3C883C0DF}"/>
          </ac:spMkLst>
        </pc:spChg>
        <pc:spChg chg="add del">
          <ac:chgData name="Marc Chéhab" userId="ffa11e10dcae9352" providerId="LiveId" clId="{120A7B2A-6BB8-490B-AD32-7570A2DF856D}" dt="2023-04-11T09:28:23.657" v="118"/>
          <ac:spMkLst>
            <pc:docMk/>
            <pc:sldMk cId="79851547" sldId="263"/>
            <ac:spMk id="6" creationId="{575EE8BD-22D4-9A3F-6FAF-E067F4D9B998}"/>
          </ac:spMkLst>
        </pc:spChg>
        <pc:spChg chg="add del">
          <ac:chgData name="Marc Chéhab" userId="ffa11e10dcae9352" providerId="LiveId" clId="{120A7B2A-6BB8-490B-AD32-7570A2DF856D}" dt="2023-04-11T09:28:35.003" v="120"/>
          <ac:spMkLst>
            <pc:docMk/>
            <pc:sldMk cId="79851547" sldId="263"/>
            <ac:spMk id="7" creationId="{8EF5EBA6-400C-E2A3-D664-278110413FCC}"/>
          </ac:spMkLst>
        </pc:spChg>
        <pc:spChg chg="add del">
          <ac:chgData name="Marc Chéhab" userId="ffa11e10dcae9352" providerId="LiveId" clId="{120A7B2A-6BB8-490B-AD32-7570A2DF856D}" dt="2023-04-11T09:28:38.609" v="122"/>
          <ac:spMkLst>
            <pc:docMk/>
            <pc:sldMk cId="79851547" sldId="263"/>
            <ac:spMk id="8" creationId="{5DF78C22-2CD2-F256-E86E-5FB231780A5F}"/>
          </ac:spMkLst>
        </pc:spChg>
      </pc:sldChg>
      <pc:sldChg chg="del">
        <pc:chgData name="Marc Chéhab" userId="ffa11e10dcae9352" providerId="LiveId" clId="{120A7B2A-6BB8-490B-AD32-7570A2DF856D}" dt="2023-04-11T09:23:18.126" v="0" actId="47"/>
        <pc:sldMkLst>
          <pc:docMk/>
          <pc:sldMk cId="782882322" sldId="263"/>
        </pc:sldMkLst>
      </pc:sldChg>
      <pc:sldChg chg="new del">
        <pc:chgData name="Marc Chéhab" userId="ffa11e10dcae9352" providerId="LiveId" clId="{120A7B2A-6BB8-490B-AD32-7570A2DF856D}" dt="2023-04-11T09:30:09.716" v="136" actId="47"/>
        <pc:sldMkLst>
          <pc:docMk/>
          <pc:sldMk cId="79420653" sldId="264"/>
        </pc:sldMkLst>
      </pc:sldChg>
      <pc:sldChg chg="addSp modSp new">
        <pc:chgData name="Marc Chéhab" userId="ffa11e10dcae9352" providerId="LiveId" clId="{120A7B2A-6BB8-490B-AD32-7570A2DF856D}" dt="2023-04-11T09:30:19.390" v="139" actId="14100"/>
        <pc:sldMkLst>
          <pc:docMk/>
          <pc:sldMk cId="920804395" sldId="264"/>
        </pc:sldMkLst>
        <pc:picChg chg="add mod">
          <ac:chgData name="Marc Chéhab" userId="ffa11e10dcae9352" providerId="LiveId" clId="{120A7B2A-6BB8-490B-AD32-7570A2DF856D}" dt="2023-04-11T09:30:19.390" v="139" actId="14100"/>
          <ac:picMkLst>
            <pc:docMk/>
            <pc:sldMk cId="920804395" sldId="264"/>
            <ac:picMk id="5122" creationId="{C66882FA-44FF-BD3D-D14A-ACF5E14A32A4}"/>
          </ac:picMkLst>
        </pc:picChg>
      </pc:sldChg>
      <pc:sldChg chg="del">
        <pc:chgData name="Marc Chéhab" userId="ffa11e10dcae9352" providerId="LiveId" clId="{120A7B2A-6BB8-490B-AD32-7570A2DF856D}" dt="2023-04-11T09:23:18.126" v="0" actId="47"/>
        <pc:sldMkLst>
          <pc:docMk/>
          <pc:sldMk cId="1390796638" sldId="264"/>
        </pc:sldMkLst>
      </pc:sldChg>
      <pc:sldChg chg="del">
        <pc:chgData name="Marc Chéhab" userId="ffa11e10dcae9352" providerId="LiveId" clId="{120A7B2A-6BB8-490B-AD32-7570A2DF856D}" dt="2023-04-11T09:23:18.126" v="0" actId="47"/>
        <pc:sldMkLst>
          <pc:docMk/>
          <pc:sldMk cId="2086929745" sldId="265"/>
        </pc:sldMkLst>
      </pc:sldChg>
      <pc:sldChg chg="new del">
        <pc:chgData name="Marc Chéhab" userId="ffa11e10dcae9352" providerId="LiveId" clId="{120A7B2A-6BB8-490B-AD32-7570A2DF856D}" dt="2023-04-11T10:32:54.814" v="325" actId="47"/>
        <pc:sldMkLst>
          <pc:docMk/>
          <pc:sldMk cId="3484275752" sldId="265"/>
        </pc:sldMkLst>
      </pc:sldChg>
      <pc:sldChg chg="del">
        <pc:chgData name="Marc Chéhab" userId="ffa11e10dcae9352" providerId="LiveId" clId="{120A7B2A-6BB8-490B-AD32-7570A2DF856D}" dt="2023-04-11T09:23:18.126" v="0" actId="47"/>
        <pc:sldMkLst>
          <pc:docMk/>
          <pc:sldMk cId="421112962" sldId="266"/>
        </pc:sldMkLst>
      </pc:sldChg>
      <pc:sldChg chg="addSp delSp modSp add mod">
        <pc:chgData name="Marc Chéhab" userId="ffa11e10dcae9352" providerId="LiveId" clId="{120A7B2A-6BB8-490B-AD32-7570A2DF856D}" dt="2023-04-11T10:41:28.729" v="540" actId="20577"/>
        <pc:sldMkLst>
          <pc:docMk/>
          <pc:sldMk cId="861478709" sldId="266"/>
        </pc:sldMkLst>
        <pc:spChg chg="mod">
          <ac:chgData name="Marc Chéhab" userId="ffa11e10dcae9352" providerId="LiveId" clId="{120A7B2A-6BB8-490B-AD32-7570A2DF856D}" dt="2023-04-11T10:33:03.699" v="356" actId="20577"/>
          <ac:spMkLst>
            <pc:docMk/>
            <pc:sldMk cId="861478709" sldId="266"/>
            <ac:spMk id="2" creationId="{BE209C64-C81A-D6BF-0AFB-4CA5C9171301}"/>
          </ac:spMkLst>
        </pc:spChg>
        <pc:spChg chg="mod">
          <ac:chgData name="Marc Chéhab" userId="ffa11e10dcae9352" providerId="LiveId" clId="{120A7B2A-6BB8-490B-AD32-7570A2DF856D}" dt="2023-04-11T10:41:28.729" v="540" actId="20577"/>
          <ac:spMkLst>
            <pc:docMk/>
            <pc:sldMk cId="861478709" sldId="266"/>
            <ac:spMk id="3" creationId="{910B1E98-FD59-5C8A-4551-EE76ED574EC0}"/>
          </ac:spMkLst>
        </pc:spChg>
        <pc:picChg chg="add del">
          <ac:chgData name="Marc Chéhab" userId="ffa11e10dcae9352" providerId="LiveId" clId="{120A7B2A-6BB8-490B-AD32-7570A2DF856D}" dt="2023-04-11T10:38:44.207" v="423" actId="22"/>
          <ac:picMkLst>
            <pc:docMk/>
            <pc:sldMk cId="861478709" sldId="266"/>
            <ac:picMk id="5" creationId="{8BB400DD-D6E3-2786-A775-88BA9BC47153}"/>
          </ac:picMkLst>
        </pc:picChg>
        <pc:picChg chg="add mod">
          <ac:chgData name="Marc Chéhab" userId="ffa11e10dcae9352" providerId="LiveId" clId="{120A7B2A-6BB8-490B-AD32-7570A2DF856D}" dt="2023-04-11T10:39:03.581" v="430" actId="1076"/>
          <ac:picMkLst>
            <pc:docMk/>
            <pc:sldMk cId="861478709" sldId="266"/>
            <ac:picMk id="7" creationId="{4DEED907-144D-4D5E-BA7D-DF003EF7139A}"/>
          </ac:picMkLst>
        </pc:picChg>
      </pc:sldChg>
      <pc:sldChg chg="del">
        <pc:chgData name="Marc Chéhab" userId="ffa11e10dcae9352" providerId="LiveId" clId="{120A7B2A-6BB8-490B-AD32-7570A2DF856D}" dt="2023-04-11T09:23:18.126" v="0" actId="47"/>
        <pc:sldMkLst>
          <pc:docMk/>
          <pc:sldMk cId="266437040" sldId="267"/>
        </pc:sldMkLst>
      </pc:sldChg>
      <pc:sldChg chg="modSp new del mod">
        <pc:chgData name="Marc Chéhab" userId="ffa11e10dcae9352" providerId="LiveId" clId="{120A7B2A-6BB8-490B-AD32-7570A2DF856D}" dt="2023-04-11T11:13:50.860" v="694" actId="47"/>
        <pc:sldMkLst>
          <pc:docMk/>
          <pc:sldMk cId="2386109172" sldId="267"/>
        </pc:sldMkLst>
        <pc:spChg chg="mod">
          <ac:chgData name="Marc Chéhab" userId="ffa11e10dcae9352" providerId="LiveId" clId="{120A7B2A-6BB8-490B-AD32-7570A2DF856D}" dt="2023-04-11T11:13:46.718" v="693" actId="20577"/>
          <ac:spMkLst>
            <pc:docMk/>
            <pc:sldMk cId="2386109172" sldId="267"/>
            <ac:spMk id="3" creationId="{CDDF58AA-BF8C-F83D-ED8D-B5DC0CAE5C5A}"/>
          </ac:spMkLst>
        </pc:spChg>
      </pc:sldChg>
      <pc:sldChg chg="addSp modSp new mod">
        <pc:chgData name="Marc Chéhab" userId="ffa11e10dcae9352" providerId="LiveId" clId="{120A7B2A-6BB8-490B-AD32-7570A2DF856D}" dt="2023-04-18T15:23:11.163" v="779" actId="20577"/>
        <pc:sldMkLst>
          <pc:docMk/>
          <pc:sldMk cId="2813193051" sldId="267"/>
        </pc:sldMkLst>
        <pc:spChg chg="mod">
          <ac:chgData name="Marc Chéhab" userId="ffa11e10dcae9352" providerId="LiveId" clId="{120A7B2A-6BB8-490B-AD32-7570A2DF856D}" dt="2023-04-18T15:23:11.163" v="779" actId="20577"/>
          <ac:spMkLst>
            <pc:docMk/>
            <pc:sldMk cId="2813193051" sldId="267"/>
            <ac:spMk id="2" creationId="{A4929144-C971-C8EB-F2BD-48E7CD726276}"/>
          </ac:spMkLst>
        </pc:spChg>
        <pc:picChg chg="add">
          <ac:chgData name="Marc Chéhab" userId="ffa11e10dcae9352" providerId="LiveId" clId="{120A7B2A-6BB8-490B-AD32-7570A2DF856D}" dt="2023-04-17T14:27:03.373" v="778"/>
          <ac:picMkLst>
            <pc:docMk/>
            <pc:sldMk cId="2813193051" sldId="267"/>
            <ac:picMk id="1026" creationId="{6CB984D2-21A2-9D8B-6525-7DEEF26C6F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355600" y="742950"/>
            <a:ext cx="6615113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Google Shape;6;n" descr="logo_kalaidos_sw_d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36021" y="248166"/>
            <a:ext cx="1359535" cy="4411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n"/>
          <p:cNvSpPr txBox="1"/>
          <p:nvPr/>
        </p:nvSpPr>
        <p:spPr>
          <a:xfrm>
            <a:off x="528709" y="248166"/>
            <a:ext cx="4270576" cy="16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Departement Wirtschaft</a:t>
            </a: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593187" cy="3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de-CH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173894" y="164608"/>
            <a:ext cx="52821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334437" y="1557343"/>
            <a:ext cx="5659967" cy="475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100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2"/>
          </p:nvPr>
        </p:nvSpPr>
        <p:spPr>
          <a:xfrm>
            <a:off x="6197603" y="1557343"/>
            <a:ext cx="5659967" cy="475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100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73894" y="164608"/>
            <a:ext cx="52821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28275" y="1109374"/>
            <a:ext cx="10257000" cy="53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Oswald Medium"/>
              <a:buChar char="▪"/>
              <a:defRPr sz="3200" i="0" u="none" strike="noStrike" cap="none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419100" algn="l" rtl="0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Oswald Medium"/>
              <a:buChar char="▪"/>
              <a:defRPr sz="3000" i="0" u="none" strike="noStrike" cap="none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marL="1371600" marR="0" lvl="2" indent="-406400" algn="l" rtl="0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Roboto"/>
              <a:buChar char="▪"/>
              <a:defRPr sz="28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Roboto"/>
              <a:buChar char="▪"/>
              <a:defRPr sz="26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Roboto"/>
              <a:buChar char="▪"/>
              <a:defRPr sz="26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▪"/>
              <a:defRPr sz="26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▪"/>
              <a:defRPr sz="26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▪"/>
              <a:defRPr sz="26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▪"/>
              <a:defRPr sz="26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 err="1"/>
              <a:t>asda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4876800" y="6570281"/>
            <a:ext cx="2438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800" b="1" i="0" u="none" strike="noStrike" cap="none" dirty="0">
                <a:solidFill>
                  <a:srgbClr val="FFD2A4"/>
                </a:solidFill>
                <a:latin typeface="+mn-lt"/>
                <a:ea typeface="Roboto"/>
                <a:cs typeface="Roboto"/>
                <a:sym typeface="Roboto"/>
              </a:rPr>
              <a:t>Folie </a:t>
            </a:r>
            <a:fld id="{00000000-1234-1234-1234-123412341234}" type="slidenum">
              <a:rPr lang="de-CH" sz="800" b="1" i="0" u="none" strike="noStrike" cap="none">
                <a:solidFill>
                  <a:srgbClr val="FFD2A4"/>
                </a:solidFill>
                <a:latin typeface="+mn-lt"/>
                <a:ea typeface="Roboto"/>
                <a:cs typeface="Roboto"/>
                <a:sym typeface="Roboto"/>
              </a:rPr>
              <a:t>‹#›</a:t>
            </a:fld>
            <a:r>
              <a:rPr lang="de-CH" sz="800" b="0" i="0" u="none" strike="noStrike" cap="none" dirty="0">
                <a:solidFill>
                  <a:srgbClr val="FFD2A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br>
              <a:rPr lang="de-CH" sz="800" b="1" i="0" u="none" strike="noStrike" cap="none" dirty="0">
                <a:solidFill>
                  <a:srgbClr val="FFD2A4"/>
                </a:solidFill>
                <a:latin typeface="+mn-lt"/>
                <a:ea typeface="Roboto"/>
                <a:cs typeface="Roboto"/>
                <a:sym typeface="Roboto"/>
              </a:rPr>
            </a:br>
            <a:r>
              <a:rPr lang="de-CH" sz="800" b="1" i="0" u="none" strike="noStrike" cap="none" dirty="0">
                <a:solidFill>
                  <a:srgbClr val="FFD2A4"/>
                </a:solidFill>
                <a:latin typeface="+mn-lt"/>
                <a:ea typeface="Roboto"/>
                <a:cs typeface="Roboto"/>
                <a:sym typeface="Roboto"/>
              </a:rPr>
              <a:t>2022, </a:t>
            </a:r>
            <a:r>
              <a:rPr lang="de-CH" sz="800" b="1" dirty="0">
                <a:solidFill>
                  <a:srgbClr val="FFD2A4"/>
                </a:solidFill>
                <a:latin typeface="+mn-lt"/>
                <a:ea typeface="Roboto"/>
                <a:cs typeface="Roboto"/>
                <a:sym typeface="Roboto"/>
              </a:rPr>
              <a:t>Marc Chéhab</a:t>
            </a:r>
            <a:endParaRPr sz="800" b="0" i="0" u="none" strike="noStrike" cap="none" dirty="0">
              <a:solidFill>
                <a:srgbClr val="FFD2A4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BB27-39BF-1A7A-46F4-CE92EAC7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35" y="470603"/>
            <a:ext cx="11300930" cy="403500"/>
          </a:xfrm>
        </p:spPr>
        <p:txBody>
          <a:bodyPr/>
          <a:lstStyle/>
          <a:p>
            <a:r>
              <a:rPr lang="de-CH" sz="4800" dirty="0"/>
              <a:t>Auch </a:t>
            </a:r>
            <a:r>
              <a:rPr lang="de-CH" sz="4800" dirty="0" err="1"/>
              <a:t>Javascript</a:t>
            </a:r>
            <a:r>
              <a:rPr lang="de-CH" sz="4800" dirty="0"/>
              <a:t> orientiert sich am DOM</a:t>
            </a:r>
          </a:p>
        </p:txBody>
      </p:sp>
      <p:pic>
        <p:nvPicPr>
          <p:cNvPr id="3074" name="Picture 2" descr="Document Object Model - Wikipedia">
            <a:extLst>
              <a:ext uri="{FF2B5EF4-FFF2-40B4-BE49-F238E27FC236}">
                <a16:creationId xmlns:a16="http://schemas.microsoft.com/office/drawing/2014/main" id="{507BF2A4-48E1-1242-1475-805AABEC5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694" y="1235009"/>
            <a:ext cx="4783325" cy="495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1564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F393-04E4-DE89-A5FA-D277A971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CF94-A34B-CA03-D033-6BED03B22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DC5D2-E70C-8F8F-7FF1-85F1387C1F6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122" name="Picture 2" descr="Python VS JavaScript – What are the Key Differences Between The Two Popular  Programming Languages?">
            <a:extLst>
              <a:ext uri="{FF2B5EF4-FFF2-40B4-BE49-F238E27FC236}">
                <a16:creationId xmlns:a16="http://schemas.microsoft.com/office/drawing/2014/main" id="{C66882FA-44FF-BD3D-D14A-ACF5E14A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83" y="1858193"/>
            <a:ext cx="8677836" cy="314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80439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ython VS JavaScript – What are the Key Differences Between The Two Popular  Programming Languages?">
            <a:extLst>
              <a:ext uri="{FF2B5EF4-FFF2-40B4-BE49-F238E27FC236}">
                <a16:creationId xmlns:a16="http://schemas.microsoft.com/office/drawing/2014/main" id="{FC43FA85-7BC1-EFDA-EF78-4D63416F6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3" y="416859"/>
            <a:ext cx="11239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7522-2999-1ABA-F9BA-149E1C16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1C65E-0927-E698-126A-077C9B508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F72FE-5EDC-3355-EDB2-1D12099126D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Python VS JavaScript – What are the Key Differences Between The Two Popular  Programming Languages?">
            <a:extLst>
              <a:ext uri="{FF2B5EF4-FFF2-40B4-BE49-F238E27FC236}">
                <a16:creationId xmlns:a16="http://schemas.microsoft.com/office/drawing/2014/main" id="{46EEBAB6-2243-E1F2-3668-BFB0730D8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376363"/>
            <a:ext cx="98012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3141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9144-C971-C8EB-F2BD-48E7CD72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D580-8EEA-6E44-49E1-FC423895E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8B1B9-0EEA-31DC-DB53-712E0C0AD81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Python VS JavaScript – What are the Key Differences Between The Two Popular  Programming Languages?">
            <a:extLst>
              <a:ext uri="{FF2B5EF4-FFF2-40B4-BE49-F238E27FC236}">
                <a16:creationId xmlns:a16="http://schemas.microsoft.com/office/drawing/2014/main" id="{6CB984D2-21A2-9D8B-6525-7DEEF26C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576263"/>
            <a:ext cx="9801225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19305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9C64-C81A-D6BF-0AFB-4CA5C917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" y="469408"/>
            <a:ext cx="11525047" cy="403500"/>
          </a:xfrm>
        </p:spPr>
        <p:txBody>
          <a:bodyPr/>
          <a:lstStyle/>
          <a:p>
            <a:r>
              <a:rPr lang="de-CH" sz="4400" dirty="0"/>
              <a:t>Wie steure ich ein Element in </a:t>
            </a:r>
            <a:r>
              <a:rPr lang="de-CH" sz="4400" dirty="0" err="1"/>
              <a:t>Javascript</a:t>
            </a:r>
            <a:r>
              <a:rPr lang="de-CH" sz="4400" dirty="0"/>
              <a:t> 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B1E98-FD59-5C8A-4551-EE76ED57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437" y="1557343"/>
            <a:ext cx="9876363" cy="4751387"/>
          </a:xfrm>
        </p:spPr>
        <p:txBody>
          <a:bodyPr/>
          <a:lstStyle/>
          <a:p>
            <a:r>
              <a:rPr lang="de-CH" dirty="0"/>
              <a:t>Ein Element mit der ID:</a:t>
            </a:r>
          </a:p>
          <a:p>
            <a:pPr lvl="1"/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elem</a:t>
            </a:r>
            <a:r>
              <a:rPr lang="de-CH" dirty="0"/>
              <a:t> = </a:t>
            </a:r>
            <a:r>
              <a:rPr lang="de-CH" dirty="0" err="1"/>
              <a:t>document.getElementById</a:t>
            </a:r>
            <a:r>
              <a:rPr lang="de-CH" dirty="0"/>
              <a:t>("box1"); </a:t>
            </a:r>
          </a:p>
          <a:p>
            <a:pPr lvl="1"/>
            <a:r>
              <a:rPr lang="de-CH" dirty="0" err="1"/>
              <a:t>elem.classList.toggle</a:t>
            </a:r>
            <a:r>
              <a:rPr lang="de-CH" dirty="0"/>
              <a:t>("rot");</a:t>
            </a:r>
          </a:p>
          <a:p>
            <a:endParaRPr lang="de-CH" dirty="0"/>
          </a:p>
          <a:p>
            <a:r>
              <a:rPr lang="de-CH" dirty="0"/>
              <a:t>Mehrere Elemente mit Tag-Name oder Klasse:</a:t>
            </a:r>
          </a:p>
          <a:p>
            <a:pPr lvl="1"/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elems</a:t>
            </a:r>
            <a:r>
              <a:rPr lang="de-CH" dirty="0"/>
              <a:t> = </a:t>
            </a:r>
            <a:r>
              <a:rPr lang="de-CH" dirty="0" err="1"/>
              <a:t>document.getElementsByTagName</a:t>
            </a:r>
            <a:r>
              <a:rPr lang="de-CH" dirty="0"/>
              <a:t>("h1"); </a:t>
            </a:r>
          </a:p>
          <a:p>
            <a:pPr lvl="1"/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elems</a:t>
            </a:r>
            <a:r>
              <a:rPr lang="de-CH" dirty="0"/>
              <a:t> = </a:t>
            </a:r>
            <a:r>
              <a:rPr lang="de-CH" dirty="0" err="1"/>
              <a:t>document.getElementsByClassName</a:t>
            </a:r>
            <a:r>
              <a:rPr lang="de-CH" dirty="0"/>
              <a:t>("rot"); </a:t>
            </a:r>
          </a:p>
          <a:p>
            <a:pPr lvl="1"/>
            <a:r>
              <a:rPr lang="de-CH" dirty="0" err="1"/>
              <a:t>elems</a:t>
            </a:r>
            <a:r>
              <a:rPr lang="de-CH" dirty="0"/>
              <a:t>[0] ist das erste gefundene Element</a:t>
            </a:r>
          </a:p>
        </p:txBody>
      </p:sp>
    </p:spTree>
    <p:extLst>
      <p:ext uri="{BB962C8B-B14F-4D97-AF65-F5344CB8AC3E}">
        <p14:creationId xmlns:p14="http://schemas.microsoft.com/office/powerpoint/2010/main" val="7985154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9C64-C81A-D6BF-0AFB-4CA5C917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" y="469408"/>
            <a:ext cx="11525047" cy="403500"/>
          </a:xfrm>
        </p:spPr>
        <p:txBody>
          <a:bodyPr/>
          <a:lstStyle/>
          <a:p>
            <a:r>
              <a:rPr lang="de-CH" sz="4400" dirty="0"/>
              <a:t>Was für Event-Triggers gibt 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B1E98-FD59-5C8A-4551-EE76ED57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105" y="5088027"/>
            <a:ext cx="9876363" cy="1185857"/>
          </a:xfrm>
        </p:spPr>
        <p:txBody>
          <a:bodyPr/>
          <a:lstStyle/>
          <a:p>
            <a:pPr marL="50800" indent="0">
              <a:buNone/>
            </a:pPr>
            <a:r>
              <a:rPr lang="de-CH" dirty="0"/>
              <a:t>Weitere auf w3schools.com &gt; HTML &gt; Events</a:t>
            </a:r>
            <a:br>
              <a:rPr lang="de-CH" dirty="0"/>
            </a:br>
            <a:r>
              <a:rPr lang="de-CH" dirty="0"/>
              <a:t>z.B. </a:t>
            </a:r>
            <a:r>
              <a:rPr lang="de-CH" dirty="0" err="1"/>
              <a:t>onkeyup</a:t>
            </a:r>
            <a:r>
              <a:rPr lang="de-CH" dirty="0"/>
              <a:t>, </a:t>
            </a:r>
            <a:r>
              <a:rPr lang="de-CH" dirty="0" err="1"/>
              <a:t>ondblclick</a:t>
            </a:r>
            <a:r>
              <a:rPr lang="de-CH" dirty="0"/>
              <a:t>, </a:t>
            </a:r>
            <a:r>
              <a:rPr lang="de-CH" dirty="0" err="1"/>
              <a:t>onmouseover</a:t>
            </a:r>
            <a:r>
              <a:rPr lang="de-CH" dirty="0"/>
              <a:t>, </a:t>
            </a:r>
            <a:r>
              <a:rPr lang="de-CH" dirty="0" err="1"/>
              <a:t>onmouseout</a:t>
            </a: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ED907-144D-4D5E-BA7D-DF003EF7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03" y="1548783"/>
            <a:ext cx="5752381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7870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luz">
  <a:themeElements>
    <a:clrScheme name="KAL-FH_W_PPt_d_24.2 1">
      <a:dk1>
        <a:srgbClr val="000000"/>
      </a:dk1>
      <a:lt1>
        <a:srgbClr val="FFFFFF"/>
      </a:lt1>
      <a:dk2>
        <a:srgbClr val="000000"/>
      </a:dk2>
      <a:lt2>
        <a:srgbClr val="292929"/>
      </a:lt2>
      <a:accent1>
        <a:srgbClr val="3F7FD8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Noto Sans"/>
        <a:ea typeface=""/>
        <a:cs typeface=""/>
      </a:majorFont>
      <a:minorFont>
        <a:latin typeface="Noto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Noto Serif</vt:lpstr>
      <vt:lpstr>Roboto</vt:lpstr>
      <vt:lpstr>Arial</vt:lpstr>
      <vt:lpstr>Noto Sans</vt:lpstr>
      <vt:lpstr>Oswald Medium</vt:lpstr>
      <vt:lpstr>luz</vt:lpstr>
      <vt:lpstr>Auch Javascript orientiert sich am DOM</vt:lpstr>
      <vt:lpstr>PowerPoint Presentation</vt:lpstr>
      <vt:lpstr>PowerPoint Presentation</vt:lpstr>
      <vt:lpstr>PowerPoint Presentation</vt:lpstr>
      <vt:lpstr>x</vt:lpstr>
      <vt:lpstr>Wie steure ich ein Element in Javascript an?</vt:lpstr>
      <vt:lpstr>Was für Event-Triggers gibt 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Chéhab</dc:creator>
  <cp:lastModifiedBy>Marc Chéhab</cp:lastModifiedBy>
  <cp:revision>5</cp:revision>
  <dcterms:modified xsi:type="dcterms:W3CDTF">2023-05-23T13:59:31Z</dcterms:modified>
</cp:coreProperties>
</file>