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01/12/16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he_C++_Programming_Language" TargetMode="External"/><Relationship Id="rId3" Type="http://schemas.openxmlformats.org/officeDocument/2006/relationships/hyperlink" Target="https://en.wikipedia.org/wiki/C++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" TargetMode="External"/><Relationship Id="rId4" Type="http://schemas.openxmlformats.org/officeDocument/2006/relationships/hyperlink" Target="https://en.wikipedia.org/wiki/Microsoft_Windows" TargetMode="External"/><Relationship Id="rId5" Type="http://schemas.openxmlformats.org/officeDocument/2006/relationships/hyperlink" Target="https://en.wikipedia.org/wiki/Q" TargetMode="External"/><Relationship Id="rId6" Type="http://schemas.openxmlformats.org/officeDocument/2006/relationships/hyperlink" Target="https://en.wikipedia.org/wiki/Emacs" TargetMode="External"/><Relationship Id="rId7" Type="http://schemas.openxmlformats.org/officeDocument/2006/relationships/hyperlink" Target="https://en.wikipedia.org/wiki/X_Toolkit_Intrins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lassic_Mac_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en.wikipedia.org/wiki/Boilerplate_code" TargetMode="External"/><Relationship Id="rId5" Type="http://schemas.openxmlformats.org/officeDocument/2006/relationships/hyperlink" Target="https://en.wikipedia.org/wiki/Meta-object_System" TargetMode="External"/><Relationship Id="rId6" Type="http://schemas.openxmlformats.org/officeDocument/2006/relationships/hyperlink" Target="https://en.wikipedia.org/wiki/Type_introspe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Qt_(toolki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even more power </a:t>
            </a:r>
            <a:r>
              <a:rPr lang="en-US" smtClean="0"/>
              <a:t>to C++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C++/</a:t>
            </a:r>
            <a:r>
              <a:rPr lang="en-US" dirty="0" err="1" smtClean="0"/>
              <a:t>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2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Started as “C with Classes”</a:t>
            </a:r>
          </a:p>
          <a:p>
            <a:r>
              <a:rPr lang="en-US" dirty="0" smtClean="0"/>
              <a:t>Renamed to C++ in 1983</a:t>
            </a:r>
          </a:p>
          <a:p>
            <a:r>
              <a:rPr lang="en-US" i="1" dirty="0">
                <a:hlinkClick r:id="rId2" tooltip="The C++ Programming Language"/>
              </a:rPr>
              <a:t>The C++ Programming </a:t>
            </a:r>
            <a:r>
              <a:rPr lang="en-US" i="1" dirty="0" smtClean="0">
                <a:hlinkClick r:id="rId2" tooltip="The C++ Programming Language"/>
              </a:rPr>
              <a:t>Language</a:t>
            </a:r>
            <a:r>
              <a:rPr lang="en-US" i="1" dirty="0" smtClean="0"/>
              <a:t> in 1985</a:t>
            </a:r>
          </a:p>
          <a:p>
            <a:r>
              <a:rPr lang="en-US" dirty="0"/>
              <a:t>In 1989, C++ 2.0 was </a:t>
            </a:r>
            <a:r>
              <a:rPr lang="en-US" dirty="0" smtClean="0"/>
              <a:t>released</a:t>
            </a:r>
          </a:p>
          <a:p>
            <a:r>
              <a:rPr lang="en-US" dirty="0"/>
              <a:t>C++ evolved relatively slowly until, in 2011, the </a:t>
            </a:r>
            <a:r>
              <a:rPr lang="en-US" dirty="0">
                <a:hlinkClick r:id="rId3" tooltip="C++11"/>
              </a:rPr>
              <a:t>C++11</a:t>
            </a:r>
            <a:r>
              <a:rPr lang="en-US" dirty="0"/>
              <a:t> standard was released</a:t>
            </a:r>
          </a:p>
        </p:txBody>
      </p:sp>
    </p:spTree>
    <p:extLst>
      <p:ext uri="{BB962C8B-B14F-4D97-AF65-F5344CB8AC3E}">
        <p14:creationId xmlns:p14="http://schemas.microsoft.com/office/powerpoint/2010/main" val="302304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Haavard</a:t>
            </a:r>
            <a:r>
              <a:rPr lang="en-US" dirty="0" smtClean="0"/>
              <a:t> </a:t>
            </a:r>
            <a:r>
              <a:rPr lang="en-US" dirty="0"/>
              <a:t>Nord and </a:t>
            </a:r>
            <a:r>
              <a:rPr lang="en-US" dirty="0" err="1"/>
              <a:t>Eirik</a:t>
            </a:r>
            <a:r>
              <a:rPr lang="en-US" dirty="0"/>
              <a:t> </a:t>
            </a:r>
            <a:r>
              <a:rPr lang="en-US" dirty="0" err="1"/>
              <a:t>Chambe-</a:t>
            </a:r>
            <a:r>
              <a:rPr lang="en-US" dirty="0" err="1" smtClean="0"/>
              <a:t>Eng</a:t>
            </a:r>
            <a:endParaRPr lang="en-US" dirty="0" smtClean="0"/>
          </a:p>
          <a:p>
            <a:r>
              <a:rPr lang="en-US" dirty="0" smtClean="0"/>
              <a:t> They were </a:t>
            </a:r>
            <a:r>
              <a:rPr lang="en-US" dirty="0"/>
              <a:t>working together on a database application for ultrasound images written in C++ and running on </a:t>
            </a:r>
            <a:r>
              <a:rPr lang="en-US" dirty="0">
                <a:hlinkClick r:id="rId2" tooltip="Classic Mac OS"/>
              </a:rPr>
              <a:t>Mac OS</a:t>
            </a:r>
            <a:r>
              <a:rPr lang="en-US" dirty="0"/>
              <a:t>, </a:t>
            </a:r>
            <a:r>
              <a:rPr lang="en-US" dirty="0">
                <a:hlinkClick r:id="rId3" tooltip="Unix"/>
              </a:rPr>
              <a:t>Unix</a:t>
            </a:r>
            <a:r>
              <a:rPr lang="en-US" dirty="0"/>
              <a:t>, and </a:t>
            </a:r>
            <a:r>
              <a:rPr lang="en-US" dirty="0" smtClean="0">
                <a:hlinkClick r:id="rId4" tooltip="Microsoft Windows"/>
              </a:rPr>
              <a:t>Windows</a:t>
            </a:r>
            <a:endParaRPr lang="en-US" dirty="0" smtClean="0"/>
          </a:p>
          <a:p>
            <a:r>
              <a:rPr lang="en-US" dirty="0"/>
              <a:t>The toolkit was called </a:t>
            </a:r>
            <a:r>
              <a:rPr lang="en-US" dirty="0" err="1"/>
              <a:t>Qt</a:t>
            </a:r>
            <a:r>
              <a:rPr lang="en-US" dirty="0"/>
              <a:t> because the letter </a:t>
            </a:r>
            <a:r>
              <a:rPr lang="en-US" dirty="0">
                <a:hlinkClick r:id="rId5" tooltip="Q"/>
              </a:rPr>
              <a:t>Q</a:t>
            </a:r>
            <a:r>
              <a:rPr lang="en-US" dirty="0"/>
              <a:t> looked appealing in </a:t>
            </a:r>
            <a:r>
              <a:rPr lang="en-US" dirty="0" err="1"/>
              <a:t>Haavard's</a:t>
            </a:r>
            <a:r>
              <a:rPr lang="en-US" dirty="0"/>
              <a:t> </a:t>
            </a:r>
            <a:r>
              <a:rPr lang="en-US" dirty="0">
                <a:hlinkClick r:id="rId6" tooltip="Emacs"/>
              </a:rPr>
              <a:t>Emacs</a:t>
            </a:r>
            <a:r>
              <a:rPr lang="en-US" dirty="0"/>
              <a:t> typeface, and "t" was inspired by </a:t>
            </a:r>
            <a:r>
              <a:rPr lang="en-US" dirty="0" smtClean="0">
                <a:hlinkClick r:id="rId7" tooltip="X Toolkit Intrinsics"/>
              </a:rPr>
              <a:t>Xt</a:t>
            </a:r>
            <a:endParaRPr lang="en-US" dirty="0" smtClean="0"/>
          </a:p>
          <a:p>
            <a:r>
              <a:rPr lang="en-US" dirty="0" smtClean="0"/>
              <a:t>Current version is Qt5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2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strong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Supersets C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Standard Libraries</a:t>
            </a:r>
          </a:p>
          <a:p>
            <a:r>
              <a:rPr lang="en-US" dirty="0"/>
              <a:t>C++ is regarded as a </a:t>
            </a:r>
            <a:r>
              <a:rPr lang="en-US" b="1" dirty="0"/>
              <a:t>middle-level</a:t>
            </a:r>
            <a:r>
              <a:rPr lang="en-US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43686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Complete abstraction of the </a:t>
            </a:r>
            <a:r>
              <a:rPr lang="en-US" dirty="0" smtClean="0"/>
              <a:t>GUI (made porting easy)</a:t>
            </a:r>
          </a:p>
          <a:p>
            <a:r>
              <a:rPr lang="en-US" dirty="0"/>
              <a:t>Signals and </a:t>
            </a:r>
            <a:r>
              <a:rPr lang="en-US" dirty="0" smtClean="0"/>
              <a:t>slots: is </a:t>
            </a:r>
            <a:r>
              <a:rPr lang="en-US" dirty="0"/>
              <a:t>a language construct introduced in </a:t>
            </a:r>
            <a:r>
              <a:rPr lang="en-US" dirty="0">
                <a:hlinkClick r:id="rId2" tooltip="Qt (toolkit)"/>
              </a:rPr>
              <a:t>Qt</a:t>
            </a:r>
            <a:r>
              <a:rPr lang="en-US" dirty="0"/>
              <a:t> for communication between </a:t>
            </a:r>
            <a:r>
              <a:rPr lang="en-US" dirty="0" smtClean="0"/>
              <a:t>objects </a:t>
            </a:r>
            <a:r>
              <a:rPr lang="en-US" dirty="0"/>
              <a:t>which makes it easy to implement the </a:t>
            </a:r>
            <a:r>
              <a:rPr lang="en-US" dirty="0">
                <a:hlinkClick r:id="rId3" tooltip="Observer pattern"/>
              </a:rPr>
              <a:t>Observer pattern</a:t>
            </a:r>
            <a:r>
              <a:rPr lang="en-US" dirty="0"/>
              <a:t> while avoiding </a:t>
            </a:r>
            <a:r>
              <a:rPr lang="en-US" dirty="0">
                <a:hlinkClick r:id="rId4" tooltip="Boilerplate code"/>
              </a:rPr>
              <a:t>boilerplate </a:t>
            </a:r>
            <a:r>
              <a:rPr lang="en-US" dirty="0" smtClean="0">
                <a:hlinkClick r:id="rId4" tooltip="Boilerplate code"/>
              </a:rPr>
              <a:t>code</a:t>
            </a:r>
            <a:endParaRPr lang="en-US" dirty="0" smtClean="0"/>
          </a:p>
          <a:p>
            <a:r>
              <a:rPr lang="en-US" dirty="0">
                <a:hlinkClick r:id="rId5" tooltip="Meta-object System"/>
              </a:rPr>
              <a:t>Metaobject</a:t>
            </a:r>
            <a:r>
              <a:rPr lang="en-US" dirty="0"/>
              <a:t> compiler(signals and slots, </a:t>
            </a:r>
            <a:r>
              <a:rPr lang="en-US" dirty="0">
                <a:hlinkClick r:id="rId6" tooltip="Type introspection"/>
              </a:rPr>
              <a:t>introspection</a:t>
            </a:r>
            <a:r>
              <a:rPr lang="en-US" dirty="0"/>
              <a:t> and asynchronous function </a:t>
            </a:r>
            <a:r>
              <a:rPr lang="en-US" dirty="0" smtClean="0"/>
              <a:t>calls)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57</TotalTime>
  <Words>216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C++/Qt</vt:lpstr>
      <vt:lpstr>Origins of C++ </vt:lpstr>
      <vt:lpstr>Origins of Qt</vt:lpstr>
      <vt:lpstr>C++ strong points</vt:lpstr>
      <vt:lpstr>Qt advantages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C++/Qt</dc:title>
  <dc:creator>Marc Deop</dc:creator>
  <cp:lastModifiedBy>Marc Deop</cp:lastModifiedBy>
  <cp:revision>7</cp:revision>
  <dcterms:created xsi:type="dcterms:W3CDTF">2016-12-01T22:10:52Z</dcterms:created>
  <dcterms:modified xsi:type="dcterms:W3CDTF">2016-12-01T23:08:07Z</dcterms:modified>
</cp:coreProperties>
</file>