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4/12/13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11101C1-B141-41C1-91F1-612121B1914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4/12/13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51E141-C1B1-4151-8191-91410121C1A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4" name="Picture 27"/>
          <p:cNvPicPr/>
          <p:nvPr/>
        </p:nvPicPr>
        <p:blipFill>
          <a:blip r:embed="rId1"/>
          <a:stretch>
            <a:fillRect/>
          </a:stretch>
        </p:blipFill>
        <p:spPr>
          <a:xfrm>
            <a:off x="3927960" y="2939760"/>
            <a:ext cx="5248800" cy="66240"/>
          </a:xfrm>
          <a:prstGeom prst="rect">
            <a:avLst/>
          </a:prstGeom>
        </p:spPr>
      </p:pic>
      <p:pic>
        <p:nvPicPr>
          <p:cNvPr descr="" id="75" name="Picture 2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939760"/>
            <a:ext cx="5248800" cy="66240"/>
          </a:xfrm>
          <a:prstGeom prst="rect">
            <a:avLst/>
          </a:prstGeom>
        </p:spPr>
      </p:pic>
      <p:sp>
        <p:nvSpPr>
          <p:cNvPr id="76" name="TextShape 1"/>
          <p:cNvSpPr txBox="1"/>
          <p:nvPr/>
        </p:nvSpPr>
        <p:spPr>
          <a:xfrm>
            <a:off x="683640" y="4193640"/>
            <a:ext cx="7772040" cy="935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Juleslist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39640" y="5129640"/>
            <a:ext cx="8496720" cy="1728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Team Members: Julian Ingledew, Marc Murray, Valdeck Rowe, Ritesh Reddy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Team Name: Ital Curry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Jamaica</a:t>
            </a:r>
            <a:endParaRPr/>
          </a:p>
        </p:txBody>
      </p:sp>
      <p:pic>
        <p:nvPicPr>
          <p:cNvPr descr="" id="78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7360"/>
            <a:ext cx="9143640" cy="2817000"/>
          </a:xfrm>
          <a:prstGeom prst="rect">
            <a:avLst/>
          </a:prstGeom>
        </p:spPr>
      </p:pic>
      <p:pic>
        <p:nvPicPr>
          <p:cNvPr descr="" id="79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060000" y="1957320"/>
            <a:ext cx="3024000" cy="241056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42440" y="14846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Agricultural Trading Platform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2781000"/>
            <a:ext cx="8229240" cy="3344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Currently there’s no feasible way for farmers and buyers across the nation to connect to each other directly without a 3rd party’s intervention.</a:t>
            </a:r>
            <a:endParaRPr/>
          </a:p>
        </p:txBody>
      </p:sp>
      <p:pic>
        <p:nvPicPr>
          <p:cNvPr descr="" id="8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72080" cy="149508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42440" y="148464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Juleslist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2781000"/>
            <a:ext cx="8506800" cy="4076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Used open data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verify that farmer identity using RADA registration number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 identify farm locations, types of crops and size of farm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price guidance for both buyers and farmers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Our solution will open up a new avenue for direct trade between farmers and buyers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Our solution is 60% complete as of now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Farmers, small and medium sized restaurants, and grocery stores.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Our solution is accessible via the web on computers and smart phones and for those without smart phones, they may be a part of the system through SMS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Maintains the privacy of/for all RFQs and Quoataions/bids</a:t>
            </a:r>
            <a:endParaRPr/>
          </a:p>
        </p:txBody>
      </p:sp>
      <p:pic>
        <p:nvPicPr>
          <p:cNvPr descr="" id="8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-14400" y="0"/>
            <a:ext cx="9172080" cy="149508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51408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Business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do you intend to keep the project sustainable?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Allow users to use the system for free if their transactions are below a certain value or volume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Higher Volumes/Value transactions attract a  small commission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Farmers with consistently high volumes are asked to pay a fixed monthly subscription fee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is this business model attractive for your customers?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Farmers: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It allows farmers access to the market with very little overhead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It allows farmers to request market prices for their goods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Buyers: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 middleman involved, so lower priced goods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Source fresh produce, even during times of scarcity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8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4400" y="-27360"/>
            <a:ext cx="9172080" cy="149508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descr=""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4400" y="0"/>
            <a:ext cx="9172080" cy="1495080"/>
          </a:xfrm>
          <a:prstGeom prst="rect">
            <a:avLst/>
          </a:prstGeom>
        </p:spPr>
      </p:pic>
      <p:sp>
        <p:nvSpPr>
          <p:cNvPr id="91" name="CustomShape 2"/>
          <p:cNvSpPr/>
          <p:nvPr/>
        </p:nvSpPr>
        <p:spPr>
          <a:xfrm>
            <a:off x="251640" y="1736280"/>
            <a:ext cx="8640720" cy="760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Demonstration</a:t>
            </a:r>
            <a:endParaRPr/>
          </a:p>
        </p:txBody>
      </p:sp>
      <p:pic>
        <p:nvPicPr>
          <p:cNvPr descr="" id="9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360" y="2496960"/>
            <a:ext cx="6060240" cy="419760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descr="" id="9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4400" y="0"/>
            <a:ext cx="9172080" cy="1495080"/>
          </a:xfrm>
          <a:prstGeom prst="rect">
            <a:avLst/>
          </a:prstGeom>
        </p:spPr>
      </p:pic>
      <p:sp>
        <p:nvSpPr>
          <p:cNvPr id="95" name="CustomShape 2"/>
          <p:cNvSpPr/>
          <p:nvPr/>
        </p:nvSpPr>
        <p:spPr>
          <a:xfrm>
            <a:off x="251640" y="1736280"/>
            <a:ext cx="8640720" cy="76068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Questions?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