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104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4674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5406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8777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9039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80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0165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2645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5219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840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2804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E445-1EBD-4E3D-9590-C285B3B7B5F5}" type="slidenum">
              <a:rPr lang="en-TT" smtClean="0"/>
              <a:t>‹#›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72076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04" y="2939869"/>
            <a:ext cx="5249008" cy="66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869"/>
            <a:ext cx="5249008" cy="66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193704"/>
            <a:ext cx="7772400" cy="936104"/>
          </a:xfrm>
        </p:spPr>
        <p:txBody>
          <a:bodyPr/>
          <a:lstStyle/>
          <a:p>
            <a:r>
              <a:rPr lang="en-TT" dirty="0" err="1" smtClean="0"/>
              <a:t>Juleslist</a:t>
            </a:r>
            <a:endParaRPr lang="en-T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129808"/>
            <a:ext cx="8496944" cy="1728192"/>
          </a:xfrm>
        </p:spPr>
        <p:txBody>
          <a:bodyPr>
            <a:normAutofit/>
          </a:bodyPr>
          <a:lstStyle/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</a:t>
            </a:r>
            <a:r>
              <a:rPr lang="en-TT" sz="2400" dirty="0" smtClean="0">
                <a:solidFill>
                  <a:schemeClr val="tx1"/>
                </a:solidFill>
              </a:rPr>
              <a:t>Members: Julian </a:t>
            </a:r>
            <a:r>
              <a:rPr lang="en-TT" sz="2400" dirty="0" err="1" smtClean="0">
                <a:solidFill>
                  <a:schemeClr val="tx1"/>
                </a:solidFill>
              </a:rPr>
              <a:t>Ingledew</a:t>
            </a:r>
            <a:r>
              <a:rPr lang="en-TT" sz="2400" dirty="0" smtClean="0">
                <a:solidFill>
                  <a:schemeClr val="tx1"/>
                </a:solidFill>
              </a:rPr>
              <a:t>, Marc Murray, </a:t>
            </a:r>
            <a:r>
              <a:rPr lang="en-TT" sz="2400" dirty="0" err="1" smtClean="0">
                <a:solidFill>
                  <a:schemeClr val="tx1"/>
                </a:solidFill>
              </a:rPr>
              <a:t>Valdeck</a:t>
            </a:r>
            <a:r>
              <a:rPr lang="en-TT" sz="2400" dirty="0" smtClean="0">
                <a:solidFill>
                  <a:schemeClr val="tx1"/>
                </a:solidFill>
              </a:rPr>
              <a:t> Rowe, </a:t>
            </a:r>
            <a:r>
              <a:rPr lang="en-TT" sz="2400" dirty="0" err="1" smtClean="0">
                <a:solidFill>
                  <a:schemeClr val="tx1"/>
                </a:solidFill>
              </a:rPr>
              <a:t>Ritesh</a:t>
            </a:r>
            <a:r>
              <a:rPr lang="en-TT" sz="2400" dirty="0" smtClean="0">
                <a:solidFill>
                  <a:schemeClr val="tx1"/>
                </a:solidFill>
              </a:rPr>
              <a:t> Reddy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</a:t>
            </a:r>
            <a:r>
              <a:rPr lang="en-TT" sz="2400" dirty="0" smtClean="0">
                <a:solidFill>
                  <a:schemeClr val="tx1"/>
                </a:solidFill>
              </a:rPr>
              <a:t>Name: </a:t>
            </a:r>
            <a:r>
              <a:rPr lang="en-TT" sz="2400" dirty="0" err="1" smtClean="0">
                <a:solidFill>
                  <a:schemeClr val="tx1"/>
                </a:solidFill>
              </a:rPr>
              <a:t>Ital</a:t>
            </a:r>
            <a:r>
              <a:rPr lang="en-TT" sz="2400" dirty="0" smtClean="0">
                <a:solidFill>
                  <a:schemeClr val="tx1"/>
                </a:solidFill>
              </a:rPr>
              <a:t> Curry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>
                <a:solidFill>
                  <a:schemeClr val="tx1"/>
                </a:solidFill>
              </a:rPr>
              <a:t>	</a:t>
            </a:r>
            <a:r>
              <a:rPr lang="en-TT" sz="2400" dirty="0" smtClean="0">
                <a:solidFill>
                  <a:schemeClr val="tx1"/>
                </a:solidFill>
              </a:rPr>
              <a:t>						</a:t>
            </a:r>
            <a:r>
              <a:rPr lang="en-TT" sz="2400" dirty="0" smtClean="0">
                <a:solidFill>
                  <a:schemeClr val="tx1"/>
                </a:solidFill>
              </a:rPr>
              <a:t>Jamaica</a:t>
            </a:r>
            <a:endParaRPr lang="en-TT" sz="24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384"/>
            <a:ext cx="9144000" cy="2817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57416"/>
            <a:ext cx="3024336" cy="2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Agricultural Trading Platform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TT" dirty="0" smtClean="0"/>
              <a:t>Currently there’s no feasible wa</a:t>
            </a:r>
            <a:r>
              <a:rPr lang="en-TT" dirty="0" smtClean="0"/>
              <a:t>y for farmers and buyers across the nation to connect to each other directly without a 3</a:t>
            </a:r>
            <a:r>
              <a:rPr lang="en-TT" baseline="30000" dirty="0" smtClean="0"/>
              <a:t>rd</a:t>
            </a:r>
            <a:r>
              <a:rPr lang="en-TT" dirty="0" smtClean="0"/>
              <a:t> party’s intervention.</a:t>
            </a:r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err="1" smtClean="0"/>
              <a:t>Juleslist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507288" cy="4077072"/>
          </a:xfrm>
        </p:spPr>
        <p:txBody>
          <a:bodyPr>
            <a:normAutofit fontScale="70000" lnSpcReduction="20000"/>
          </a:bodyPr>
          <a:lstStyle/>
          <a:p>
            <a:r>
              <a:rPr lang="en-TT" dirty="0" smtClean="0"/>
              <a:t>Used open data</a:t>
            </a:r>
          </a:p>
          <a:p>
            <a:pPr lvl="1"/>
            <a:r>
              <a:rPr lang="en-TT" dirty="0" smtClean="0"/>
              <a:t>To verify that farmer identity using </a:t>
            </a:r>
            <a:r>
              <a:rPr lang="en-TT" dirty="0" err="1" smtClean="0"/>
              <a:t>rada</a:t>
            </a:r>
            <a:r>
              <a:rPr lang="en-TT" dirty="0" smtClean="0"/>
              <a:t> registration number</a:t>
            </a:r>
          </a:p>
          <a:p>
            <a:pPr lvl="1"/>
            <a:r>
              <a:rPr lang="en-TT" dirty="0" smtClean="0"/>
              <a:t>To identify farm locations, types of crops and size of farm</a:t>
            </a:r>
          </a:p>
          <a:p>
            <a:pPr lvl="1"/>
            <a:r>
              <a:rPr lang="en-TT" dirty="0" smtClean="0"/>
              <a:t>For price guidance for both buyers and farmers</a:t>
            </a:r>
            <a:endParaRPr lang="en-TT" dirty="0" smtClean="0"/>
          </a:p>
          <a:p>
            <a:r>
              <a:rPr lang="en-TT" dirty="0" smtClean="0"/>
              <a:t>Our solution will open up a new avenue for direct trade between farmers and buyers</a:t>
            </a:r>
            <a:endParaRPr lang="en-TT" dirty="0" smtClean="0"/>
          </a:p>
          <a:p>
            <a:r>
              <a:rPr lang="en-TT" dirty="0" smtClean="0"/>
              <a:t>Our solution is 60% complete as of now</a:t>
            </a:r>
            <a:endParaRPr lang="en-TT" dirty="0" smtClean="0"/>
          </a:p>
          <a:p>
            <a:r>
              <a:rPr lang="en-TT" dirty="0" smtClean="0"/>
              <a:t>Farmers, small and medium sized restaurants, and grocery stores. </a:t>
            </a:r>
            <a:endParaRPr lang="en-TT" dirty="0" smtClean="0"/>
          </a:p>
          <a:p>
            <a:r>
              <a:rPr lang="en-TT" dirty="0" smtClean="0"/>
              <a:t>Our solution is accessible via the web on computers and smart phones and for those without smart phones, they may be a part of the system through SMS</a:t>
            </a:r>
            <a:endParaRPr lang="en-TT" dirty="0"/>
          </a:p>
          <a:p>
            <a:r>
              <a:rPr lang="en-TT" dirty="0" smtClean="0"/>
              <a:t>Maintains the privacy of/for all RFQs and </a:t>
            </a:r>
            <a:r>
              <a:rPr lang="en-TT" dirty="0" err="1" smtClean="0"/>
              <a:t>Quoataions</a:t>
            </a:r>
            <a:r>
              <a:rPr lang="en-TT" smtClean="0"/>
              <a:t>/bids</a:t>
            </a:r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TT" dirty="0" smtClean="0"/>
              <a:t>       </a:t>
            </a:r>
            <a:r>
              <a:rPr lang="en-TT" sz="4400" dirty="0" smtClean="0">
                <a:latin typeface="+mj-lt"/>
                <a:ea typeface="+mj-ea"/>
                <a:cs typeface="+mj-cs"/>
              </a:rPr>
              <a:t>Business Model</a:t>
            </a:r>
            <a:endParaRPr lang="en-TT" sz="4400" dirty="0" smtClean="0">
              <a:latin typeface="+mj-lt"/>
              <a:ea typeface="+mj-ea"/>
              <a:cs typeface="+mj-cs"/>
            </a:endParaRPr>
          </a:p>
          <a:p>
            <a:r>
              <a:rPr lang="en-TT" dirty="0" smtClean="0"/>
              <a:t>How </a:t>
            </a:r>
            <a:r>
              <a:rPr lang="en-TT" dirty="0" smtClean="0"/>
              <a:t>do you intend to keep the project sustainable?</a:t>
            </a:r>
          </a:p>
          <a:p>
            <a:pPr lvl="1"/>
            <a:r>
              <a:rPr lang="en-TT" dirty="0" smtClean="0"/>
              <a:t>Allow users to use the system for free if their transactions are below a certain value or volume</a:t>
            </a:r>
          </a:p>
          <a:p>
            <a:pPr lvl="1"/>
            <a:r>
              <a:rPr lang="en-TT" dirty="0" smtClean="0"/>
              <a:t>Higher Volumes/Value transactions attract a  small commission</a:t>
            </a:r>
          </a:p>
          <a:p>
            <a:pPr lvl="1"/>
            <a:r>
              <a:rPr lang="en-TT" dirty="0" smtClean="0"/>
              <a:t>Farmers with consistently high volumes are asked to pay a fixed monthly subscription fee</a:t>
            </a:r>
            <a:endParaRPr lang="en-TT" dirty="0" smtClean="0"/>
          </a:p>
          <a:p>
            <a:r>
              <a:rPr lang="en-TT" dirty="0" smtClean="0"/>
              <a:t>How is this business model attractive for your customers</a:t>
            </a:r>
            <a:r>
              <a:rPr lang="en-TT" dirty="0" smtClean="0"/>
              <a:t>?</a:t>
            </a:r>
          </a:p>
          <a:p>
            <a:pPr lvl="1"/>
            <a:r>
              <a:rPr lang="en-TT" dirty="0" smtClean="0"/>
              <a:t>Farmers:</a:t>
            </a:r>
          </a:p>
          <a:p>
            <a:pPr lvl="2"/>
            <a:r>
              <a:rPr lang="en-TT" dirty="0" smtClean="0"/>
              <a:t>It allows farmers access to the market with very little overhead</a:t>
            </a:r>
          </a:p>
          <a:p>
            <a:pPr lvl="2"/>
            <a:r>
              <a:rPr lang="en-TT" dirty="0" smtClean="0"/>
              <a:t>It allows farmers to request market prices for their goods </a:t>
            </a:r>
          </a:p>
          <a:p>
            <a:pPr lvl="1"/>
            <a:r>
              <a:rPr lang="en-TT" dirty="0" smtClean="0"/>
              <a:t>Buyers:</a:t>
            </a:r>
          </a:p>
          <a:p>
            <a:pPr lvl="2"/>
            <a:r>
              <a:rPr lang="en-TT" dirty="0" smtClean="0"/>
              <a:t>No middleman involved, so lower priced goods</a:t>
            </a:r>
          </a:p>
          <a:p>
            <a:pPr lvl="2"/>
            <a:r>
              <a:rPr lang="en-TT" dirty="0" smtClean="0"/>
              <a:t>Find crops in need even during scarcity</a:t>
            </a:r>
            <a:r>
              <a:rPr lang="en-TT" dirty="0" smtClean="0"/>
              <a:t/>
            </a:r>
            <a:br>
              <a:rPr lang="en-TT" dirty="0" smtClean="0"/>
            </a:br>
            <a:r>
              <a:rPr lang="en-TT" dirty="0" smtClean="0"/>
              <a:t> </a:t>
            </a:r>
          </a:p>
          <a:p>
            <a:pPr lvl="2"/>
            <a:endParaRPr lang="en-TT" dirty="0"/>
          </a:p>
          <a:p>
            <a:pPr lvl="1"/>
            <a:endParaRPr lang="en-TT" dirty="0" smtClean="0"/>
          </a:p>
          <a:p>
            <a:pPr lvl="1"/>
            <a:endParaRPr lang="en-TT" dirty="0" smtClean="0"/>
          </a:p>
          <a:p>
            <a:pPr lvl="1"/>
            <a:endParaRPr lang="en-TT" dirty="0"/>
          </a:p>
          <a:p>
            <a:pPr marL="0" indent="0">
              <a:buNone/>
            </a:pPr>
            <a:endParaRPr lang="en-TT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-27384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20" y="1736229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T" sz="4400" dirty="0" smtClean="0"/>
              <a:t>	&lt;&lt;Solution Demonstration&gt;&gt;</a:t>
            </a:r>
            <a:endParaRPr lang="en-TT" sz="4400" dirty="0"/>
          </a:p>
        </p:txBody>
      </p:sp>
    </p:spTree>
    <p:extLst>
      <p:ext uri="{BB962C8B-B14F-4D97-AF65-F5344CB8AC3E}">
        <p14:creationId xmlns:p14="http://schemas.microsoft.com/office/powerpoint/2010/main" val="145580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736229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TT" sz="4400" dirty="0" smtClean="0"/>
              <a:t>&lt;&lt;Q &amp; A&gt;&gt;</a:t>
            </a:r>
            <a:endParaRPr lang="en-TT" sz="4400" dirty="0"/>
          </a:p>
        </p:txBody>
      </p:sp>
    </p:spTree>
    <p:extLst>
      <p:ext uri="{BB962C8B-B14F-4D97-AF65-F5344CB8AC3E}">
        <p14:creationId xmlns:p14="http://schemas.microsoft.com/office/powerpoint/2010/main" val="409333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260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Juleslist</vt:lpstr>
      <vt:lpstr>Agricultural Trading Platform</vt:lpstr>
      <vt:lpstr>Juleslist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&lt;&lt;Project Title&gt;&gt;</dc:title>
  <dc:creator>Craig</dc:creator>
  <cp:lastModifiedBy>Ritesh</cp:lastModifiedBy>
  <cp:revision>34</cp:revision>
  <dcterms:created xsi:type="dcterms:W3CDTF">2012-01-12T22:59:57Z</dcterms:created>
  <dcterms:modified xsi:type="dcterms:W3CDTF">2013-04-12T15:52:33Z</dcterms:modified>
</cp:coreProperties>
</file>