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2" d="100"/>
          <a:sy n="112" d="100"/>
        </p:scale>
        <p:origin x="76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b0867af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b0867af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update quicksort graphic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update stability graphics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Extensive overview of tradeoffs with different algorithms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b0867afea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b0867afea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b0867af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b0867af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b0867afe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b0867afe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b0867afe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b0867afe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b0867afe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b0867afe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b0867afea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b0867afea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b0867afe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b0867afe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b0867afe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b0867afe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b0867afea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b0867afea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-125" y="0"/>
            <a:ext cx="9144000" cy="36825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74700" y="629719"/>
            <a:ext cx="59559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48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74700" y="2179350"/>
            <a:ext cx="59559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000">
                <a:solidFill>
                  <a:srgbClr val="EFEFE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867248" y="171759"/>
            <a:ext cx="2077909" cy="4044252"/>
          </a:xfrm>
          <a:custGeom>
            <a:avLst/>
            <a:gdLst/>
            <a:ahLst/>
            <a:cxnLst/>
            <a:rect l="l" t="t" r="r" b="b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Google Shape;60;p14"/>
          <p:cNvSpPr/>
          <p:nvPr/>
        </p:nvSpPr>
        <p:spPr>
          <a:xfrm>
            <a:off x="0" y="3682631"/>
            <a:ext cx="9144000" cy="1461000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963769"/>
            <a:ext cx="8229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EFEFE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25" y="0"/>
            <a:ext cx="9144000" cy="750900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963769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 rtl="0">
              <a:buNone/>
              <a:defRPr sz="13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374700" y="629719"/>
            <a:ext cx="5955900" cy="13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Radix Sort</a:t>
            </a:r>
            <a:endParaRPr sz="1800"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374700" y="2179350"/>
            <a:ext cx="59559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Into &amp; Live Coding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bit.ly/m1501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body" idx="1"/>
          </p:nvPr>
        </p:nvSpPr>
        <p:spPr>
          <a:xfrm>
            <a:off x="457200" y="963775"/>
            <a:ext cx="8229600" cy="33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How do we represent these categories or “buckets”?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How do we access each digit of the numbers?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Can we/should we handle negative numbers?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is the runtime and memory overhead?</a:t>
            </a:r>
            <a:endParaRPr/>
          </a:p>
          <a:p>
            <a:pPr marL="457200" marR="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Let’s code!</a:t>
            </a:r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</a:t>
            </a: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457200" y="963769"/>
            <a:ext cx="8229600" cy="3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 sz="1600" dirty="0"/>
              <a:t>Consider the following approach:</a:t>
            </a:r>
            <a:endParaRPr sz="1600" dirty="0"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Look at the least-significant digit</a:t>
            </a:r>
            <a:endParaRPr sz="1600" dirty="0"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Group numbers with the same digit</a:t>
            </a:r>
            <a:endParaRPr sz="1600" dirty="0"/>
          </a:p>
          <a:p>
            <a:pPr marL="1371600" marR="0" lvl="2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1600" dirty="0"/>
              <a:t>Maintain relative order</a:t>
            </a:r>
            <a:endParaRPr sz="1600" dirty="0"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Place groups back in array together</a:t>
            </a:r>
            <a:endParaRPr sz="1600" dirty="0"/>
          </a:p>
          <a:p>
            <a:pPr marL="1371600" marR="0" lvl="2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1600" dirty="0"/>
              <a:t>I.e., all the 0’s, all the 1’s, all the 2’s, etc.</a:t>
            </a:r>
            <a:endParaRPr sz="1600" dirty="0"/>
          </a:p>
          <a:p>
            <a:pPr marL="914400" marR="0" lvl="1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Repeat for increasingly significant digits</a:t>
            </a:r>
            <a:endParaRPr sz="1600" dirty="0"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 without comparison</a:t>
            </a:r>
            <a:endParaRPr dirty="0"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457200" y="963772"/>
            <a:ext cx="82296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[52, 10, 32, 15, 11]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457200" y="963772"/>
            <a:ext cx="82296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[5</a:t>
            </a:r>
            <a:r>
              <a:rPr lang="en" u="sng"/>
              <a:t>2</a:t>
            </a:r>
            <a:r>
              <a:rPr lang="en"/>
              <a:t>, 1</a:t>
            </a:r>
            <a:r>
              <a:rPr lang="en" u="sng"/>
              <a:t>0</a:t>
            </a:r>
            <a:r>
              <a:rPr lang="en"/>
              <a:t>, 3</a:t>
            </a:r>
            <a:r>
              <a:rPr lang="en" u="sng"/>
              <a:t>2</a:t>
            </a:r>
            <a:r>
              <a:rPr lang="en"/>
              <a:t>, 1</a:t>
            </a:r>
            <a:r>
              <a:rPr lang="en" u="sng"/>
              <a:t>5</a:t>
            </a:r>
            <a:r>
              <a:rPr lang="en"/>
              <a:t>, 1</a:t>
            </a:r>
            <a:r>
              <a:rPr lang="en" u="sng"/>
              <a:t>1</a:t>
            </a:r>
            <a:r>
              <a:rPr lang="en"/>
              <a:t>]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5" name="Google Shape;105;p23"/>
          <p:cNvSpPr/>
          <p:nvPr/>
        </p:nvSpPr>
        <p:spPr>
          <a:xfrm>
            <a:off x="2025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10764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19503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/>
          <p:nvPr/>
        </p:nvSpPr>
        <p:spPr>
          <a:xfrm>
            <a:off x="28242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3"/>
          <p:cNvSpPr/>
          <p:nvPr/>
        </p:nvSpPr>
        <p:spPr>
          <a:xfrm>
            <a:off x="36981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45720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54459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63198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71937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80676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4105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12844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21583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" name="Google Shape;118;p23"/>
          <p:cNvSpPr txBox="1"/>
          <p:nvPr/>
        </p:nvSpPr>
        <p:spPr>
          <a:xfrm>
            <a:off x="30322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39061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7800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56539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65278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74017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8275650" y="3281975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1076400" y="1698050"/>
            <a:ext cx="407700" cy="114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57200" y="963772"/>
            <a:ext cx="82296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[5</a:t>
            </a:r>
            <a:r>
              <a:rPr lang="en" u="sng"/>
              <a:t>2</a:t>
            </a:r>
            <a:r>
              <a:rPr lang="en"/>
              <a:t>, 1</a:t>
            </a:r>
            <a:r>
              <a:rPr lang="en" u="sng"/>
              <a:t>0</a:t>
            </a:r>
            <a:r>
              <a:rPr lang="en"/>
              <a:t>, 3</a:t>
            </a:r>
            <a:r>
              <a:rPr lang="en" u="sng"/>
              <a:t>2</a:t>
            </a:r>
            <a:r>
              <a:rPr lang="en"/>
              <a:t>, 1</a:t>
            </a:r>
            <a:r>
              <a:rPr lang="en" u="sng"/>
              <a:t>5</a:t>
            </a:r>
            <a:r>
              <a:rPr lang="en"/>
              <a:t>, 1</a:t>
            </a:r>
            <a:r>
              <a:rPr lang="en" u="sng"/>
              <a:t>1</a:t>
            </a:r>
            <a:r>
              <a:rPr lang="en"/>
              <a:t>]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2025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10764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19503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28242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981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45720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54459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63198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71937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80676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4105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12844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" name="Google Shape;145;p24"/>
          <p:cNvSpPr txBox="1"/>
          <p:nvPr/>
        </p:nvSpPr>
        <p:spPr>
          <a:xfrm>
            <a:off x="21583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30322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9061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7800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6539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65278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74017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8275650" y="3281975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1076400" y="1698050"/>
            <a:ext cx="407700" cy="114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57200" y="963772"/>
            <a:ext cx="82296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[10, 11, 52, 32, 15]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2025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10764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19503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</a:t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28242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36981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45720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54459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63198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71937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80676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4105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2" name="Google Shape;172;p25"/>
          <p:cNvSpPr txBox="1"/>
          <p:nvPr/>
        </p:nvSpPr>
        <p:spPr>
          <a:xfrm>
            <a:off x="12844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21583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4" name="Google Shape;174;p25"/>
          <p:cNvSpPr txBox="1"/>
          <p:nvPr/>
        </p:nvSpPr>
        <p:spPr>
          <a:xfrm>
            <a:off x="30322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39061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47800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56539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65278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74017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8275650" y="3281975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 rot="10800000">
            <a:off x="1076400" y="1698050"/>
            <a:ext cx="407700" cy="114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7200" y="963772"/>
            <a:ext cx="82296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[</a:t>
            </a:r>
            <a:r>
              <a:rPr lang="en" u="sng"/>
              <a:t>1</a:t>
            </a:r>
            <a:r>
              <a:rPr lang="en"/>
              <a:t>0, </a:t>
            </a:r>
            <a:r>
              <a:rPr lang="en" u="sng"/>
              <a:t>1</a:t>
            </a:r>
            <a:r>
              <a:rPr lang="en"/>
              <a:t>1, </a:t>
            </a:r>
            <a:r>
              <a:rPr lang="en" u="sng"/>
              <a:t>5</a:t>
            </a:r>
            <a:r>
              <a:rPr lang="en"/>
              <a:t>2, </a:t>
            </a:r>
            <a:r>
              <a:rPr lang="en" u="sng"/>
              <a:t>3</a:t>
            </a:r>
            <a:r>
              <a:rPr lang="en"/>
              <a:t>2, </a:t>
            </a:r>
            <a:r>
              <a:rPr lang="en" u="sng"/>
              <a:t>1</a:t>
            </a:r>
            <a:r>
              <a:rPr lang="en"/>
              <a:t>5]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2025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10764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19503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28242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6981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45720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54459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63198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71937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80676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4105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0" name="Google Shape;200;p26"/>
          <p:cNvSpPr txBox="1"/>
          <p:nvPr/>
        </p:nvSpPr>
        <p:spPr>
          <a:xfrm>
            <a:off x="12844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21583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0322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39061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47800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56539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65278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74017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8275650" y="3281975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1076400" y="1698050"/>
            <a:ext cx="407700" cy="114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457200" y="963772"/>
            <a:ext cx="82296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[</a:t>
            </a:r>
            <a:r>
              <a:rPr lang="en" u="sng"/>
              <a:t>1</a:t>
            </a:r>
            <a:r>
              <a:rPr lang="en"/>
              <a:t>0, </a:t>
            </a:r>
            <a:r>
              <a:rPr lang="en" u="sng"/>
              <a:t>1</a:t>
            </a:r>
            <a:r>
              <a:rPr lang="en"/>
              <a:t>1, </a:t>
            </a:r>
            <a:r>
              <a:rPr lang="en" u="sng"/>
              <a:t>5</a:t>
            </a:r>
            <a:r>
              <a:rPr lang="en"/>
              <a:t>2, </a:t>
            </a:r>
            <a:r>
              <a:rPr lang="en" u="sng"/>
              <a:t>3</a:t>
            </a:r>
            <a:r>
              <a:rPr lang="en"/>
              <a:t>2, </a:t>
            </a:r>
            <a:r>
              <a:rPr lang="en" u="sng"/>
              <a:t>1</a:t>
            </a:r>
            <a:r>
              <a:rPr lang="en"/>
              <a:t>5]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2025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0764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19503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8242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36981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5720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4459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63198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71937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80676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4105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12844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21583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30322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39061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7800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56539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65278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74017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8275650" y="3281975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1076400" y="1698050"/>
            <a:ext cx="407700" cy="114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body" idx="1"/>
          </p:nvPr>
        </p:nvSpPr>
        <p:spPr>
          <a:xfrm>
            <a:off x="457200" y="963772"/>
            <a:ext cx="82296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</a:pPr>
            <a:r>
              <a:rPr lang="en"/>
              <a:t>[10, 11, 15, 32, 52]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457200" y="147488"/>
            <a:ext cx="8229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2025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10764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19503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28242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36981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45720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</a:t>
            </a:r>
            <a:endParaRPr/>
          </a:p>
        </p:txBody>
      </p:sp>
      <p:sp>
        <p:nvSpPr>
          <p:cNvPr id="251" name="Google Shape;251;p28"/>
          <p:cNvSpPr/>
          <p:nvPr/>
        </p:nvSpPr>
        <p:spPr>
          <a:xfrm>
            <a:off x="54459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8"/>
          <p:cNvSpPr/>
          <p:nvPr/>
        </p:nvSpPr>
        <p:spPr>
          <a:xfrm>
            <a:off x="63198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71937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"/>
          <p:cNvSpPr/>
          <p:nvPr/>
        </p:nvSpPr>
        <p:spPr>
          <a:xfrm>
            <a:off x="8067600" y="3237750"/>
            <a:ext cx="873900" cy="16312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8"/>
          <p:cNvSpPr txBox="1"/>
          <p:nvPr/>
        </p:nvSpPr>
        <p:spPr>
          <a:xfrm>
            <a:off x="4105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>
            <a:off x="12844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21583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>
            <a:off x="30322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>
            <a:off x="39061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0" name="Google Shape;260;p28"/>
          <p:cNvSpPr txBox="1"/>
          <p:nvPr/>
        </p:nvSpPr>
        <p:spPr>
          <a:xfrm>
            <a:off x="47800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61" name="Google Shape;261;p28"/>
          <p:cNvSpPr txBox="1"/>
          <p:nvPr/>
        </p:nvSpPr>
        <p:spPr>
          <a:xfrm>
            <a:off x="56539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62" name="Google Shape;262;p28"/>
          <p:cNvSpPr txBox="1"/>
          <p:nvPr/>
        </p:nvSpPr>
        <p:spPr>
          <a:xfrm>
            <a:off x="65278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>
            <a:off x="7401750" y="3321000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8275650" y="3281975"/>
            <a:ext cx="457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65" name="Google Shape;265;p28"/>
          <p:cNvSpPr/>
          <p:nvPr/>
        </p:nvSpPr>
        <p:spPr>
          <a:xfrm rot="10800000">
            <a:off x="1076400" y="1698050"/>
            <a:ext cx="407700" cy="114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292</Words>
  <Application>Microsoft Office PowerPoint</Application>
  <PresentationFormat>On-screen Show (16:9)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Droid Sans</vt:lpstr>
      <vt:lpstr>Simple Light</vt:lpstr>
      <vt:lpstr>Pitt_minimal</vt:lpstr>
      <vt:lpstr>Radix Sort</vt:lpstr>
      <vt:lpstr>Sorting without comparison</vt:lpstr>
      <vt:lpstr>Example</vt:lpstr>
      <vt:lpstr>Example</vt:lpstr>
      <vt:lpstr>Example</vt:lpstr>
      <vt:lpstr>Example</vt:lpstr>
      <vt:lpstr>Example</vt:lpstr>
      <vt:lpstr>Example</vt:lpstr>
      <vt:lpstr>Example</vt:lpstr>
      <vt:lpstr>Think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</dc:title>
  <cp:lastModifiedBy>Marcus D</cp:lastModifiedBy>
  <cp:revision>3</cp:revision>
  <dcterms:modified xsi:type="dcterms:W3CDTF">2019-01-25T15:55:23Z</dcterms:modified>
</cp:coreProperties>
</file>