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B56-03FC-4BBD-99AA-A4C7A9B724F6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4CE6-527D-4C11-A865-9D79D8E3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3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B56-03FC-4BBD-99AA-A4C7A9B724F6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4CE6-527D-4C11-A865-9D79D8E3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7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B56-03FC-4BBD-99AA-A4C7A9B724F6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4CE6-527D-4C11-A865-9D79D8E3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2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B56-03FC-4BBD-99AA-A4C7A9B724F6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4CE6-527D-4C11-A865-9D79D8E3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4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B56-03FC-4BBD-99AA-A4C7A9B724F6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4CE6-527D-4C11-A865-9D79D8E3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8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B56-03FC-4BBD-99AA-A4C7A9B724F6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4CE6-527D-4C11-A865-9D79D8E3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B56-03FC-4BBD-99AA-A4C7A9B724F6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4CE6-527D-4C11-A865-9D79D8E3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B56-03FC-4BBD-99AA-A4C7A9B724F6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4CE6-527D-4C11-A865-9D79D8E3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B56-03FC-4BBD-99AA-A4C7A9B724F6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4CE6-527D-4C11-A865-9D79D8E3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B56-03FC-4BBD-99AA-A4C7A9B724F6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4CE6-527D-4C11-A865-9D79D8E3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B56-03FC-4BBD-99AA-A4C7A9B724F6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4CE6-527D-4C11-A865-9D79D8E3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5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61B56-03FC-4BBD-99AA-A4C7A9B724F6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4CE6-527D-4C11-A865-9D79D8E3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3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884811" y="3198089"/>
            <a:ext cx="2640466" cy="1675310"/>
            <a:chOff x="8686174" y="3941401"/>
            <a:chExt cx="2640466" cy="1675310"/>
          </a:xfrm>
        </p:grpSpPr>
        <p:sp>
          <p:nvSpPr>
            <p:cNvPr id="4" name="TextBox 3"/>
            <p:cNvSpPr txBox="1"/>
            <p:nvPr/>
          </p:nvSpPr>
          <p:spPr>
            <a:xfrm>
              <a:off x="8686174" y="4970380"/>
              <a:ext cx="26404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4. add-helix-module-</a:t>
              </a:r>
              <a:r>
                <a:rPr lang="en-US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/>
              </a:r>
              <a:br>
                <a:rPr lang="en-US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configuration.json</a:t>
              </a:r>
              <a:endPara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36" name="Picture 1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6230" y="3941401"/>
              <a:ext cx="1764508" cy="902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4532149" y="2260062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3.&lt;Sitecore </a:t>
            </a: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Helix </a:t>
            </a: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based&gt;.</a:t>
            </a: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sln</a:t>
            </a:r>
            <a:endParaRPr lang="en-US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4402" y="998112"/>
            <a:ext cx="2464136" cy="1668577"/>
            <a:chOff x="1081580" y="1579137"/>
            <a:chExt cx="2464136" cy="1668577"/>
          </a:xfrm>
        </p:grpSpPr>
        <p:pic>
          <p:nvPicPr>
            <p:cNvPr id="2052" name="Picture 4" descr="Image result for windows fold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4518" y="1579137"/>
              <a:ext cx="1081527" cy="1148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081580" y="2878382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1. module-template</a:t>
              </a:r>
              <a:endPara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219841" y="721564"/>
            <a:ext cx="3709709" cy="5469686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350190" y="721564"/>
            <a:ext cx="3813863" cy="5469686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itecor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163" y="1045002"/>
            <a:ext cx="1219128" cy="121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abitat.sitecore.net/-/media/Habitat/Images/Logo/Habitat.png?h=50&amp;la=en&amp;mh=50&amp;w=200&amp;hash=6D917968B80F4E41CB1D1040DCEBB260AAD233B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798" y="1506740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0107" y="2218498"/>
            <a:ext cx="2530512" cy="41089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4402" y="3104563"/>
            <a:ext cx="2927404" cy="2093315"/>
            <a:chOff x="951587" y="2940220"/>
            <a:chExt cx="2927404" cy="2093315"/>
          </a:xfrm>
        </p:grpSpPr>
        <p:sp>
          <p:nvSpPr>
            <p:cNvPr id="5" name="TextBox 4"/>
            <p:cNvSpPr txBox="1"/>
            <p:nvPr/>
          </p:nvSpPr>
          <p:spPr>
            <a:xfrm>
              <a:off x="951587" y="4119524"/>
              <a:ext cx="2927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2. add-helixmodule.ps1</a:t>
              </a:r>
              <a:endPara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30" name="Picture 6" descr="Related imag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4538" y="2940220"/>
              <a:ext cx="1268915" cy="1268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951587" y="4664203"/>
              <a:ext cx="2597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3. NuGet_profile.ps1</a:t>
              </a:r>
              <a:endPara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958298" y="3078230"/>
            <a:ext cx="2464136" cy="408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PM&gt; Add-Feature</a:t>
            </a:r>
            <a:endParaRPr lang="en-US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58298" y="3649242"/>
            <a:ext cx="2929007" cy="408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PM&gt; Add-Foundation</a:t>
            </a:r>
            <a:endParaRPr lang="en-US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585756" y="721564"/>
            <a:ext cx="3424347" cy="5469686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4" descr="Image result for visual studio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808" y="924652"/>
            <a:ext cx="1951520" cy="113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5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703" y="1544362"/>
            <a:ext cx="1268915" cy="126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Sitecor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219" y="1288431"/>
            <a:ext cx="1219128" cy="121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habitat.sitecore.net/-/media/Habitat/Images/Logo/Habitat.png?h=50&amp;la=en&amp;mh=50&amp;w=200&amp;hash=6D917968B80F4E41CB1D1040DCEBB260AAD233B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596" y="2507559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Image result for visual studio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35" y="1611954"/>
            <a:ext cx="1951520" cy="113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77014" y="1774229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nsolas" panose="020B0609020204030204" pitchFamily="49" charset="0"/>
              </a:rPr>
              <a:t>+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3947" y="1771862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nsolas" panose="020B0609020204030204" pitchFamily="49" charset="0"/>
              </a:rPr>
              <a:t>=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Duiker</dc:creator>
  <cp:lastModifiedBy>Marc Duiker</cp:lastModifiedBy>
  <cp:revision>13</cp:revision>
  <dcterms:created xsi:type="dcterms:W3CDTF">2016-12-27T19:25:46Z</dcterms:created>
  <dcterms:modified xsi:type="dcterms:W3CDTF">2016-12-28T01:10:42Z</dcterms:modified>
</cp:coreProperties>
</file>