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C30-06BD-43CD-B33B-BF4648B7780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F47D-EDE7-4D06-9E5C-F24598E4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5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C30-06BD-43CD-B33B-BF4648B7780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F47D-EDE7-4D06-9E5C-F24598E4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7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C30-06BD-43CD-B33B-BF4648B7780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F47D-EDE7-4D06-9E5C-F24598E4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9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C30-06BD-43CD-B33B-BF4648B7780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F47D-EDE7-4D06-9E5C-F24598E4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0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C30-06BD-43CD-B33B-BF4648B7780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F47D-EDE7-4D06-9E5C-F24598E4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8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C30-06BD-43CD-B33B-BF4648B7780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F47D-EDE7-4D06-9E5C-F24598E4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7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C30-06BD-43CD-B33B-BF4648B7780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F47D-EDE7-4D06-9E5C-F24598E4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2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C30-06BD-43CD-B33B-BF4648B7780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F47D-EDE7-4D06-9E5C-F24598E4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0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C30-06BD-43CD-B33B-BF4648B7780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F47D-EDE7-4D06-9E5C-F24598E4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C30-06BD-43CD-B33B-BF4648B7780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F47D-EDE7-4D06-9E5C-F24598E4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2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C30-06BD-43CD-B33B-BF4648B7780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F47D-EDE7-4D06-9E5C-F24598E4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A3C30-06BD-43CD-B33B-BF4648B7780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3F47D-EDE7-4D06-9E5C-F24598E4E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61170" y="3478357"/>
            <a:ext cx="1285238" cy="2115619"/>
            <a:chOff x="4563292" y="2177143"/>
            <a:chExt cx="2116182" cy="3483428"/>
          </a:xfrm>
        </p:grpSpPr>
        <p:sp>
          <p:nvSpPr>
            <p:cNvPr id="4" name="Smiley Face 3"/>
            <p:cNvSpPr/>
            <p:nvPr/>
          </p:nvSpPr>
          <p:spPr>
            <a:xfrm>
              <a:off x="5233852" y="2177143"/>
              <a:ext cx="818605" cy="775063"/>
            </a:xfrm>
            <a:prstGeom prst="smileyFac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4"/>
            </p:cNvCxnSpPr>
            <p:nvPr/>
          </p:nvCxnSpPr>
          <p:spPr>
            <a:xfrm flipH="1">
              <a:off x="5643154" y="2952206"/>
              <a:ext cx="1" cy="142820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5103223" y="4362994"/>
              <a:ext cx="539931" cy="129757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643154" y="3143794"/>
              <a:ext cx="103632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4563292" y="3102428"/>
              <a:ext cx="1079862" cy="34616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43154" y="4362994"/>
              <a:ext cx="518160" cy="129757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Isosceles Triangle 21"/>
          <p:cNvSpPr/>
          <p:nvPr/>
        </p:nvSpPr>
        <p:spPr>
          <a:xfrm rot="16200000">
            <a:off x="534586" y="3249471"/>
            <a:ext cx="718688" cy="1098368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141482" y="699246"/>
            <a:ext cx="2887385" cy="3533119"/>
          </a:xfrm>
          <a:prstGeom prst="ellipse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406827" y="505094"/>
            <a:ext cx="1519361" cy="4136572"/>
          </a:xfrm>
          <a:prstGeom prst="ellipse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4"/>
          </p:cNvCxnSpPr>
          <p:nvPr/>
        </p:nvCxnSpPr>
        <p:spPr>
          <a:xfrm>
            <a:off x="2980465" y="5296743"/>
            <a:ext cx="0" cy="286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4"/>
          </p:cNvCxnSpPr>
          <p:nvPr/>
        </p:nvCxnSpPr>
        <p:spPr>
          <a:xfrm flipH="1">
            <a:off x="9582075" y="4232365"/>
            <a:ext cx="3100" cy="136161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4"/>
          </p:cNvCxnSpPr>
          <p:nvPr/>
        </p:nvCxnSpPr>
        <p:spPr>
          <a:xfrm flipH="1">
            <a:off x="11166507" y="4641666"/>
            <a:ext cx="1" cy="95231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7395" y="5880847"/>
            <a:ext cx="98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Camera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4988563" y="5880847"/>
            <a:ext cx="137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Onderwerp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9168832" y="5877587"/>
            <a:ext cx="1483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Achtergrond</a:t>
            </a:r>
            <a:endParaRPr lang="en-US" sz="20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4356847" y="1936376"/>
            <a:ext cx="0" cy="36576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929718" y="1936376"/>
            <a:ext cx="0" cy="36576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e 49"/>
          <p:cNvSpPr/>
          <p:nvPr/>
        </p:nvSpPr>
        <p:spPr>
          <a:xfrm rot="5400000">
            <a:off x="5446059" y="251017"/>
            <a:ext cx="394447" cy="2572871"/>
          </a:xfrm>
          <a:prstGeom prst="leftBrace">
            <a:avLst>
              <a:gd name="adj1" fmla="val 58333"/>
              <a:gd name="adj2" fmla="val 5083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443114" y="2036473"/>
            <a:ext cx="148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Niet in focus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727889" y="582582"/>
            <a:ext cx="1778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Scherptediepte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8839884" y="2036473"/>
            <a:ext cx="148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Niet in focus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4889608" y="2036473"/>
            <a:ext cx="1452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Wel in focus</a:t>
            </a:r>
            <a:endParaRPr lang="en-US" sz="2000" dirty="0"/>
          </a:p>
        </p:txBody>
      </p:sp>
      <p:sp>
        <p:nvSpPr>
          <p:cNvPr id="26" name="Oval 25"/>
          <p:cNvSpPr/>
          <p:nvPr/>
        </p:nvSpPr>
        <p:spPr>
          <a:xfrm>
            <a:off x="2779144" y="4953543"/>
            <a:ext cx="402642" cy="343200"/>
          </a:xfrm>
          <a:prstGeom prst="ellipse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69" idx="4"/>
          </p:cNvCxnSpPr>
          <p:nvPr/>
        </p:nvCxnSpPr>
        <p:spPr>
          <a:xfrm>
            <a:off x="3246845" y="5296743"/>
            <a:ext cx="0" cy="286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045524" y="4953543"/>
            <a:ext cx="402642" cy="343200"/>
          </a:xfrm>
          <a:prstGeom prst="ellipse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71" idx="4"/>
          </p:cNvCxnSpPr>
          <p:nvPr/>
        </p:nvCxnSpPr>
        <p:spPr>
          <a:xfrm>
            <a:off x="3504450" y="5296743"/>
            <a:ext cx="0" cy="286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303129" y="4953543"/>
            <a:ext cx="402642" cy="343200"/>
          </a:xfrm>
          <a:prstGeom prst="ellipse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412376" y="5593976"/>
            <a:ext cx="115375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74257" y="5877587"/>
            <a:ext cx="1285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Voorgrond</a:t>
            </a:r>
            <a:endParaRPr lang="en-US" sz="2000" dirty="0"/>
          </a:p>
        </p:txBody>
      </p:sp>
      <p:sp>
        <p:nvSpPr>
          <p:cNvPr id="73" name="Oval 72"/>
          <p:cNvSpPr/>
          <p:nvPr/>
        </p:nvSpPr>
        <p:spPr>
          <a:xfrm>
            <a:off x="7760701" y="2374078"/>
            <a:ext cx="1519361" cy="2284546"/>
          </a:xfrm>
          <a:prstGeom prst="ellipse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73" idx="4"/>
          </p:cNvCxnSpPr>
          <p:nvPr/>
        </p:nvCxnSpPr>
        <p:spPr>
          <a:xfrm>
            <a:off x="8520382" y="4658624"/>
            <a:ext cx="0" cy="95231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7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61170" y="3478357"/>
            <a:ext cx="1285238" cy="2115619"/>
            <a:chOff x="4563292" y="2177143"/>
            <a:chExt cx="2116182" cy="3483428"/>
          </a:xfrm>
        </p:grpSpPr>
        <p:sp>
          <p:nvSpPr>
            <p:cNvPr id="4" name="Smiley Face 3"/>
            <p:cNvSpPr/>
            <p:nvPr/>
          </p:nvSpPr>
          <p:spPr>
            <a:xfrm>
              <a:off x="5233852" y="2177143"/>
              <a:ext cx="818605" cy="775063"/>
            </a:xfrm>
            <a:prstGeom prst="smileyFac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4"/>
            </p:cNvCxnSpPr>
            <p:nvPr/>
          </p:nvCxnSpPr>
          <p:spPr>
            <a:xfrm flipH="1">
              <a:off x="5643154" y="2952206"/>
              <a:ext cx="1" cy="142820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5103223" y="4362994"/>
              <a:ext cx="539931" cy="129757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643154" y="3143794"/>
              <a:ext cx="103632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4563292" y="3102428"/>
              <a:ext cx="1079862" cy="34616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43154" y="4362994"/>
              <a:ext cx="518160" cy="129757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Isosceles Triangle 21"/>
          <p:cNvSpPr/>
          <p:nvPr/>
        </p:nvSpPr>
        <p:spPr>
          <a:xfrm rot="16200000">
            <a:off x="534586" y="3249471"/>
            <a:ext cx="718688" cy="1098368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141482" y="699246"/>
            <a:ext cx="2887385" cy="3533119"/>
          </a:xfrm>
          <a:prstGeom prst="ellipse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406827" y="505094"/>
            <a:ext cx="1519361" cy="4136572"/>
          </a:xfrm>
          <a:prstGeom prst="ellipse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4"/>
          </p:cNvCxnSpPr>
          <p:nvPr/>
        </p:nvCxnSpPr>
        <p:spPr>
          <a:xfrm>
            <a:off x="2980465" y="5296743"/>
            <a:ext cx="0" cy="286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4"/>
          </p:cNvCxnSpPr>
          <p:nvPr/>
        </p:nvCxnSpPr>
        <p:spPr>
          <a:xfrm flipH="1">
            <a:off x="9582075" y="4232365"/>
            <a:ext cx="3100" cy="136161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4"/>
          </p:cNvCxnSpPr>
          <p:nvPr/>
        </p:nvCxnSpPr>
        <p:spPr>
          <a:xfrm flipH="1">
            <a:off x="11166507" y="4641666"/>
            <a:ext cx="1" cy="95231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7395" y="5880847"/>
            <a:ext cx="98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Camera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4988563" y="5880847"/>
            <a:ext cx="137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Onderwerp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9168832" y="5877587"/>
            <a:ext cx="1483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Achtergrond</a:t>
            </a:r>
            <a:endParaRPr lang="en-US" sz="20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070949" y="1936376"/>
            <a:ext cx="0" cy="36576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076281" y="1936376"/>
            <a:ext cx="0" cy="36576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e 49"/>
          <p:cNvSpPr/>
          <p:nvPr/>
        </p:nvSpPr>
        <p:spPr>
          <a:xfrm rot="5400000">
            <a:off x="5379515" y="1031663"/>
            <a:ext cx="394447" cy="1011580"/>
          </a:xfrm>
          <a:prstGeom prst="leftBrace">
            <a:avLst>
              <a:gd name="adj1" fmla="val 58333"/>
              <a:gd name="adj2" fmla="val 5083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443114" y="2036473"/>
            <a:ext cx="148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Niet in focus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727889" y="582582"/>
            <a:ext cx="2478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Kleine scherptediepte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8839884" y="2036473"/>
            <a:ext cx="148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Niet in focus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5153512" y="2036473"/>
            <a:ext cx="922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Wel in focus</a:t>
            </a:r>
            <a:endParaRPr lang="en-US" sz="2000" dirty="0"/>
          </a:p>
        </p:txBody>
      </p:sp>
      <p:sp>
        <p:nvSpPr>
          <p:cNvPr id="26" name="Oval 25"/>
          <p:cNvSpPr/>
          <p:nvPr/>
        </p:nvSpPr>
        <p:spPr>
          <a:xfrm>
            <a:off x="2779144" y="4953543"/>
            <a:ext cx="402642" cy="343200"/>
          </a:xfrm>
          <a:prstGeom prst="ellipse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69" idx="4"/>
          </p:cNvCxnSpPr>
          <p:nvPr/>
        </p:nvCxnSpPr>
        <p:spPr>
          <a:xfrm>
            <a:off x="3246845" y="5296743"/>
            <a:ext cx="0" cy="286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045524" y="4953543"/>
            <a:ext cx="402642" cy="343200"/>
          </a:xfrm>
          <a:prstGeom prst="ellipse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71" idx="4"/>
          </p:cNvCxnSpPr>
          <p:nvPr/>
        </p:nvCxnSpPr>
        <p:spPr>
          <a:xfrm>
            <a:off x="3504450" y="5296743"/>
            <a:ext cx="0" cy="286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303129" y="4953543"/>
            <a:ext cx="402642" cy="343200"/>
          </a:xfrm>
          <a:prstGeom prst="ellipse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412376" y="5593976"/>
            <a:ext cx="115375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74257" y="5877587"/>
            <a:ext cx="1285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Voorgrond</a:t>
            </a:r>
            <a:endParaRPr lang="en-US" sz="2000" dirty="0"/>
          </a:p>
        </p:txBody>
      </p:sp>
      <p:sp>
        <p:nvSpPr>
          <p:cNvPr id="73" name="Oval 72"/>
          <p:cNvSpPr/>
          <p:nvPr/>
        </p:nvSpPr>
        <p:spPr>
          <a:xfrm>
            <a:off x="7760701" y="2374078"/>
            <a:ext cx="1519361" cy="2284546"/>
          </a:xfrm>
          <a:prstGeom prst="ellipse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73" idx="4"/>
          </p:cNvCxnSpPr>
          <p:nvPr/>
        </p:nvCxnSpPr>
        <p:spPr>
          <a:xfrm>
            <a:off x="8520382" y="4658624"/>
            <a:ext cx="0" cy="95231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65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61170" y="3478357"/>
            <a:ext cx="1285238" cy="2115619"/>
            <a:chOff x="4563292" y="2177143"/>
            <a:chExt cx="2116182" cy="3483428"/>
          </a:xfrm>
        </p:grpSpPr>
        <p:sp>
          <p:nvSpPr>
            <p:cNvPr id="4" name="Smiley Face 3"/>
            <p:cNvSpPr/>
            <p:nvPr/>
          </p:nvSpPr>
          <p:spPr>
            <a:xfrm>
              <a:off x="5233852" y="2177143"/>
              <a:ext cx="818605" cy="775063"/>
            </a:xfrm>
            <a:prstGeom prst="smileyFac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4"/>
            </p:cNvCxnSpPr>
            <p:nvPr/>
          </p:nvCxnSpPr>
          <p:spPr>
            <a:xfrm flipH="1">
              <a:off x="5643154" y="2952206"/>
              <a:ext cx="1" cy="142820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5103223" y="4362994"/>
              <a:ext cx="539931" cy="129757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643154" y="3143794"/>
              <a:ext cx="103632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4563292" y="3102428"/>
              <a:ext cx="1079862" cy="34616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43154" y="4362994"/>
              <a:ext cx="518160" cy="129757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Isosceles Triangle 21"/>
          <p:cNvSpPr/>
          <p:nvPr/>
        </p:nvSpPr>
        <p:spPr>
          <a:xfrm rot="16200000">
            <a:off x="534586" y="3249471"/>
            <a:ext cx="718688" cy="1098368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141482" y="699246"/>
            <a:ext cx="2887385" cy="3533119"/>
          </a:xfrm>
          <a:prstGeom prst="ellipse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406827" y="505094"/>
            <a:ext cx="1519361" cy="4136572"/>
          </a:xfrm>
          <a:prstGeom prst="ellipse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4"/>
          </p:cNvCxnSpPr>
          <p:nvPr/>
        </p:nvCxnSpPr>
        <p:spPr>
          <a:xfrm>
            <a:off x="2980465" y="5296743"/>
            <a:ext cx="0" cy="286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4"/>
          </p:cNvCxnSpPr>
          <p:nvPr/>
        </p:nvCxnSpPr>
        <p:spPr>
          <a:xfrm flipH="1">
            <a:off x="9582075" y="4232365"/>
            <a:ext cx="3100" cy="136161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4"/>
          </p:cNvCxnSpPr>
          <p:nvPr/>
        </p:nvCxnSpPr>
        <p:spPr>
          <a:xfrm flipH="1">
            <a:off x="11166507" y="4641666"/>
            <a:ext cx="1" cy="95231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7395" y="5880847"/>
            <a:ext cx="98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Camera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4988563" y="5880847"/>
            <a:ext cx="137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Onderwerp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9168832" y="5877587"/>
            <a:ext cx="1483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Achtergrond</a:t>
            </a:r>
            <a:endParaRPr lang="en-US" sz="20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0404449" y="1936376"/>
            <a:ext cx="0" cy="36576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e 49"/>
          <p:cNvSpPr/>
          <p:nvPr/>
        </p:nvSpPr>
        <p:spPr>
          <a:xfrm rot="5400000">
            <a:off x="6395761" y="-2276388"/>
            <a:ext cx="394447" cy="7627684"/>
          </a:xfrm>
          <a:prstGeom prst="leftBrace">
            <a:avLst>
              <a:gd name="adj1" fmla="val 58333"/>
              <a:gd name="adj2" fmla="val 5083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41925" y="2036473"/>
            <a:ext cx="148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Niet in focus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5363611" y="582582"/>
            <a:ext cx="2430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Grote scherptediepte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10520645" y="2036473"/>
            <a:ext cx="148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Niet in focus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5777878" y="2036473"/>
            <a:ext cx="1452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Wel in focus</a:t>
            </a:r>
            <a:endParaRPr lang="en-US" sz="2000" dirty="0"/>
          </a:p>
        </p:txBody>
      </p:sp>
      <p:sp>
        <p:nvSpPr>
          <p:cNvPr id="26" name="Oval 25"/>
          <p:cNvSpPr/>
          <p:nvPr/>
        </p:nvSpPr>
        <p:spPr>
          <a:xfrm>
            <a:off x="2779144" y="4953543"/>
            <a:ext cx="402642" cy="343200"/>
          </a:xfrm>
          <a:prstGeom prst="ellipse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69" idx="4"/>
          </p:cNvCxnSpPr>
          <p:nvPr/>
        </p:nvCxnSpPr>
        <p:spPr>
          <a:xfrm>
            <a:off x="3246845" y="5296743"/>
            <a:ext cx="0" cy="286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045524" y="4953543"/>
            <a:ext cx="402642" cy="343200"/>
          </a:xfrm>
          <a:prstGeom prst="ellipse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71" idx="4"/>
          </p:cNvCxnSpPr>
          <p:nvPr/>
        </p:nvCxnSpPr>
        <p:spPr>
          <a:xfrm>
            <a:off x="3504450" y="5296743"/>
            <a:ext cx="0" cy="286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303129" y="4953543"/>
            <a:ext cx="402642" cy="343200"/>
          </a:xfrm>
          <a:prstGeom prst="ellipse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412376" y="5593976"/>
            <a:ext cx="115375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74257" y="5877587"/>
            <a:ext cx="1285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Voorgrond</a:t>
            </a:r>
            <a:endParaRPr lang="en-US" sz="2000" dirty="0"/>
          </a:p>
        </p:txBody>
      </p:sp>
      <p:sp>
        <p:nvSpPr>
          <p:cNvPr id="73" name="Oval 72"/>
          <p:cNvSpPr/>
          <p:nvPr/>
        </p:nvSpPr>
        <p:spPr>
          <a:xfrm>
            <a:off x="7760701" y="2374078"/>
            <a:ext cx="1519361" cy="2284546"/>
          </a:xfrm>
          <a:prstGeom prst="ellipse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73" idx="4"/>
          </p:cNvCxnSpPr>
          <p:nvPr/>
        </p:nvCxnSpPr>
        <p:spPr>
          <a:xfrm>
            <a:off x="8520382" y="4658624"/>
            <a:ext cx="0" cy="95231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780589" y="1936376"/>
            <a:ext cx="0" cy="36576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01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61170" y="3478357"/>
            <a:ext cx="1285238" cy="2115619"/>
            <a:chOff x="4563292" y="2177143"/>
            <a:chExt cx="2116182" cy="3483428"/>
          </a:xfrm>
        </p:grpSpPr>
        <p:sp>
          <p:nvSpPr>
            <p:cNvPr id="4" name="Smiley Face 3"/>
            <p:cNvSpPr/>
            <p:nvPr/>
          </p:nvSpPr>
          <p:spPr>
            <a:xfrm>
              <a:off x="5233852" y="2177143"/>
              <a:ext cx="818605" cy="775063"/>
            </a:xfrm>
            <a:prstGeom prst="smileyFac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4"/>
            </p:cNvCxnSpPr>
            <p:nvPr/>
          </p:nvCxnSpPr>
          <p:spPr>
            <a:xfrm flipH="1">
              <a:off x="5643154" y="2952206"/>
              <a:ext cx="1" cy="142820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5103223" y="4362994"/>
              <a:ext cx="539931" cy="129757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643154" y="3143794"/>
              <a:ext cx="103632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4563292" y="3102428"/>
              <a:ext cx="1079862" cy="34616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43154" y="4362994"/>
              <a:ext cx="518160" cy="129757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Isosceles Triangle 21"/>
          <p:cNvSpPr/>
          <p:nvPr/>
        </p:nvSpPr>
        <p:spPr>
          <a:xfrm rot="16200000">
            <a:off x="534586" y="3249471"/>
            <a:ext cx="718688" cy="1098368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141482" y="699246"/>
            <a:ext cx="2887385" cy="3533119"/>
          </a:xfrm>
          <a:prstGeom prst="ellipse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406827" y="505094"/>
            <a:ext cx="1519361" cy="4136572"/>
          </a:xfrm>
          <a:prstGeom prst="ellipse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4"/>
          </p:cNvCxnSpPr>
          <p:nvPr/>
        </p:nvCxnSpPr>
        <p:spPr>
          <a:xfrm>
            <a:off x="2980465" y="5296743"/>
            <a:ext cx="0" cy="286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4"/>
          </p:cNvCxnSpPr>
          <p:nvPr/>
        </p:nvCxnSpPr>
        <p:spPr>
          <a:xfrm flipH="1">
            <a:off x="9582075" y="4232365"/>
            <a:ext cx="3100" cy="136161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4"/>
          </p:cNvCxnSpPr>
          <p:nvPr/>
        </p:nvCxnSpPr>
        <p:spPr>
          <a:xfrm flipH="1">
            <a:off x="11166507" y="4641666"/>
            <a:ext cx="1" cy="95231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7395" y="5880847"/>
            <a:ext cx="98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Camera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4988563" y="5880847"/>
            <a:ext cx="137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Onderwerp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9168832" y="5877587"/>
            <a:ext cx="1483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Achtergrond</a:t>
            </a:r>
            <a:endParaRPr lang="en-US" sz="20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070949" y="1936376"/>
            <a:ext cx="0" cy="36576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076281" y="1936376"/>
            <a:ext cx="0" cy="36576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e 49"/>
          <p:cNvSpPr/>
          <p:nvPr/>
        </p:nvSpPr>
        <p:spPr>
          <a:xfrm rot="5400000">
            <a:off x="5379515" y="1031663"/>
            <a:ext cx="394447" cy="1011580"/>
          </a:xfrm>
          <a:prstGeom prst="leftBrace">
            <a:avLst>
              <a:gd name="adj1" fmla="val 58333"/>
              <a:gd name="adj2" fmla="val 5083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443114" y="2036473"/>
            <a:ext cx="148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Niet in focus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727889" y="582582"/>
            <a:ext cx="2478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Kleine scherptediepte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8839884" y="2036473"/>
            <a:ext cx="148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Niet in focus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5153512" y="2036473"/>
            <a:ext cx="922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Wel in focus</a:t>
            </a:r>
            <a:endParaRPr lang="en-US" sz="2000" dirty="0"/>
          </a:p>
        </p:txBody>
      </p:sp>
      <p:sp>
        <p:nvSpPr>
          <p:cNvPr id="26" name="Oval 25"/>
          <p:cNvSpPr/>
          <p:nvPr/>
        </p:nvSpPr>
        <p:spPr>
          <a:xfrm>
            <a:off x="2779144" y="4953543"/>
            <a:ext cx="402642" cy="343200"/>
          </a:xfrm>
          <a:prstGeom prst="ellipse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69" idx="4"/>
          </p:cNvCxnSpPr>
          <p:nvPr/>
        </p:nvCxnSpPr>
        <p:spPr>
          <a:xfrm>
            <a:off x="3246845" y="5296743"/>
            <a:ext cx="0" cy="286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045524" y="4953543"/>
            <a:ext cx="402642" cy="343200"/>
          </a:xfrm>
          <a:prstGeom prst="ellipse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71" idx="4"/>
          </p:cNvCxnSpPr>
          <p:nvPr/>
        </p:nvCxnSpPr>
        <p:spPr>
          <a:xfrm>
            <a:off x="3504450" y="5296743"/>
            <a:ext cx="0" cy="286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303129" y="4953543"/>
            <a:ext cx="402642" cy="343200"/>
          </a:xfrm>
          <a:prstGeom prst="ellipse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412376" y="5593976"/>
            <a:ext cx="115375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74257" y="5877587"/>
            <a:ext cx="1285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Voorgrond</a:t>
            </a:r>
            <a:endParaRPr lang="en-US" sz="2000" dirty="0"/>
          </a:p>
        </p:txBody>
      </p:sp>
      <p:sp>
        <p:nvSpPr>
          <p:cNvPr id="73" name="Oval 72"/>
          <p:cNvSpPr/>
          <p:nvPr/>
        </p:nvSpPr>
        <p:spPr>
          <a:xfrm>
            <a:off x="7760701" y="2374078"/>
            <a:ext cx="1519361" cy="2284546"/>
          </a:xfrm>
          <a:prstGeom prst="ellipse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73" idx="4"/>
          </p:cNvCxnSpPr>
          <p:nvPr/>
        </p:nvCxnSpPr>
        <p:spPr>
          <a:xfrm>
            <a:off x="8520382" y="4658624"/>
            <a:ext cx="0" cy="95231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4746" y="288774"/>
            <a:ext cx="4182427" cy="10156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Groot </a:t>
            </a:r>
            <a:r>
              <a:rPr lang="en-US" sz="2000" dirty="0" err="1" smtClean="0"/>
              <a:t>diafragma</a:t>
            </a:r>
            <a:r>
              <a:rPr lang="en-US" sz="2000" dirty="0" smtClean="0"/>
              <a:t> (</a:t>
            </a:r>
            <a:r>
              <a:rPr lang="en-US" sz="2000" dirty="0" err="1" smtClean="0"/>
              <a:t>klein</a:t>
            </a:r>
            <a:r>
              <a:rPr lang="en-US" sz="2000" dirty="0" smtClean="0"/>
              <a:t> f-</a:t>
            </a:r>
            <a:r>
              <a:rPr lang="en-US" sz="2000" dirty="0" err="1" smtClean="0"/>
              <a:t>getal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Lange lens (</a:t>
            </a:r>
            <a:r>
              <a:rPr lang="en-US" sz="2000" dirty="0" err="1" smtClean="0"/>
              <a:t>hoog</a:t>
            </a:r>
            <a:r>
              <a:rPr lang="en-US" sz="2000" dirty="0" smtClean="0"/>
              <a:t> </a:t>
            </a:r>
            <a:r>
              <a:rPr lang="en-US" sz="2000" dirty="0" err="1" smtClean="0"/>
              <a:t>brandpunt</a:t>
            </a:r>
            <a:r>
              <a:rPr lang="en-US" sz="2000" dirty="0" smtClean="0"/>
              <a:t> in mm)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Korte</a:t>
            </a:r>
            <a:r>
              <a:rPr lang="en-US" sz="2000" dirty="0" smtClean="0"/>
              <a:t> </a:t>
            </a:r>
            <a:r>
              <a:rPr lang="en-US" sz="2000" dirty="0" err="1" smtClean="0"/>
              <a:t>afstand</a:t>
            </a:r>
            <a:r>
              <a:rPr lang="en-US" sz="2000" dirty="0" smtClean="0"/>
              <a:t> tot </a:t>
            </a:r>
            <a:r>
              <a:rPr lang="en-US" sz="2000" dirty="0" err="1" smtClean="0"/>
              <a:t>onderwerp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032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61170" y="3478357"/>
            <a:ext cx="1285238" cy="2115619"/>
            <a:chOff x="4563292" y="2177143"/>
            <a:chExt cx="2116182" cy="3483428"/>
          </a:xfrm>
        </p:grpSpPr>
        <p:sp>
          <p:nvSpPr>
            <p:cNvPr id="4" name="Smiley Face 3"/>
            <p:cNvSpPr/>
            <p:nvPr/>
          </p:nvSpPr>
          <p:spPr>
            <a:xfrm>
              <a:off x="5233852" y="2177143"/>
              <a:ext cx="818605" cy="775063"/>
            </a:xfrm>
            <a:prstGeom prst="smileyFac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4"/>
            </p:cNvCxnSpPr>
            <p:nvPr/>
          </p:nvCxnSpPr>
          <p:spPr>
            <a:xfrm flipH="1">
              <a:off x="5643154" y="2952206"/>
              <a:ext cx="1" cy="142820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5103223" y="4362994"/>
              <a:ext cx="539931" cy="129757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643154" y="3143794"/>
              <a:ext cx="103632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4563292" y="3102428"/>
              <a:ext cx="1079862" cy="34616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43154" y="4362994"/>
              <a:ext cx="518160" cy="1297577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Isosceles Triangle 21"/>
          <p:cNvSpPr/>
          <p:nvPr/>
        </p:nvSpPr>
        <p:spPr>
          <a:xfrm rot="16200000">
            <a:off x="534586" y="3249471"/>
            <a:ext cx="718688" cy="1098368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141482" y="699246"/>
            <a:ext cx="2887385" cy="3533119"/>
          </a:xfrm>
          <a:prstGeom prst="ellipse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406827" y="505094"/>
            <a:ext cx="1519361" cy="4136572"/>
          </a:xfrm>
          <a:prstGeom prst="ellipse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4"/>
          </p:cNvCxnSpPr>
          <p:nvPr/>
        </p:nvCxnSpPr>
        <p:spPr>
          <a:xfrm>
            <a:off x="2980465" y="5296743"/>
            <a:ext cx="0" cy="286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4"/>
          </p:cNvCxnSpPr>
          <p:nvPr/>
        </p:nvCxnSpPr>
        <p:spPr>
          <a:xfrm flipH="1">
            <a:off x="9582075" y="4232365"/>
            <a:ext cx="3100" cy="136161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4"/>
          </p:cNvCxnSpPr>
          <p:nvPr/>
        </p:nvCxnSpPr>
        <p:spPr>
          <a:xfrm flipH="1">
            <a:off x="11166507" y="4641666"/>
            <a:ext cx="1" cy="95231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7395" y="5880847"/>
            <a:ext cx="98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Camera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4988563" y="5880847"/>
            <a:ext cx="1376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Onderwerp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9168832" y="5877587"/>
            <a:ext cx="1483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Achtergrond</a:t>
            </a:r>
            <a:endParaRPr lang="en-US" sz="20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0404449" y="1936376"/>
            <a:ext cx="0" cy="36576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e 49"/>
          <p:cNvSpPr/>
          <p:nvPr/>
        </p:nvSpPr>
        <p:spPr>
          <a:xfrm rot="5400000">
            <a:off x="6395761" y="-2276388"/>
            <a:ext cx="394447" cy="7627684"/>
          </a:xfrm>
          <a:prstGeom prst="leftBrace">
            <a:avLst>
              <a:gd name="adj1" fmla="val 58333"/>
              <a:gd name="adj2" fmla="val 5083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41925" y="2036473"/>
            <a:ext cx="148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Niet in focus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5363611" y="582582"/>
            <a:ext cx="2430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Grote scherptediepte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10520645" y="2036473"/>
            <a:ext cx="148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Niet in focus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5777878" y="2036473"/>
            <a:ext cx="1452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Wel in focus</a:t>
            </a:r>
            <a:endParaRPr lang="en-US" sz="2000" dirty="0"/>
          </a:p>
        </p:txBody>
      </p:sp>
      <p:sp>
        <p:nvSpPr>
          <p:cNvPr id="26" name="Oval 25"/>
          <p:cNvSpPr/>
          <p:nvPr/>
        </p:nvSpPr>
        <p:spPr>
          <a:xfrm>
            <a:off x="2779144" y="4953543"/>
            <a:ext cx="402642" cy="343200"/>
          </a:xfrm>
          <a:prstGeom prst="ellipse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69" idx="4"/>
          </p:cNvCxnSpPr>
          <p:nvPr/>
        </p:nvCxnSpPr>
        <p:spPr>
          <a:xfrm>
            <a:off x="3246845" y="5296743"/>
            <a:ext cx="0" cy="286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045524" y="4953543"/>
            <a:ext cx="402642" cy="343200"/>
          </a:xfrm>
          <a:prstGeom prst="ellipse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71" idx="4"/>
          </p:cNvCxnSpPr>
          <p:nvPr/>
        </p:nvCxnSpPr>
        <p:spPr>
          <a:xfrm>
            <a:off x="3504450" y="5296743"/>
            <a:ext cx="0" cy="2868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303129" y="4953543"/>
            <a:ext cx="402642" cy="343200"/>
          </a:xfrm>
          <a:prstGeom prst="ellipse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412376" y="5593976"/>
            <a:ext cx="115375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74257" y="5877587"/>
            <a:ext cx="1285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Voorgrond</a:t>
            </a:r>
            <a:endParaRPr lang="en-US" sz="2000" dirty="0"/>
          </a:p>
        </p:txBody>
      </p:sp>
      <p:sp>
        <p:nvSpPr>
          <p:cNvPr id="73" name="Oval 72"/>
          <p:cNvSpPr/>
          <p:nvPr/>
        </p:nvSpPr>
        <p:spPr>
          <a:xfrm>
            <a:off x="7760701" y="2374078"/>
            <a:ext cx="1519361" cy="2284546"/>
          </a:xfrm>
          <a:prstGeom prst="ellipse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73" idx="4"/>
          </p:cNvCxnSpPr>
          <p:nvPr/>
        </p:nvCxnSpPr>
        <p:spPr>
          <a:xfrm>
            <a:off x="8520382" y="4658624"/>
            <a:ext cx="0" cy="95231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780589" y="1936376"/>
            <a:ext cx="0" cy="36576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4746" y="288774"/>
            <a:ext cx="4037708" cy="10156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Klein </a:t>
            </a:r>
            <a:r>
              <a:rPr lang="en-US" sz="2000" dirty="0" err="1" smtClean="0"/>
              <a:t>diafragma</a:t>
            </a:r>
            <a:r>
              <a:rPr lang="en-US" sz="2000" dirty="0" smtClean="0"/>
              <a:t> (</a:t>
            </a:r>
            <a:r>
              <a:rPr lang="en-US" sz="2000" dirty="0" err="1" smtClean="0"/>
              <a:t>hoog</a:t>
            </a:r>
            <a:r>
              <a:rPr lang="en-US" sz="2000" dirty="0" smtClean="0"/>
              <a:t> f-</a:t>
            </a:r>
            <a:r>
              <a:rPr lang="en-US" sz="2000" dirty="0" err="1" smtClean="0"/>
              <a:t>getal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Korte</a:t>
            </a:r>
            <a:r>
              <a:rPr lang="en-US" sz="2000" dirty="0" smtClean="0"/>
              <a:t> lens (</a:t>
            </a:r>
            <a:r>
              <a:rPr lang="en-US" sz="2000" dirty="0" err="1" smtClean="0"/>
              <a:t>laag</a:t>
            </a:r>
            <a:r>
              <a:rPr lang="en-US" sz="2000" dirty="0" smtClean="0"/>
              <a:t> </a:t>
            </a:r>
            <a:r>
              <a:rPr lang="en-US" sz="2000" dirty="0" err="1" smtClean="0"/>
              <a:t>brandpunt</a:t>
            </a:r>
            <a:r>
              <a:rPr lang="en-US" sz="2000" dirty="0" smtClean="0"/>
              <a:t> in mm)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Lange </a:t>
            </a:r>
            <a:r>
              <a:rPr lang="en-US" sz="2000" dirty="0" err="1" smtClean="0"/>
              <a:t>afstand</a:t>
            </a:r>
            <a:r>
              <a:rPr lang="en-US" sz="2000" dirty="0" smtClean="0"/>
              <a:t> tot </a:t>
            </a:r>
            <a:r>
              <a:rPr lang="en-US" sz="2000" dirty="0" err="1" smtClean="0"/>
              <a:t>onderwerp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079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110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Duiker</dc:creator>
  <cp:lastModifiedBy>Marc Duiker</cp:lastModifiedBy>
  <cp:revision>9</cp:revision>
  <dcterms:created xsi:type="dcterms:W3CDTF">2016-10-04T07:42:49Z</dcterms:created>
  <dcterms:modified xsi:type="dcterms:W3CDTF">2016-10-10T19:37:46Z</dcterms:modified>
</cp:coreProperties>
</file>