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We're never done with killing time</a:t>
            </a:r>
            <a:br/>
            <a:br/>
            <a:r>
              <a:rPr sz="4800">
                <a:solidFill>
                  <a:srgbClr val="FFFFFF"/>
                </a:solidFill>
              </a:rPr>
              <a:t>Can I kill it with you?</a:t>
            </a:r>
            <a:br/>
            <a:br/>
            <a:r>
              <a:rPr sz="4800">
                <a:solidFill>
                  <a:srgbClr val="FFFFFF"/>
                </a:solidFill>
              </a:rPr>
              <a:t>'Til the veins run red and blue</a:t>
            </a:r>
            <a:br/>
            <a:br/>
            <a:r>
              <a:rPr sz="4800">
                <a:solidFill>
                  <a:srgbClr val="FFFFFF"/>
                </a:solidFill>
              </a:rPr>
              <a:t>We come around here all the time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Can I kill it with you?</a:t>
            </a:r>
            <a:br/>
            <a:br/>
            <a:r>
              <a:rPr sz="4800">
                <a:solidFill>
                  <a:srgbClr val="FFFFFF"/>
                </a:solidFill>
              </a:rPr>
              <a:t>'Til the veins run red and blue</a:t>
            </a:r>
            <a:br/>
            <a:br/>
            <a:r>
              <a:rPr sz="4800">
                <a:solidFill>
                  <a:srgbClr val="FFFFFF"/>
                </a:solidFill>
              </a:rPr>
              <a:t>We come around here all the time</a:t>
            </a:r>
            <a:br/>
            <a:br/>
            <a:r>
              <a:rPr sz="4800">
                <a:solidFill>
                  <a:srgbClr val="FFFFFF"/>
                </a:solidFill>
              </a:rPr>
              <a:t>Got a lot to not do, let me kill it with you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I love these roads where the houses don't change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Where we can talk like there's something to say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I'm glad that we stopped kissing the tar on the highway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We move in the tree streets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I'd like it if you stayed</a:t>
            </a:r>
            <a:br/>
            <a:br/>
            <a:r>
              <a:rPr sz="4800">
                <a:solidFill>
                  <a:srgbClr val="FFFFFF"/>
                </a:solidFill>
              </a:rPr>
              <a:t>And I like you</a:t>
            </a:r>
            <a:br/>
            <a:br/>
            <a:r>
              <a:rPr sz="4800">
                <a:solidFill>
                  <a:srgbClr val="FFFFFF"/>
                </a:solidFill>
              </a:rPr>
              <a:t>And I like you</a:t>
            </a:r>
            <a:br/>
            <a:br/>
            <a:r>
              <a:rPr sz="4800">
                <a:solidFill>
                  <a:srgbClr val="FFFFFF"/>
                </a:solidFill>
              </a:rPr>
              <a:t>And I like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Got a lot to not do, let me kill it with you</a:t>
            </a:r>
            <a:br/>
            <a:br/>
            <a:r>
              <a:rPr sz="4800">
                <a:solidFill>
                  <a:srgbClr val="FFFFFF"/>
                </a:solidFill>
              </a:rPr>
              <a:t>You pick me up and take me home again</a:t>
            </a:r>
            <a:br/>
            <a:br/>
            <a:r>
              <a:rPr sz="4800">
                <a:solidFill>
                  <a:srgbClr val="FFFFFF"/>
                </a:solidFill>
              </a:rPr>
              <a:t>Head out the window again</a:t>
            </a:r>
            <a:br/>
            <a:br/>
            <a:r>
              <a:rPr sz="4800">
                <a:solidFill>
                  <a:srgbClr val="FFFFFF"/>
                </a:solidFill>
              </a:rPr>
              <a:t>We're hollow like the bottles that we drain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You drape your wrists over the steering wheel</a:t>
            </a:r>
            <a:br/>
            <a:br/>
            <a:r>
              <a:rPr sz="4800">
                <a:solidFill>
                  <a:srgbClr val="FFFFFF"/>
                </a:solidFill>
              </a:rPr>
              <a:t>Pulses can drive from here</a:t>
            </a:r>
            <a:br/>
            <a:br/>
            <a:r>
              <a:rPr sz="4800">
                <a:solidFill>
                  <a:srgbClr val="FFFFFF"/>
                </a:solidFill>
              </a:rPr>
              <a:t>We might be hollow, but we're brave</a:t>
            </a:r>
            <a:br/>
            <a:br/>
            <a:r>
              <a:rPr sz="4800">
                <a:solidFill>
                  <a:srgbClr val="FFFFFF"/>
                </a:solidFill>
              </a:rPr>
              <a:t>I love these roads where the houses don't change (and I like you)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Where we can talk like there's something to say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I'm glad that we stopped kissing the tar on the highway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We move in the tree streets</a:t>
            </a:r>
            <a:br/>
            <a:br/>
            <a:r>
              <a:rPr sz="4800">
                <a:solidFill>
                  <a:srgbClr val="FFFFFF"/>
                </a:solidFill>
              </a:rPr>
              <a:t>I'd like it if you stayed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Now we're wearing long sleeves</a:t>
            </a:r>
            <a:br/>
            <a:br/>
            <a:r>
              <a:rPr sz="4800">
                <a:solidFill>
                  <a:srgbClr val="FFFFFF"/>
                </a:solidFill>
              </a:rPr>
              <a:t>And the heating comes on</a:t>
            </a:r>
            <a:br/>
            <a:br/>
            <a:r>
              <a:rPr sz="4800">
                <a:solidFill>
                  <a:srgbClr val="FFFFFF"/>
                </a:solidFill>
              </a:rPr>
              <a:t>(You buy me orange juice)</a:t>
            </a:r>
            <a:br/>
            <a:br/>
            <a:r>
              <a:rPr sz="4800">
                <a:solidFill>
                  <a:srgbClr val="FFFFFF"/>
                </a:solidFill>
              </a:rPr>
              <a:t>We're getting good at this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Dreams of clean teeth</a:t>
            </a:r>
            <a:br/>
            <a:br/>
            <a:r>
              <a:rPr sz="4800">
                <a:solidFill>
                  <a:srgbClr val="FFFFFF"/>
                </a:solidFill>
              </a:rPr>
              <a:t>I can tell that you're tired</a:t>
            </a:r>
            <a:br/>
            <a:br/>
            <a:r>
              <a:rPr sz="4800">
                <a:solidFill>
                  <a:srgbClr val="FFFFFF"/>
                </a:solidFill>
              </a:rPr>
              <a:t>But you keep the car on</a:t>
            </a:r>
            <a:br/>
            <a:br/>
            <a:r>
              <a:rPr sz="4800">
                <a:solidFill>
                  <a:srgbClr val="FFFFFF"/>
                </a:solidFill>
              </a:rPr>
              <a:t>While you're waiting out front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You pick me up and take me home again</a:t>
            </a:r>
            <a:br/>
            <a:br/>
            <a:r>
              <a:rPr sz="4800">
                <a:solidFill>
                  <a:srgbClr val="FFFFFF"/>
                </a:solidFill>
              </a:rPr>
              <a:t>Head out the window again</a:t>
            </a:r>
            <a:br/>
            <a:br/>
            <a:r>
              <a:rPr sz="4800">
                <a:solidFill>
                  <a:srgbClr val="FFFFFF"/>
                </a:solidFill>
              </a:rPr>
              <a:t>We're hollow like the bottles that we drain</a:t>
            </a:r>
            <a:br/>
            <a:br/>
            <a:r>
              <a:rPr sz="4800">
                <a:solidFill>
                  <a:srgbClr val="FFFFFF"/>
                </a:solidFill>
              </a:rPr>
              <a:t>You drape your wrists over the steering wheel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Pulses can drive from here</a:t>
            </a:r>
            <a:br/>
            <a:br/>
            <a:r>
              <a:rPr sz="4800">
                <a:solidFill>
                  <a:srgbClr val="FFFFFF"/>
                </a:solidFill>
              </a:rPr>
              <a:t>We might be hollow, but we're brave</a:t>
            </a:r>
            <a:br/>
            <a:br/>
            <a:r>
              <a:rPr sz="4800">
                <a:solidFill>
                  <a:srgbClr val="FFFFFF"/>
                </a:solidFill>
              </a:rPr>
              <a:t>I love these roads where the houses don't change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Where we can talk like there's something to say (and I like you)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800">
                <a:solidFill>
                  <a:srgbClr val="FFFFFF"/>
                </a:solidFill>
              </a:rPr>
              <a:t>I'm glad that we stopped kissing the tar on the highway (and I like you)</a:t>
            </a:r>
            <a:br/>
            <a:br/>
            <a:r>
              <a:rPr sz="4800">
                <a:solidFill>
                  <a:srgbClr val="FFFFFF"/>
                </a:solidFill>
              </a:rPr>
              <a:t>We move in the tree streets</a:t>
            </a:r>
            <a:br/>
            <a:br/>
            <a:r>
              <a:rPr sz="4800">
                <a:solidFill>
                  <a:srgbClr val="FFFFFF"/>
                </a:solidFill>
              </a:rPr>
              <a:t>I'd like it if you stayed</a:t>
            </a:r>
            <a:br/>
            <a:br/>
            <a:r>
              <a:rPr sz="4800">
                <a:solidFill>
                  <a:srgbClr val="FFFFFF"/>
                </a:solidFill>
              </a:rPr>
              <a:t>We're never done with killing time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