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-60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37A5C-DC5A-44CA-98F4-99266DD6DA0D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C16E-BAAC-4886-A298-F8E0BC6E77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83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418B0-1782-DC80-CC73-F1BC43F9D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E1D95E-F883-03A8-ABC4-0FC1E487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5E2A5-2D21-7820-EBB1-66A561EE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FF88F-A6E9-18D9-6542-513A8B45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1E5A7-C1D5-3AD7-4556-0350531D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33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99C9-A303-1A21-A9E0-3907BAE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C5CB4-81A4-C9A0-CE14-3C4D8D7E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3A343-B9F0-5707-D4C0-AFAE3AA1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3A04A-60CB-5AE4-91C5-193E24B0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A84238-703D-389A-9BEC-1BD6805E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23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E1EED3-C499-9CB0-2BC8-898EC608F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D1C49-E0BA-FF80-1E85-175B2BD08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935A2-4DC0-B892-A851-9D36B841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3D529-94B7-2DE4-2A95-86B61B08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35D15A-68F6-92C3-6EBB-E88D7AF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21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BF6BE-026D-E54C-697D-AC2AB627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B8B15-3006-8C58-9975-7776F70C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4CE674-9F28-5968-A3C5-108BA8B8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F4F9C-2203-BE8A-78CC-E0022F0C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0A44F-FEC7-07B7-E730-63254203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9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41118-6B7C-EFCB-E13E-39E83B56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1C6367-D9B8-DC9C-71DD-86A91661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A928C-1E93-1772-8E19-BC887ACE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2D5E5-929D-FEAF-3CB8-45840F96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6E132-01AA-292F-8AE8-5CB06060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28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D67A2-2A95-8E40-F6FD-F6A0C6CF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621DA-8250-966C-C06C-7DB7AF528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7ED95A-0342-89C6-190F-75382BFB1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7A7785-2392-7785-6A3D-6FE9572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FD745-D633-E3C2-2CDB-9C7B0BBF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1854F4-110F-DA29-7B5D-61C7322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0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E9EBB-389E-A637-044B-F2C58150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23BED-23E4-C382-4D5D-BEE96134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6ED7AD-E458-6ED2-8721-3CAABC57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82FE56-B0DF-2A06-7095-BF46FAA36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4F2A61-05A1-3C51-6782-E6F298E5A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0AC47A-BA85-8691-F99C-25AFC84E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007994-4EC5-A877-660E-00206B23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4AFECF-2A04-449B-BADF-8A69528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2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C3AFB-FE50-54BA-1F20-71B537B0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7F0D2E-4E30-4B6B-53A1-6002F404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F49B36-23B1-07CB-D783-93ACE804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CCB1CA-BEDF-9C77-C627-4004D990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4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02DFE6-5D7F-DEDD-5380-9387BD84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09D38E-DFCD-976C-FEE3-90668902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526429-3494-C570-2DF4-FACDAC5F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9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114D9-AEB8-8990-DC7A-458D712A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3FBB1-9832-9F7A-B968-AFC929C9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410F07-AE27-DD87-E050-AF97AB95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448ED6-E9FC-6592-2267-177B4EA4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336657-54DB-2AC7-AEEA-342D25CE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93E83-2776-C6B5-FC6D-9DF3DF9F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94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E402-C1E3-CEED-FFD3-51D44540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F7B54-2E4A-896A-D583-BE9B8225E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25F9BB-E5A8-4E46-47A8-31065A7FC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7E1678-D6AF-76AB-6C59-6D6B66A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558093-4667-ACDF-61A3-8DDBE06F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47AE9-C69E-3756-D5F7-80704A25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12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223160-7A55-613F-BEB6-5150FE1E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8B2A1-BBC5-3784-3656-5EC8D9AA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B4DA9-5FED-9D5E-D984-4264C22C0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90F4-12FE-4142-A1C3-B7C269E6301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86AAC7-9529-BA9A-A145-9A6B891AE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A820D-CA2E-A441-1E97-1D4F53BE0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97834-072D-4813-A14A-4F037DB88C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o 44">
            <a:extLst>
              <a:ext uri="{FF2B5EF4-FFF2-40B4-BE49-F238E27FC236}">
                <a16:creationId xmlns:a16="http://schemas.microsoft.com/office/drawing/2014/main" id="{252C428F-3AC5-13DC-AFF9-579778B4E672}"/>
              </a:ext>
            </a:extLst>
          </p:cNvPr>
          <p:cNvGrpSpPr/>
          <p:nvPr/>
        </p:nvGrpSpPr>
        <p:grpSpPr>
          <a:xfrm rot="18537425">
            <a:off x="471472" y="780471"/>
            <a:ext cx="2102353" cy="2035439"/>
            <a:chOff x="936441" y="470327"/>
            <a:chExt cx="5386475" cy="4203116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AB5E2820-59F3-CC87-C7AE-6D0152731B7B}"/>
                </a:ext>
              </a:extLst>
            </p:cNvPr>
            <p:cNvGrpSpPr/>
            <p:nvPr/>
          </p:nvGrpSpPr>
          <p:grpSpPr>
            <a:xfrm>
              <a:off x="1682614" y="470327"/>
              <a:ext cx="4148397" cy="1920424"/>
              <a:chOff x="1682614" y="470327"/>
              <a:chExt cx="4148397" cy="192042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0A5EC185-6929-B913-C059-3139387A509C}"/>
                  </a:ext>
                </a:extLst>
              </p:cNvPr>
              <p:cNvSpPr/>
              <p:nvPr/>
            </p:nvSpPr>
            <p:spPr>
              <a:xfrm rot="3437654">
                <a:off x="4458142" y="1017882"/>
                <a:ext cx="1920424" cy="82531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Nacionalidad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FCDCA482-6718-C08E-2917-AABD2B4CBDC6}"/>
                  </a:ext>
                </a:extLst>
              </p:cNvPr>
              <p:cNvSpPr/>
              <p:nvPr/>
            </p:nvSpPr>
            <p:spPr>
              <a:xfrm rot="17503490">
                <a:off x="1260097" y="1080726"/>
                <a:ext cx="1464011" cy="618978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Telefono</a:t>
                </a:r>
                <a:endParaRPr lang="es-CO" sz="9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5F976F8C-F99E-3E8F-2326-E79EDFFFA10D}"/>
                </a:ext>
              </a:extLst>
            </p:cNvPr>
            <p:cNvGrpSpPr/>
            <p:nvPr/>
          </p:nvGrpSpPr>
          <p:grpSpPr>
            <a:xfrm>
              <a:off x="936441" y="671903"/>
              <a:ext cx="5386475" cy="4001540"/>
              <a:chOff x="913191" y="-304642"/>
              <a:chExt cx="5386475" cy="4001540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D6F49F6-58B9-28F8-416B-C0567EE34366}"/>
                  </a:ext>
                </a:extLst>
              </p:cNvPr>
              <p:cNvSpPr/>
              <p:nvPr/>
            </p:nvSpPr>
            <p:spPr>
              <a:xfrm rot="16372254">
                <a:off x="615409" y="1440093"/>
                <a:ext cx="1364476" cy="76891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Apellido</a:t>
                </a:r>
                <a:endParaRPr lang="es-CO" sz="9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6AEE4152-B4DB-78C9-C912-F4728ECFCA46}"/>
                  </a:ext>
                </a:extLst>
              </p:cNvPr>
              <p:cNvSpPr/>
              <p:nvPr/>
            </p:nvSpPr>
            <p:spPr>
              <a:xfrm rot="13663670">
                <a:off x="1388617" y="2671047"/>
                <a:ext cx="1374811" cy="67689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nombre</a:t>
                </a:r>
                <a:endParaRPr lang="es-CO" sz="9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upo 41">
                <a:extLst>
                  <a:ext uri="{FF2B5EF4-FFF2-40B4-BE49-F238E27FC236}">
                    <a16:creationId xmlns:a16="http://schemas.microsoft.com/office/drawing/2014/main" id="{6A122435-C5CD-E355-AE6C-40D0327B36BB}"/>
                  </a:ext>
                </a:extLst>
              </p:cNvPr>
              <p:cNvGrpSpPr/>
              <p:nvPr/>
            </p:nvGrpSpPr>
            <p:grpSpPr>
              <a:xfrm>
                <a:off x="1684421" y="-304642"/>
                <a:ext cx="4615245" cy="3442274"/>
                <a:chOff x="1684421" y="-304642"/>
                <a:chExt cx="4615245" cy="3442274"/>
              </a:xfrm>
            </p:grpSpPr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764EAAA9-CB2D-1603-2303-80AF211BCE80}"/>
                    </a:ext>
                  </a:extLst>
                </p:cNvPr>
                <p:cNvSpPr/>
                <p:nvPr/>
              </p:nvSpPr>
              <p:spPr>
                <a:xfrm>
                  <a:off x="2909667" y="1388010"/>
                  <a:ext cx="151931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Pasajeros</a:t>
                  </a:r>
                  <a:endParaRPr lang="es-CO" sz="1100" dirty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6B98D6AF-DD2E-DBD9-D0BF-225272E68B00}"/>
                    </a:ext>
                  </a:extLst>
                </p:cNvPr>
                <p:cNvCxnSpPr>
                  <a:cxnSpLocks/>
                  <a:stCxn id="9" idx="0"/>
                  <a:endCxn id="29" idx="4"/>
                </p:cNvCxnSpPr>
                <p:nvPr/>
              </p:nvCxnSpPr>
              <p:spPr>
                <a:xfrm rot="3062575" flipH="1" flipV="1">
                  <a:off x="3147075" y="495135"/>
                  <a:ext cx="906017" cy="7127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>
                  <a:extLst>
                    <a:ext uri="{FF2B5EF4-FFF2-40B4-BE49-F238E27FC236}">
                      <a16:creationId xmlns:a16="http://schemas.microsoft.com/office/drawing/2014/main" id="{31E8396D-261D-BCD8-7835-80746F5F8A34}"/>
                    </a:ext>
                  </a:extLst>
                </p:cNvPr>
                <p:cNvCxnSpPr>
                  <a:cxnSpLocks/>
                  <a:stCxn id="9" idx="3"/>
                  <a:endCxn id="41" idx="4"/>
                </p:cNvCxnSpPr>
                <p:nvPr/>
              </p:nvCxnSpPr>
              <p:spPr>
                <a:xfrm rot="3062575" flipV="1">
                  <a:off x="4532523" y="1635407"/>
                  <a:ext cx="879226" cy="5325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id="{B24118D6-4867-C4E2-D3E7-62FAA265E7A9}"/>
                    </a:ext>
                  </a:extLst>
                </p:cNvPr>
                <p:cNvCxnSpPr>
                  <a:cxnSpLocks/>
                  <a:stCxn id="9" idx="1"/>
                </p:cNvCxnSpPr>
                <p:nvPr/>
              </p:nvCxnSpPr>
              <p:spPr>
                <a:xfrm flipH="1" flipV="1">
                  <a:off x="1684421" y="1697499"/>
                  <a:ext cx="122524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>
                  <a:extLst>
                    <a:ext uri="{FF2B5EF4-FFF2-40B4-BE49-F238E27FC236}">
                      <a16:creationId xmlns:a16="http://schemas.microsoft.com/office/drawing/2014/main" id="{5D20B6BD-3319-2F35-CD28-98BE07B48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E3BC1359-5A49-F7C8-BAF7-1F858BC04AC5}"/>
                    </a:ext>
                  </a:extLst>
                </p:cNvPr>
                <p:cNvCxnSpPr>
                  <a:cxnSpLocks/>
                  <a:stCxn id="9" idx="0"/>
                </p:cNvCxnSpPr>
                <p:nvPr/>
              </p:nvCxnSpPr>
              <p:spPr>
                <a:xfrm flipH="1" flipV="1">
                  <a:off x="2144861" y="703385"/>
                  <a:ext cx="1524462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0391162A-584D-14C6-52CE-19AF75355BB1}"/>
                    </a:ext>
                  </a:extLst>
                </p:cNvPr>
                <p:cNvCxnSpPr>
                  <a:cxnSpLocks/>
                  <a:stCxn id="9" idx="0"/>
                  <a:endCxn id="32" idx="4"/>
                </p:cNvCxnSpPr>
                <p:nvPr/>
              </p:nvCxnSpPr>
              <p:spPr>
                <a:xfrm rot="3062575" flipV="1">
                  <a:off x="4294064" y="189738"/>
                  <a:ext cx="129069" cy="16458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9F30B135-1EA4-CF5D-35F4-D2F2CD577071}"/>
                    </a:ext>
                  </a:extLst>
                </p:cNvPr>
                <p:cNvSpPr/>
                <p:nvPr/>
              </p:nvSpPr>
              <p:spPr>
                <a:xfrm>
                  <a:off x="2619984" y="-304642"/>
                  <a:ext cx="1821720" cy="619609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Email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0BE8CA3B-D93A-7E44-4D73-E94B872FC315}"/>
                    </a:ext>
                  </a:extLst>
                </p:cNvPr>
                <p:cNvSpPr/>
                <p:nvPr/>
              </p:nvSpPr>
              <p:spPr>
                <a:xfrm rot="6743535">
                  <a:off x="4988011" y="1825976"/>
                  <a:ext cx="1808210" cy="815101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ID PASAJEROS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33C3F08F-DD48-B8A6-3AF1-73223F722275}"/>
              </a:ext>
            </a:extLst>
          </p:cNvPr>
          <p:cNvGrpSpPr/>
          <p:nvPr/>
        </p:nvGrpSpPr>
        <p:grpSpPr>
          <a:xfrm rot="2013304">
            <a:off x="3666951" y="44484"/>
            <a:ext cx="2014677" cy="2111104"/>
            <a:chOff x="207591" y="368157"/>
            <a:chExt cx="6061538" cy="4418300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7EA8C6AC-8F5C-9B4A-74F0-3DA0A6E0235A}"/>
                </a:ext>
              </a:extLst>
            </p:cNvPr>
            <p:cNvGrpSpPr/>
            <p:nvPr/>
          </p:nvGrpSpPr>
          <p:grpSpPr>
            <a:xfrm>
              <a:off x="1094592" y="368157"/>
              <a:ext cx="4554589" cy="1985126"/>
              <a:chOff x="1094592" y="368157"/>
              <a:chExt cx="4554589" cy="1985126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6E95B1B2-1514-A000-34D6-8349244E8019}"/>
                  </a:ext>
                </a:extLst>
              </p:cNvPr>
              <p:cNvSpPr/>
              <p:nvPr/>
            </p:nvSpPr>
            <p:spPr>
              <a:xfrm rot="3437654">
                <a:off x="4542554" y="1246657"/>
                <a:ext cx="1387939" cy="82531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Email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CD1A9B9E-CC32-2AF9-D896-48A697BD37CD}"/>
                  </a:ext>
                </a:extLst>
              </p:cNvPr>
              <p:cNvSpPr/>
              <p:nvPr/>
            </p:nvSpPr>
            <p:spPr>
              <a:xfrm rot="18822787">
                <a:off x="987614" y="475135"/>
                <a:ext cx="1520696" cy="13067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Origen de vuelo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B76AFA1-BBC8-8750-653F-3EEC19D97493}"/>
                </a:ext>
              </a:extLst>
            </p:cNvPr>
            <p:cNvGrpSpPr/>
            <p:nvPr/>
          </p:nvGrpSpPr>
          <p:grpSpPr>
            <a:xfrm>
              <a:off x="207591" y="377046"/>
              <a:ext cx="6061538" cy="4409411"/>
              <a:chOff x="184341" y="-599499"/>
              <a:chExt cx="6061538" cy="4409411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0B88A7BF-E2D8-12F3-83EB-FFCC4DA4C3B1}"/>
                  </a:ext>
                </a:extLst>
              </p:cNvPr>
              <p:cNvSpPr/>
              <p:nvPr/>
            </p:nvSpPr>
            <p:spPr>
              <a:xfrm rot="16200000">
                <a:off x="83498" y="908913"/>
                <a:ext cx="1543352" cy="13416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Numero de vuelo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C2D7B9E9-1741-E439-9552-89461345D950}"/>
                  </a:ext>
                </a:extLst>
              </p:cNvPr>
              <p:cNvSpPr/>
              <p:nvPr/>
            </p:nvSpPr>
            <p:spPr>
              <a:xfrm rot="14279894">
                <a:off x="1186699" y="2639967"/>
                <a:ext cx="1612120" cy="72776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vuelo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2B09EE6F-745C-C706-5154-DFCB93E5D0EE}"/>
                  </a:ext>
                </a:extLst>
              </p:cNvPr>
              <p:cNvGrpSpPr/>
              <p:nvPr/>
            </p:nvGrpSpPr>
            <p:grpSpPr>
              <a:xfrm>
                <a:off x="1526007" y="-599499"/>
                <a:ext cx="4719872" cy="3801143"/>
                <a:chOff x="1526007" y="-599499"/>
                <a:chExt cx="4719872" cy="3801143"/>
              </a:xfrm>
            </p:grpSpPr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id="{03E55C46-0630-EC5D-155C-D06DF85E3589}"/>
                    </a:ext>
                  </a:extLst>
                </p:cNvPr>
                <p:cNvSpPr/>
                <p:nvPr/>
              </p:nvSpPr>
              <p:spPr>
                <a:xfrm>
                  <a:off x="2909668" y="1388010"/>
                  <a:ext cx="160996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vuelos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Conector recto 52">
                  <a:extLst>
                    <a:ext uri="{FF2B5EF4-FFF2-40B4-BE49-F238E27FC236}">
                      <a16:creationId xmlns:a16="http://schemas.microsoft.com/office/drawing/2014/main" id="{32B7BEF5-45F3-65E2-39E6-F8816B893E72}"/>
                    </a:ext>
                  </a:extLst>
                </p:cNvPr>
                <p:cNvCxnSpPr>
                  <a:cxnSpLocks/>
                  <a:stCxn id="52" idx="0"/>
                  <a:endCxn id="59" idx="4"/>
                </p:cNvCxnSpPr>
                <p:nvPr/>
              </p:nvCxnSpPr>
              <p:spPr>
                <a:xfrm flipV="1">
                  <a:off x="3714648" y="409100"/>
                  <a:ext cx="225998" cy="97891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>
                  <a:extLst>
                    <a:ext uri="{FF2B5EF4-FFF2-40B4-BE49-F238E27FC236}">
                      <a16:creationId xmlns:a16="http://schemas.microsoft.com/office/drawing/2014/main" id="{BE975A2D-A389-225B-281A-0D0E30ADE4DB}"/>
                    </a:ext>
                  </a:extLst>
                </p:cNvPr>
                <p:cNvCxnSpPr>
                  <a:cxnSpLocks/>
                  <a:stCxn id="52" idx="3"/>
                  <a:endCxn id="60" idx="4"/>
                </p:cNvCxnSpPr>
                <p:nvPr/>
              </p:nvCxnSpPr>
              <p:spPr>
                <a:xfrm>
                  <a:off x="4519629" y="1697500"/>
                  <a:ext cx="841199" cy="4128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>
                  <a:extLst>
                    <a:ext uri="{FF2B5EF4-FFF2-40B4-BE49-F238E27FC236}">
                      <a16:creationId xmlns:a16="http://schemas.microsoft.com/office/drawing/2014/main" id="{7B20F563-19BA-C415-68B5-7E8A973BE681}"/>
                    </a:ext>
                  </a:extLst>
                </p:cNvPr>
                <p:cNvCxnSpPr>
                  <a:cxnSpLocks/>
                  <a:stCxn id="52" idx="1"/>
                  <a:endCxn id="49" idx="4"/>
                </p:cNvCxnSpPr>
                <p:nvPr/>
              </p:nvCxnSpPr>
              <p:spPr>
                <a:xfrm flipH="1" flipV="1">
                  <a:off x="1526007" y="1579746"/>
                  <a:ext cx="1383660" cy="1177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>
                  <a:extLst>
                    <a:ext uri="{FF2B5EF4-FFF2-40B4-BE49-F238E27FC236}">
                      <a16:creationId xmlns:a16="http://schemas.microsoft.com/office/drawing/2014/main" id="{39DF71D2-FA18-FB1B-5740-1597728B1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>
                  <a:extLst>
                    <a:ext uri="{FF2B5EF4-FFF2-40B4-BE49-F238E27FC236}">
                      <a16:creationId xmlns:a16="http://schemas.microsoft.com/office/drawing/2014/main" id="{90D07A94-7F13-8F40-B706-E7D6B7427DF8}"/>
                    </a:ext>
                  </a:extLst>
                </p:cNvPr>
                <p:cNvCxnSpPr>
                  <a:cxnSpLocks/>
                  <a:stCxn id="52" idx="0"/>
                  <a:endCxn id="62" idx="4"/>
                </p:cNvCxnSpPr>
                <p:nvPr/>
              </p:nvCxnSpPr>
              <p:spPr>
                <a:xfrm flipH="1" flipV="1">
                  <a:off x="2196978" y="466034"/>
                  <a:ext cx="1517670" cy="9219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>
                  <a:extLst>
                    <a:ext uri="{FF2B5EF4-FFF2-40B4-BE49-F238E27FC236}">
                      <a16:creationId xmlns:a16="http://schemas.microsoft.com/office/drawing/2014/main" id="{D7F1D423-6821-DEA9-3A0E-2099F3447BD7}"/>
                    </a:ext>
                  </a:extLst>
                </p:cNvPr>
                <p:cNvCxnSpPr>
                  <a:cxnSpLocks/>
                  <a:stCxn id="52" idx="0"/>
                </p:cNvCxnSpPr>
                <p:nvPr/>
              </p:nvCxnSpPr>
              <p:spPr>
                <a:xfrm flipV="1">
                  <a:off x="3714649" y="703385"/>
                  <a:ext cx="1000374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CF7C550B-D683-E3B8-232E-70B56A2AC9DC}"/>
                    </a:ext>
                  </a:extLst>
                </p:cNvPr>
                <p:cNvSpPr/>
                <p:nvPr/>
              </p:nvSpPr>
              <p:spPr>
                <a:xfrm>
                  <a:off x="2746130" y="-599499"/>
                  <a:ext cx="2389032" cy="1008599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Destino de vuelo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EBB04C01-E0D5-D67C-25E9-9280459A2230}"/>
                    </a:ext>
                  </a:extLst>
                </p:cNvPr>
                <p:cNvSpPr/>
                <p:nvPr/>
              </p:nvSpPr>
              <p:spPr>
                <a:xfrm rot="6030357">
                  <a:off x="4764876" y="1720640"/>
                  <a:ext cx="2069476" cy="892531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Nacionalidad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38CC6E2B-AA21-947A-370A-790FA6AF98A9}"/>
              </a:ext>
            </a:extLst>
          </p:cNvPr>
          <p:cNvGrpSpPr/>
          <p:nvPr/>
        </p:nvGrpSpPr>
        <p:grpSpPr>
          <a:xfrm rot="14226028">
            <a:off x="437262" y="4118556"/>
            <a:ext cx="1789837" cy="1684362"/>
            <a:chOff x="1097740" y="728097"/>
            <a:chExt cx="4940341" cy="4116699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5D88B83D-4BBF-69A4-FE2D-CCBCA97F4A39}"/>
                </a:ext>
              </a:extLst>
            </p:cNvPr>
            <p:cNvGrpSpPr/>
            <p:nvPr/>
          </p:nvGrpSpPr>
          <p:grpSpPr>
            <a:xfrm>
              <a:off x="1097740" y="728097"/>
              <a:ext cx="4133838" cy="797878"/>
              <a:chOff x="1097740" y="728097"/>
              <a:chExt cx="4133838" cy="797878"/>
            </a:xfrm>
          </p:grpSpPr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A1E3ED63-293F-46E8-43A1-97E230AF827B}"/>
                  </a:ext>
                </a:extLst>
              </p:cNvPr>
              <p:cNvSpPr/>
              <p:nvPr/>
            </p:nvSpPr>
            <p:spPr>
              <a:xfrm rot="1253761">
                <a:off x="3516339" y="728097"/>
                <a:ext cx="1715239" cy="797878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Matricula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B8AC7C5A-39DD-3342-8CF2-BF6A083D63FC}"/>
                  </a:ext>
                </a:extLst>
              </p:cNvPr>
              <p:cNvSpPr/>
              <p:nvPr/>
            </p:nvSpPr>
            <p:spPr>
              <a:xfrm rot="19313630">
                <a:off x="1097740" y="815158"/>
                <a:ext cx="1975618" cy="63307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Capacidad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373A5BDD-55E1-22A4-D8DF-4CCAC96B2994}"/>
                </a:ext>
              </a:extLst>
            </p:cNvPr>
            <p:cNvGrpSpPr/>
            <p:nvPr/>
          </p:nvGrpSpPr>
          <p:grpSpPr>
            <a:xfrm>
              <a:off x="1709547" y="1417723"/>
              <a:ext cx="4328534" cy="3427073"/>
              <a:chOff x="1686297" y="441178"/>
              <a:chExt cx="4328534" cy="3427073"/>
            </a:xfrm>
          </p:grpSpPr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BEFBD832-D841-63BF-7B48-35A80E9E8D92}"/>
                  </a:ext>
                </a:extLst>
              </p:cNvPr>
              <p:cNvSpPr/>
              <p:nvPr/>
            </p:nvSpPr>
            <p:spPr>
              <a:xfrm rot="13719073">
                <a:off x="1112849" y="2671112"/>
                <a:ext cx="1770587" cy="62369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Tipo</a:t>
                </a:r>
                <a:endParaRPr lang="es-CO" sz="9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48668E65-CA81-55AA-A3D1-E9D305E2CEB3}"/>
                  </a:ext>
                </a:extLst>
              </p:cNvPr>
              <p:cNvGrpSpPr/>
              <p:nvPr/>
            </p:nvGrpSpPr>
            <p:grpSpPr>
              <a:xfrm>
                <a:off x="2105605" y="441178"/>
                <a:ext cx="3909226" cy="2285649"/>
                <a:chOff x="2105605" y="441178"/>
                <a:chExt cx="3909226" cy="2285649"/>
              </a:xfrm>
            </p:grpSpPr>
            <p:sp>
              <p:nvSpPr>
                <p:cNvPr id="69" name="Rectángulo 68">
                  <a:extLst>
                    <a:ext uri="{FF2B5EF4-FFF2-40B4-BE49-F238E27FC236}">
                      <a16:creationId xmlns:a16="http://schemas.microsoft.com/office/drawing/2014/main" id="{5EE361DD-7D5C-EB93-79B5-B42D3A954085}"/>
                    </a:ext>
                  </a:extLst>
                </p:cNvPr>
                <p:cNvSpPr/>
                <p:nvPr/>
              </p:nvSpPr>
              <p:spPr>
                <a:xfrm>
                  <a:off x="2909667" y="1388010"/>
                  <a:ext cx="151931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AVIONES</a:t>
                  </a:r>
                  <a:endParaRPr lang="es-CO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71" name="Conector recto 70">
                  <a:extLst>
                    <a:ext uri="{FF2B5EF4-FFF2-40B4-BE49-F238E27FC236}">
                      <a16:creationId xmlns:a16="http://schemas.microsoft.com/office/drawing/2014/main" id="{362C4721-B23E-D6EC-53F2-D3C9FCB1D8F7}"/>
                    </a:ext>
                  </a:extLst>
                </p:cNvPr>
                <p:cNvCxnSpPr>
                  <a:cxnSpLocks/>
                  <a:stCxn id="69" idx="3"/>
                  <a:endCxn id="77" idx="4"/>
                </p:cNvCxnSpPr>
                <p:nvPr/>
              </p:nvCxnSpPr>
              <p:spPr>
                <a:xfrm rot="7373972" flipH="1" flipV="1">
                  <a:off x="4666274" y="1306522"/>
                  <a:ext cx="487864" cy="8377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ector recto 72">
                  <a:extLst>
                    <a:ext uri="{FF2B5EF4-FFF2-40B4-BE49-F238E27FC236}">
                      <a16:creationId xmlns:a16="http://schemas.microsoft.com/office/drawing/2014/main" id="{F48ADBA8-FB60-2F6A-3FC8-D91582B87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ector recto 73">
                  <a:extLst>
                    <a:ext uri="{FF2B5EF4-FFF2-40B4-BE49-F238E27FC236}">
                      <a16:creationId xmlns:a16="http://schemas.microsoft.com/office/drawing/2014/main" id="{CF40F316-9ECA-F0E7-9B96-63E79A001E51}"/>
                    </a:ext>
                  </a:extLst>
                </p:cNvPr>
                <p:cNvCxnSpPr>
                  <a:cxnSpLocks/>
                  <a:stCxn id="69" idx="0"/>
                  <a:endCxn id="79" idx="4"/>
                </p:cNvCxnSpPr>
                <p:nvPr/>
              </p:nvCxnSpPr>
              <p:spPr>
                <a:xfrm rot="7373972" flipH="1">
                  <a:off x="2941626" y="40412"/>
                  <a:ext cx="39362" cy="17114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cto 74">
                  <a:extLst>
                    <a:ext uri="{FF2B5EF4-FFF2-40B4-BE49-F238E27FC236}">
                      <a16:creationId xmlns:a16="http://schemas.microsoft.com/office/drawing/2014/main" id="{5AB01BBA-F1A0-1372-DE63-4FB8F736FB37}"/>
                    </a:ext>
                  </a:extLst>
                </p:cNvPr>
                <p:cNvCxnSpPr>
                  <a:cxnSpLocks/>
                  <a:endCxn id="78" idx="4"/>
                </p:cNvCxnSpPr>
                <p:nvPr/>
              </p:nvCxnSpPr>
              <p:spPr>
                <a:xfrm rot="7373972" flipH="1">
                  <a:off x="3416599" y="959199"/>
                  <a:ext cx="1041416" cy="53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Elipse 76">
                  <a:extLst>
                    <a:ext uri="{FF2B5EF4-FFF2-40B4-BE49-F238E27FC236}">
                      <a16:creationId xmlns:a16="http://schemas.microsoft.com/office/drawing/2014/main" id="{98ECAC25-FC57-18D9-FDC2-6223FFBB7EC9}"/>
                    </a:ext>
                  </a:extLst>
                </p:cNvPr>
                <p:cNvSpPr/>
                <p:nvPr/>
              </p:nvSpPr>
              <p:spPr>
                <a:xfrm rot="5946932">
                  <a:off x="4929749" y="1490400"/>
                  <a:ext cx="1542805" cy="627358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ID avión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E01AE362-1B4C-83E0-5408-FE5D41615C25}"/>
              </a:ext>
            </a:extLst>
          </p:cNvPr>
          <p:cNvGrpSpPr/>
          <p:nvPr/>
        </p:nvGrpSpPr>
        <p:grpSpPr>
          <a:xfrm>
            <a:off x="6719037" y="13486"/>
            <a:ext cx="2286357" cy="2040436"/>
            <a:chOff x="951956" y="748741"/>
            <a:chExt cx="5110879" cy="3773052"/>
          </a:xfrm>
        </p:grpSpPr>
        <p:grpSp>
          <p:nvGrpSpPr>
            <p:cNvPr id="81" name="Grupo 80">
              <a:extLst>
                <a:ext uri="{FF2B5EF4-FFF2-40B4-BE49-F238E27FC236}">
                  <a16:creationId xmlns:a16="http://schemas.microsoft.com/office/drawing/2014/main" id="{326EF87D-0A77-D0DD-CC7D-48F8B15C86B2}"/>
                </a:ext>
              </a:extLst>
            </p:cNvPr>
            <p:cNvGrpSpPr/>
            <p:nvPr/>
          </p:nvGrpSpPr>
          <p:grpSpPr>
            <a:xfrm>
              <a:off x="1446207" y="748741"/>
              <a:ext cx="4228045" cy="1358410"/>
              <a:chOff x="1446207" y="748741"/>
              <a:chExt cx="4228045" cy="1358410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616E7BE6-693F-192E-682F-E6FB7D311A39}"/>
                  </a:ext>
                </a:extLst>
              </p:cNvPr>
              <p:cNvSpPr/>
              <p:nvPr/>
            </p:nvSpPr>
            <p:spPr>
              <a:xfrm rot="3437654">
                <a:off x="4482254" y="914916"/>
                <a:ext cx="1358174" cy="102582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Monto de pago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A7833FD-52E3-EAB4-AF48-6C61A5712602}"/>
                  </a:ext>
                </a:extLst>
              </p:cNvPr>
              <p:cNvSpPr/>
              <p:nvPr/>
            </p:nvSpPr>
            <p:spPr>
              <a:xfrm rot="17503490">
                <a:off x="1277432" y="976716"/>
                <a:ext cx="1299210" cy="9616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Medios de pago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upo 81">
              <a:extLst>
                <a:ext uri="{FF2B5EF4-FFF2-40B4-BE49-F238E27FC236}">
                  <a16:creationId xmlns:a16="http://schemas.microsoft.com/office/drawing/2014/main" id="{4D8F6AF0-F2F9-E4E5-C6D8-5828F190F7B9}"/>
                </a:ext>
              </a:extLst>
            </p:cNvPr>
            <p:cNvGrpSpPr/>
            <p:nvPr/>
          </p:nvGrpSpPr>
          <p:grpSpPr>
            <a:xfrm>
              <a:off x="951956" y="852403"/>
              <a:ext cx="5110879" cy="3669390"/>
              <a:chOff x="928706" y="-124142"/>
              <a:chExt cx="5110879" cy="3669390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3C553EAE-44D1-C8C4-9D72-2BBDE62302B7}"/>
                  </a:ext>
                </a:extLst>
              </p:cNvPr>
              <p:cNvSpPr/>
              <p:nvPr/>
            </p:nvSpPr>
            <p:spPr>
              <a:xfrm rot="15812540">
                <a:off x="646652" y="1444302"/>
                <a:ext cx="1378659" cy="814552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pasaje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C789D320-1237-51DB-2C5C-3D22C07DBD09}"/>
                  </a:ext>
                </a:extLst>
              </p:cNvPr>
              <p:cNvSpPr/>
              <p:nvPr/>
            </p:nvSpPr>
            <p:spPr>
              <a:xfrm rot="14083946">
                <a:off x="1464665" y="2631722"/>
                <a:ext cx="1142086" cy="684965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pago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upo 84">
                <a:extLst>
                  <a:ext uri="{FF2B5EF4-FFF2-40B4-BE49-F238E27FC236}">
                    <a16:creationId xmlns:a16="http://schemas.microsoft.com/office/drawing/2014/main" id="{0297F1F8-5A5E-52D0-FA00-7EF92BEDA030}"/>
                  </a:ext>
                </a:extLst>
              </p:cNvPr>
              <p:cNvGrpSpPr/>
              <p:nvPr/>
            </p:nvGrpSpPr>
            <p:grpSpPr>
              <a:xfrm>
                <a:off x="1684421" y="-124142"/>
                <a:ext cx="4355164" cy="2886048"/>
                <a:chOff x="1684421" y="-124142"/>
                <a:chExt cx="4355164" cy="2886048"/>
              </a:xfrm>
            </p:grpSpPr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70904BB4-C883-7CA4-F806-28DB2399A4D0}"/>
                    </a:ext>
                  </a:extLst>
                </p:cNvPr>
                <p:cNvSpPr/>
                <p:nvPr/>
              </p:nvSpPr>
              <p:spPr>
                <a:xfrm>
                  <a:off x="2909667" y="1388010"/>
                  <a:ext cx="151931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Pagos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Conector recto 86">
                  <a:extLst>
                    <a:ext uri="{FF2B5EF4-FFF2-40B4-BE49-F238E27FC236}">
                      <a16:creationId xmlns:a16="http://schemas.microsoft.com/office/drawing/2014/main" id="{B448A8D5-2525-5939-89BD-1C8B031B7037}"/>
                    </a:ext>
                  </a:extLst>
                </p:cNvPr>
                <p:cNvCxnSpPr>
                  <a:cxnSpLocks/>
                  <a:stCxn id="86" idx="0"/>
                </p:cNvCxnSpPr>
                <p:nvPr/>
              </p:nvCxnSpPr>
              <p:spPr>
                <a:xfrm flipV="1">
                  <a:off x="3669323" y="682720"/>
                  <a:ext cx="0" cy="7052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87">
                  <a:extLst>
                    <a:ext uri="{FF2B5EF4-FFF2-40B4-BE49-F238E27FC236}">
                      <a16:creationId xmlns:a16="http://schemas.microsoft.com/office/drawing/2014/main" id="{BE1EF5DB-90B9-D107-38CA-BCC0CB7E22B6}"/>
                    </a:ext>
                  </a:extLst>
                </p:cNvPr>
                <p:cNvCxnSpPr>
                  <a:cxnSpLocks/>
                  <a:stCxn id="86" idx="3"/>
                </p:cNvCxnSpPr>
                <p:nvPr/>
              </p:nvCxnSpPr>
              <p:spPr>
                <a:xfrm>
                  <a:off x="4428978" y="1697500"/>
                  <a:ext cx="856788" cy="445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88">
                  <a:extLst>
                    <a:ext uri="{FF2B5EF4-FFF2-40B4-BE49-F238E27FC236}">
                      <a16:creationId xmlns:a16="http://schemas.microsoft.com/office/drawing/2014/main" id="{EB21F578-038D-A7CC-676A-5390E866A430}"/>
                    </a:ext>
                  </a:extLst>
                </p:cNvPr>
                <p:cNvCxnSpPr>
                  <a:cxnSpLocks/>
                  <a:stCxn id="86" idx="1"/>
                </p:cNvCxnSpPr>
                <p:nvPr/>
              </p:nvCxnSpPr>
              <p:spPr>
                <a:xfrm flipH="1" flipV="1">
                  <a:off x="1684421" y="1697499"/>
                  <a:ext cx="122524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recto 89">
                  <a:extLst>
                    <a:ext uri="{FF2B5EF4-FFF2-40B4-BE49-F238E27FC236}">
                      <a16:creationId xmlns:a16="http://schemas.microsoft.com/office/drawing/2014/main" id="{CCF4D75E-EC28-4022-2DB0-7B5D3B786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ector recto 90">
                  <a:extLst>
                    <a:ext uri="{FF2B5EF4-FFF2-40B4-BE49-F238E27FC236}">
                      <a16:creationId xmlns:a16="http://schemas.microsoft.com/office/drawing/2014/main" id="{1762372E-A22C-6E45-CD93-A9A130DACAB0}"/>
                    </a:ext>
                  </a:extLst>
                </p:cNvPr>
                <p:cNvCxnSpPr>
                  <a:cxnSpLocks/>
                  <a:stCxn id="86" idx="0"/>
                </p:cNvCxnSpPr>
                <p:nvPr/>
              </p:nvCxnSpPr>
              <p:spPr>
                <a:xfrm flipH="1" flipV="1">
                  <a:off x="2144861" y="703385"/>
                  <a:ext cx="1524462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recto 91">
                  <a:extLst>
                    <a:ext uri="{FF2B5EF4-FFF2-40B4-BE49-F238E27FC236}">
                      <a16:creationId xmlns:a16="http://schemas.microsoft.com/office/drawing/2014/main" id="{5767FB16-E136-64BE-BDCD-793CCA9A0781}"/>
                    </a:ext>
                  </a:extLst>
                </p:cNvPr>
                <p:cNvCxnSpPr>
                  <a:cxnSpLocks/>
                  <a:stCxn id="86" idx="0"/>
                </p:cNvCxnSpPr>
                <p:nvPr/>
              </p:nvCxnSpPr>
              <p:spPr>
                <a:xfrm flipV="1">
                  <a:off x="3669323" y="703385"/>
                  <a:ext cx="1045699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2B8065B1-9A2C-5187-9767-855C4CA20ABB}"/>
                    </a:ext>
                  </a:extLst>
                </p:cNvPr>
                <p:cNvSpPr/>
                <p:nvPr/>
              </p:nvSpPr>
              <p:spPr>
                <a:xfrm>
                  <a:off x="2909667" y="-124142"/>
                  <a:ext cx="1519311" cy="80686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Fecha de pago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594CD16D-ADE9-2811-78F9-782443D6DCB6}"/>
                    </a:ext>
                  </a:extLst>
                </p:cNvPr>
                <p:cNvSpPr/>
                <p:nvPr/>
              </p:nvSpPr>
              <p:spPr>
                <a:xfrm rot="5942660">
                  <a:off x="4752856" y="1475178"/>
                  <a:ext cx="1771555" cy="80190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Id pasajero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06F5A9BD-AAB7-9246-9CE0-6362975FDCC8}"/>
              </a:ext>
            </a:extLst>
          </p:cNvPr>
          <p:cNvGrpSpPr/>
          <p:nvPr/>
        </p:nvGrpSpPr>
        <p:grpSpPr>
          <a:xfrm rot="10800000">
            <a:off x="6088150" y="4285139"/>
            <a:ext cx="2497852" cy="1744017"/>
            <a:chOff x="475125" y="770364"/>
            <a:chExt cx="7231978" cy="3623790"/>
          </a:xfrm>
        </p:grpSpPr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70392BBC-4FD5-FEBF-8F88-C63D46561140}"/>
                </a:ext>
              </a:extLst>
            </p:cNvPr>
            <p:cNvGrpSpPr/>
            <p:nvPr/>
          </p:nvGrpSpPr>
          <p:grpSpPr>
            <a:xfrm>
              <a:off x="864921" y="787958"/>
              <a:ext cx="4634330" cy="1386271"/>
              <a:chOff x="864921" y="787958"/>
              <a:chExt cx="4634330" cy="1386271"/>
            </a:xfrm>
          </p:grpSpPr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F9587581-90FC-C76D-FD12-A7168C7216DE}"/>
                  </a:ext>
                </a:extLst>
              </p:cNvPr>
              <p:cNvSpPr/>
              <p:nvPr/>
            </p:nvSpPr>
            <p:spPr>
              <a:xfrm rot="2199525">
                <a:off x="3882149" y="898431"/>
                <a:ext cx="1617102" cy="587537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Email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67F4D9D1-3883-CD8C-BFB3-85C918E969CC}"/>
                  </a:ext>
                </a:extLst>
              </p:cNvPr>
              <p:cNvSpPr/>
              <p:nvPr/>
            </p:nvSpPr>
            <p:spPr>
              <a:xfrm rot="17503490">
                <a:off x="481275" y="1171604"/>
                <a:ext cx="1386271" cy="61898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Apellidos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4C723544-0CDF-81CD-52EA-167C69E2B6F9}"/>
                </a:ext>
              </a:extLst>
            </p:cNvPr>
            <p:cNvGrpSpPr/>
            <p:nvPr/>
          </p:nvGrpSpPr>
          <p:grpSpPr>
            <a:xfrm>
              <a:off x="475125" y="770364"/>
              <a:ext cx="7231978" cy="3623790"/>
              <a:chOff x="451875" y="-206181"/>
              <a:chExt cx="7231978" cy="3623790"/>
            </a:xfrm>
          </p:grpSpPr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FB999101-2F01-3D4D-1FC4-BC4F1F77ADA6}"/>
                  </a:ext>
                </a:extLst>
              </p:cNvPr>
              <p:cNvSpPr/>
              <p:nvPr/>
            </p:nvSpPr>
            <p:spPr>
              <a:xfrm rot="16522747">
                <a:off x="511846" y="1377712"/>
                <a:ext cx="1358848" cy="62332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Nombres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DE32185-5FA1-A1CF-42F5-CF1CEF8F7BD9}"/>
                  </a:ext>
                </a:extLst>
              </p:cNvPr>
              <p:cNvSpPr/>
              <p:nvPr/>
            </p:nvSpPr>
            <p:spPr>
              <a:xfrm rot="13348461">
                <a:off x="451875" y="2650088"/>
                <a:ext cx="2874931" cy="76752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empleados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2" name="Grupo 101">
                <a:extLst>
                  <a:ext uri="{FF2B5EF4-FFF2-40B4-BE49-F238E27FC236}">
                    <a16:creationId xmlns:a16="http://schemas.microsoft.com/office/drawing/2014/main" id="{599C77CD-5323-9082-FD60-02E33E80F414}"/>
                  </a:ext>
                </a:extLst>
              </p:cNvPr>
              <p:cNvGrpSpPr/>
              <p:nvPr/>
            </p:nvGrpSpPr>
            <p:grpSpPr>
              <a:xfrm>
                <a:off x="1438667" y="-206181"/>
                <a:ext cx="6245186" cy="3400085"/>
                <a:chOff x="1438667" y="-206181"/>
                <a:chExt cx="6245186" cy="3400085"/>
              </a:xfrm>
            </p:grpSpPr>
            <p:sp>
              <p:nvSpPr>
                <p:cNvPr id="103" name="Rectángulo 102">
                  <a:extLst>
                    <a:ext uri="{FF2B5EF4-FFF2-40B4-BE49-F238E27FC236}">
                      <a16:creationId xmlns:a16="http://schemas.microsoft.com/office/drawing/2014/main" id="{35C80D9F-F3C7-591D-3F83-8F28E9628732}"/>
                    </a:ext>
                  </a:extLst>
                </p:cNvPr>
                <p:cNvSpPr/>
                <p:nvPr/>
              </p:nvSpPr>
              <p:spPr>
                <a:xfrm>
                  <a:off x="2909667" y="1388010"/>
                  <a:ext cx="151931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Empleados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4" name="Conector recto 103">
                  <a:extLst>
                    <a:ext uri="{FF2B5EF4-FFF2-40B4-BE49-F238E27FC236}">
                      <a16:creationId xmlns:a16="http://schemas.microsoft.com/office/drawing/2014/main" id="{9D9E71CE-AB82-0B40-0FC4-E63723692AC4}"/>
                    </a:ext>
                  </a:extLst>
                </p:cNvPr>
                <p:cNvCxnSpPr>
                  <a:cxnSpLocks/>
                  <a:stCxn id="103" idx="0"/>
                  <a:endCxn id="110" idx="4"/>
                </p:cNvCxnSpPr>
                <p:nvPr/>
              </p:nvCxnSpPr>
              <p:spPr>
                <a:xfrm rot="10800000">
                  <a:off x="2866788" y="570972"/>
                  <a:ext cx="802536" cy="8170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recto 104">
                  <a:extLst>
                    <a:ext uri="{FF2B5EF4-FFF2-40B4-BE49-F238E27FC236}">
                      <a16:creationId xmlns:a16="http://schemas.microsoft.com/office/drawing/2014/main" id="{22E1CDE2-6062-86CC-481F-4F28776ABFEC}"/>
                    </a:ext>
                  </a:extLst>
                </p:cNvPr>
                <p:cNvCxnSpPr>
                  <a:cxnSpLocks/>
                  <a:stCxn id="103" idx="3"/>
                  <a:endCxn id="111" idx="4"/>
                </p:cNvCxnSpPr>
                <p:nvPr/>
              </p:nvCxnSpPr>
              <p:spPr>
                <a:xfrm rot="10800000" flipH="1" flipV="1">
                  <a:off x="4428978" y="1697501"/>
                  <a:ext cx="982084" cy="9287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ector recto 105">
                  <a:extLst>
                    <a:ext uri="{FF2B5EF4-FFF2-40B4-BE49-F238E27FC236}">
                      <a16:creationId xmlns:a16="http://schemas.microsoft.com/office/drawing/2014/main" id="{03DA4C3A-8BB3-3427-3C52-FB6673183021}"/>
                    </a:ext>
                  </a:extLst>
                </p:cNvPr>
                <p:cNvCxnSpPr>
                  <a:cxnSpLocks/>
                  <a:stCxn id="103" idx="1"/>
                  <a:endCxn id="100" idx="4"/>
                </p:cNvCxnSpPr>
                <p:nvPr/>
              </p:nvCxnSpPr>
              <p:spPr>
                <a:xfrm rot="10800000" flipV="1">
                  <a:off x="1501558" y="1697501"/>
                  <a:ext cx="1408109" cy="126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ector recto 106">
                  <a:extLst>
                    <a:ext uri="{FF2B5EF4-FFF2-40B4-BE49-F238E27FC236}">
                      <a16:creationId xmlns:a16="http://schemas.microsoft.com/office/drawing/2014/main" id="{58A12001-0B37-5C6A-3071-BD3D836D3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ector recto 107">
                  <a:extLst>
                    <a:ext uri="{FF2B5EF4-FFF2-40B4-BE49-F238E27FC236}">
                      <a16:creationId xmlns:a16="http://schemas.microsoft.com/office/drawing/2014/main" id="{21C900E1-7117-66E6-B9C3-DF56070E2C06}"/>
                    </a:ext>
                  </a:extLst>
                </p:cNvPr>
                <p:cNvCxnSpPr>
                  <a:cxnSpLocks/>
                  <a:stCxn id="103" idx="0"/>
                  <a:endCxn id="113" idx="4"/>
                </p:cNvCxnSpPr>
                <p:nvPr/>
              </p:nvCxnSpPr>
              <p:spPr>
                <a:xfrm rot="10800000">
                  <a:off x="1438667" y="586102"/>
                  <a:ext cx="2230657" cy="8019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recto 108">
                  <a:extLst>
                    <a:ext uri="{FF2B5EF4-FFF2-40B4-BE49-F238E27FC236}">
                      <a16:creationId xmlns:a16="http://schemas.microsoft.com/office/drawing/2014/main" id="{07C039C0-F5EE-B755-951E-1290357A5D2E}"/>
                    </a:ext>
                  </a:extLst>
                </p:cNvPr>
                <p:cNvCxnSpPr>
                  <a:cxnSpLocks/>
                  <a:stCxn id="103" idx="0"/>
                  <a:endCxn id="112" idx="4"/>
                </p:cNvCxnSpPr>
                <p:nvPr/>
              </p:nvCxnSpPr>
              <p:spPr>
                <a:xfrm rot="10800000" flipH="1">
                  <a:off x="3669324" y="451318"/>
                  <a:ext cx="751749" cy="9366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3299D27D-0E51-3A1A-205B-875FBE6B399F}"/>
                    </a:ext>
                  </a:extLst>
                </p:cNvPr>
                <p:cNvSpPr/>
                <p:nvPr/>
              </p:nvSpPr>
              <p:spPr>
                <a:xfrm rot="20272445">
                  <a:off x="1671305" y="-206181"/>
                  <a:ext cx="1964078" cy="80686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Telefono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13DE7530-00C4-6098-8559-8EDC6E71E603}"/>
                    </a:ext>
                  </a:extLst>
                </p:cNvPr>
                <p:cNvSpPr/>
                <p:nvPr/>
              </p:nvSpPr>
              <p:spPr>
                <a:xfrm rot="8201738">
                  <a:off x="3766312" y="2536752"/>
                  <a:ext cx="3917541" cy="65715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documentación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B4AE2A4-FCAF-D345-31ED-9155344B0140}"/>
              </a:ext>
            </a:extLst>
          </p:cNvPr>
          <p:cNvGrpSpPr/>
          <p:nvPr/>
        </p:nvGrpSpPr>
        <p:grpSpPr>
          <a:xfrm rot="11047001">
            <a:off x="3143835" y="4167440"/>
            <a:ext cx="1733745" cy="2009265"/>
            <a:chOff x="1192424" y="35069"/>
            <a:chExt cx="4895975" cy="4820198"/>
          </a:xfrm>
        </p:grpSpPr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38F9A412-3A4D-E28A-15DE-53E98E3C2F89}"/>
                </a:ext>
              </a:extLst>
            </p:cNvPr>
            <p:cNvGrpSpPr/>
            <p:nvPr/>
          </p:nvGrpSpPr>
          <p:grpSpPr>
            <a:xfrm>
              <a:off x="1655291" y="35069"/>
              <a:ext cx="3901944" cy="2100251"/>
              <a:chOff x="1655291" y="35069"/>
              <a:chExt cx="3901944" cy="2100251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5CEDD410-897A-EC74-6715-7B89B3C326D3}"/>
                  </a:ext>
                </a:extLst>
              </p:cNvPr>
              <p:cNvSpPr/>
              <p:nvPr/>
            </p:nvSpPr>
            <p:spPr>
              <a:xfrm rot="3437654">
                <a:off x="4568976" y="1147060"/>
                <a:ext cx="1151206" cy="82531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Clase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694036CE-725F-2535-D23A-670AEB4C4FC4}"/>
                  </a:ext>
                </a:extLst>
              </p:cNvPr>
              <p:cNvSpPr/>
              <p:nvPr/>
            </p:nvSpPr>
            <p:spPr>
              <a:xfrm rot="17503490">
                <a:off x="1004269" y="686091"/>
                <a:ext cx="2083598" cy="78155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pasajero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6" name="Grupo 115">
              <a:extLst>
                <a:ext uri="{FF2B5EF4-FFF2-40B4-BE49-F238E27FC236}">
                  <a16:creationId xmlns:a16="http://schemas.microsoft.com/office/drawing/2014/main" id="{5BCEF239-295F-C170-4DC6-18EC67E76B75}"/>
                </a:ext>
              </a:extLst>
            </p:cNvPr>
            <p:cNvGrpSpPr/>
            <p:nvPr/>
          </p:nvGrpSpPr>
          <p:grpSpPr>
            <a:xfrm>
              <a:off x="1192424" y="852403"/>
              <a:ext cx="4895975" cy="4002864"/>
              <a:chOff x="1169174" y="-124142"/>
              <a:chExt cx="4895975" cy="4002864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FE147D8F-2C43-8338-AC16-88CBB389300B}"/>
                  </a:ext>
                </a:extLst>
              </p:cNvPr>
              <p:cNvSpPr/>
              <p:nvPr/>
            </p:nvSpPr>
            <p:spPr>
              <a:xfrm rot="16340590">
                <a:off x="741565" y="1455184"/>
                <a:ext cx="1357078" cy="50185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vuelo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7A92C3A5-3CC1-E764-14D1-327EF8491806}"/>
                  </a:ext>
                </a:extLst>
              </p:cNvPr>
              <p:cNvSpPr/>
              <p:nvPr/>
            </p:nvSpPr>
            <p:spPr>
              <a:xfrm rot="13864161">
                <a:off x="1305187" y="2741907"/>
                <a:ext cx="1652623" cy="62100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pasaje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" name="Grupo 118">
                <a:extLst>
                  <a:ext uri="{FF2B5EF4-FFF2-40B4-BE49-F238E27FC236}">
                    <a16:creationId xmlns:a16="http://schemas.microsoft.com/office/drawing/2014/main" id="{62792151-5FC2-ECEA-F8D0-48814326B963}"/>
                  </a:ext>
                </a:extLst>
              </p:cNvPr>
              <p:cNvGrpSpPr/>
              <p:nvPr/>
            </p:nvGrpSpPr>
            <p:grpSpPr>
              <a:xfrm>
                <a:off x="1684421" y="-124142"/>
                <a:ext cx="4380728" cy="3058286"/>
                <a:chOff x="1684421" y="-124142"/>
                <a:chExt cx="4380728" cy="3058286"/>
              </a:xfrm>
            </p:grpSpPr>
            <p:sp>
              <p:nvSpPr>
                <p:cNvPr id="120" name="Rectángulo 119">
                  <a:extLst>
                    <a:ext uri="{FF2B5EF4-FFF2-40B4-BE49-F238E27FC236}">
                      <a16:creationId xmlns:a16="http://schemas.microsoft.com/office/drawing/2014/main" id="{3C9BA450-D2BA-948E-E3CB-0C6160C83D1B}"/>
                    </a:ext>
                  </a:extLst>
                </p:cNvPr>
                <p:cNvSpPr/>
                <p:nvPr/>
              </p:nvSpPr>
              <p:spPr>
                <a:xfrm>
                  <a:off x="2909667" y="1388010"/>
                  <a:ext cx="151931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Pasaje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1" name="Conector recto 120">
                  <a:extLst>
                    <a:ext uri="{FF2B5EF4-FFF2-40B4-BE49-F238E27FC236}">
                      <a16:creationId xmlns:a16="http://schemas.microsoft.com/office/drawing/2014/main" id="{D44FC1C4-50D7-7688-CAE0-4C0CE527B8F8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3669323" y="682720"/>
                  <a:ext cx="0" cy="7052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recto 121">
                  <a:extLst>
                    <a:ext uri="{FF2B5EF4-FFF2-40B4-BE49-F238E27FC236}">
                      <a16:creationId xmlns:a16="http://schemas.microsoft.com/office/drawing/2014/main" id="{BA7A755A-8F0B-B3BC-C32B-C6D86700CEE5}"/>
                    </a:ext>
                  </a:extLst>
                </p:cNvPr>
                <p:cNvCxnSpPr>
                  <a:cxnSpLocks/>
                  <a:stCxn id="120" idx="3"/>
                </p:cNvCxnSpPr>
                <p:nvPr/>
              </p:nvCxnSpPr>
              <p:spPr>
                <a:xfrm>
                  <a:off x="4428978" y="1697500"/>
                  <a:ext cx="856788" cy="445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recto 122">
                  <a:extLst>
                    <a:ext uri="{FF2B5EF4-FFF2-40B4-BE49-F238E27FC236}">
                      <a16:creationId xmlns:a16="http://schemas.microsoft.com/office/drawing/2014/main" id="{6449705D-0799-3E41-2DE0-2A3F8191A3F1}"/>
                    </a:ext>
                  </a:extLst>
                </p:cNvPr>
                <p:cNvCxnSpPr>
                  <a:cxnSpLocks/>
                  <a:stCxn id="120" idx="1"/>
                </p:cNvCxnSpPr>
                <p:nvPr/>
              </p:nvCxnSpPr>
              <p:spPr>
                <a:xfrm flipH="1" flipV="1">
                  <a:off x="1684421" y="1697499"/>
                  <a:ext cx="122524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cto 123">
                  <a:extLst>
                    <a:ext uri="{FF2B5EF4-FFF2-40B4-BE49-F238E27FC236}">
                      <a16:creationId xmlns:a16="http://schemas.microsoft.com/office/drawing/2014/main" id="{D681AEB7-6502-A454-B9A9-F343B29E6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cto 124">
                  <a:extLst>
                    <a:ext uri="{FF2B5EF4-FFF2-40B4-BE49-F238E27FC236}">
                      <a16:creationId xmlns:a16="http://schemas.microsoft.com/office/drawing/2014/main" id="{B49BD1DE-1397-1562-AF10-35C525ABF928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H="1" flipV="1">
                  <a:off x="2144861" y="703385"/>
                  <a:ext cx="1524462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>
                  <a:extLst>
                    <a:ext uri="{FF2B5EF4-FFF2-40B4-BE49-F238E27FC236}">
                      <a16:creationId xmlns:a16="http://schemas.microsoft.com/office/drawing/2014/main" id="{A3BFC947-88F3-396D-A347-775C126F65E2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3669323" y="703385"/>
                  <a:ext cx="1045699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Elipse 126">
                  <a:extLst>
                    <a:ext uri="{FF2B5EF4-FFF2-40B4-BE49-F238E27FC236}">
                      <a16:creationId xmlns:a16="http://schemas.microsoft.com/office/drawing/2014/main" id="{A8A1077F-3AC6-9FC5-B8DE-ECB5D277C352}"/>
                    </a:ext>
                  </a:extLst>
                </p:cNvPr>
                <p:cNvSpPr/>
                <p:nvPr/>
              </p:nvSpPr>
              <p:spPr>
                <a:xfrm>
                  <a:off x="2611959" y="-124142"/>
                  <a:ext cx="1817019" cy="806863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Fecha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Elipse 127">
                  <a:extLst>
                    <a:ext uri="{FF2B5EF4-FFF2-40B4-BE49-F238E27FC236}">
                      <a16:creationId xmlns:a16="http://schemas.microsoft.com/office/drawing/2014/main" id="{FCEA5B07-1C09-8989-9559-389525748982}"/>
                    </a:ext>
                  </a:extLst>
                </p:cNvPr>
                <p:cNvSpPr/>
                <p:nvPr/>
              </p:nvSpPr>
              <p:spPr>
                <a:xfrm rot="5581028">
                  <a:off x="4768907" y="1637902"/>
                  <a:ext cx="1803447" cy="789037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Nacionalidad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3DA94900-30A7-E930-8491-C7520B21160F}"/>
              </a:ext>
            </a:extLst>
          </p:cNvPr>
          <p:cNvGrpSpPr/>
          <p:nvPr/>
        </p:nvGrpSpPr>
        <p:grpSpPr>
          <a:xfrm rot="8944326">
            <a:off x="9984648" y="4292309"/>
            <a:ext cx="1798803" cy="1482216"/>
            <a:chOff x="886196" y="620629"/>
            <a:chExt cx="4800013" cy="2634713"/>
          </a:xfrm>
        </p:grpSpPr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08C0431E-B08C-4B7F-761C-64A72BD74A3D}"/>
                </a:ext>
              </a:extLst>
            </p:cNvPr>
            <p:cNvGrpSpPr/>
            <p:nvPr/>
          </p:nvGrpSpPr>
          <p:grpSpPr>
            <a:xfrm>
              <a:off x="1271162" y="620629"/>
              <a:ext cx="4415047" cy="1873143"/>
              <a:chOff x="1271162" y="620629"/>
              <a:chExt cx="4415047" cy="1873143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881E2597-260B-B440-F7C8-D639A4286D22}"/>
                  </a:ext>
                </a:extLst>
              </p:cNvPr>
              <p:cNvSpPr/>
              <p:nvPr/>
            </p:nvSpPr>
            <p:spPr>
              <a:xfrm rot="3437654">
                <a:off x="4503292" y="1310855"/>
                <a:ext cx="1540520" cy="82531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 err="1">
                    <a:solidFill>
                      <a:schemeClr val="tx1"/>
                    </a:solidFill>
                  </a:rPr>
                  <a:t>Duracion</a:t>
                </a:r>
                <a:r>
                  <a:rPr lang="es-ES" sz="900" dirty="0">
                    <a:solidFill>
                      <a:schemeClr val="tx1"/>
                    </a:solidFill>
                  </a:rPr>
                  <a:t> de viaje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D18C9F22-0EF7-AE67-5EF6-6E6489D5D139}"/>
                  </a:ext>
                </a:extLst>
              </p:cNvPr>
              <p:cNvSpPr/>
              <p:nvPr/>
            </p:nvSpPr>
            <p:spPr>
              <a:xfrm rot="17503490">
                <a:off x="1072191" y="819600"/>
                <a:ext cx="1447887" cy="1049946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Aeropuerto origen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7B7CA49D-8F28-9AE4-6B25-02D9AAB15E91}"/>
                </a:ext>
              </a:extLst>
            </p:cNvPr>
            <p:cNvGrpSpPr/>
            <p:nvPr/>
          </p:nvGrpSpPr>
          <p:grpSpPr>
            <a:xfrm>
              <a:off x="886196" y="852410"/>
              <a:ext cx="3852076" cy="2402932"/>
              <a:chOff x="862946" y="-124135"/>
              <a:chExt cx="3852076" cy="2402932"/>
            </a:xfrm>
          </p:grpSpPr>
          <p:sp>
            <p:nvSpPr>
              <p:cNvPr id="134" name="Elipse 133">
                <a:extLst>
                  <a:ext uri="{FF2B5EF4-FFF2-40B4-BE49-F238E27FC236}">
                    <a16:creationId xmlns:a16="http://schemas.microsoft.com/office/drawing/2014/main" id="{FB2F584A-003A-D1A0-D5FF-F927BD02791B}"/>
                  </a:ext>
                </a:extLst>
              </p:cNvPr>
              <p:cNvSpPr/>
              <p:nvPr/>
            </p:nvSpPr>
            <p:spPr>
              <a:xfrm rot="16687212">
                <a:off x="706152" y="1349899"/>
                <a:ext cx="1085692" cy="772104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ruta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upo 135">
                <a:extLst>
                  <a:ext uri="{FF2B5EF4-FFF2-40B4-BE49-F238E27FC236}">
                    <a16:creationId xmlns:a16="http://schemas.microsoft.com/office/drawing/2014/main" id="{C0A92B8C-6983-7969-6505-6F647989E9C5}"/>
                  </a:ext>
                </a:extLst>
              </p:cNvPr>
              <p:cNvGrpSpPr/>
              <p:nvPr/>
            </p:nvGrpSpPr>
            <p:grpSpPr>
              <a:xfrm>
                <a:off x="1684421" y="-124135"/>
                <a:ext cx="3030601" cy="2131124"/>
                <a:chOff x="1684421" y="-124135"/>
                <a:chExt cx="3030601" cy="2131124"/>
              </a:xfrm>
            </p:grpSpPr>
            <p:sp>
              <p:nvSpPr>
                <p:cNvPr id="137" name="Rectángulo 136">
                  <a:extLst>
                    <a:ext uri="{FF2B5EF4-FFF2-40B4-BE49-F238E27FC236}">
                      <a16:creationId xmlns:a16="http://schemas.microsoft.com/office/drawing/2014/main" id="{6C8D6A9A-36A7-83FB-4A10-0D46EB249228}"/>
                    </a:ext>
                  </a:extLst>
                </p:cNvPr>
                <p:cNvSpPr/>
                <p:nvPr/>
              </p:nvSpPr>
              <p:spPr>
                <a:xfrm>
                  <a:off x="2909667" y="1388010"/>
                  <a:ext cx="1519311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Rutas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Conector recto 137">
                  <a:extLst>
                    <a:ext uri="{FF2B5EF4-FFF2-40B4-BE49-F238E27FC236}">
                      <a16:creationId xmlns:a16="http://schemas.microsoft.com/office/drawing/2014/main" id="{E383F2EF-16E2-7805-39DA-C8CFC427FDC0}"/>
                    </a:ext>
                  </a:extLst>
                </p:cNvPr>
                <p:cNvCxnSpPr>
                  <a:cxnSpLocks/>
                  <a:stCxn id="137" idx="0"/>
                </p:cNvCxnSpPr>
                <p:nvPr/>
              </p:nvCxnSpPr>
              <p:spPr>
                <a:xfrm flipV="1">
                  <a:off x="3669323" y="682720"/>
                  <a:ext cx="0" cy="7052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139">
                  <a:extLst>
                    <a:ext uri="{FF2B5EF4-FFF2-40B4-BE49-F238E27FC236}">
                      <a16:creationId xmlns:a16="http://schemas.microsoft.com/office/drawing/2014/main" id="{A13B2912-98A0-7AAC-ED88-0137062FEF50}"/>
                    </a:ext>
                  </a:extLst>
                </p:cNvPr>
                <p:cNvCxnSpPr>
                  <a:cxnSpLocks/>
                  <a:stCxn id="137" idx="1"/>
                </p:cNvCxnSpPr>
                <p:nvPr/>
              </p:nvCxnSpPr>
              <p:spPr>
                <a:xfrm flipH="1" flipV="1">
                  <a:off x="1684421" y="1697499"/>
                  <a:ext cx="1225246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cto 141">
                  <a:extLst>
                    <a:ext uri="{FF2B5EF4-FFF2-40B4-BE49-F238E27FC236}">
                      <a16:creationId xmlns:a16="http://schemas.microsoft.com/office/drawing/2014/main" id="{3EAB0A0D-A02D-7963-9B89-3614E75E7840}"/>
                    </a:ext>
                  </a:extLst>
                </p:cNvPr>
                <p:cNvCxnSpPr>
                  <a:cxnSpLocks/>
                  <a:stCxn id="137" idx="0"/>
                </p:cNvCxnSpPr>
                <p:nvPr/>
              </p:nvCxnSpPr>
              <p:spPr>
                <a:xfrm flipH="1" flipV="1">
                  <a:off x="2144861" y="703385"/>
                  <a:ext cx="1524462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>
                  <a:extLst>
                    <a:ext uri="{FF2B5EF4-FFF2-40B4-BE49-F238E27FC236}">
                      <a16:creationId xmlns:a16="http://schemas.microsoft.com/office/drawing/2014/main" id="{87745424-5ACA-3AB0-AF09-31F11EA9504A}"/>
                    </a:ext>
                  </a:extLst>
                </p:cNvPr>
                <p:cNvCxnSpPr>
                  <a:cxnSpLocks/>
                  <a:stCxn id="137" idx="0"/>
                </p:cNvCxnSpPr>
                <p:nvPr/>
              </p:nvCxnSpPr>
              <p:spPr>
                <a:xfrm flipV="1">
                  <a:off x="3669323" y="703385"/>
                  <a:ext cx="1045699" cy="6846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40486A68-1436-7B24-BD19-6E0845045764}"/>
                    </a:ext>
                  </a:extLst>
                </p:cNvPr>
                <p:cNvSpPr/>
                <p:nvPr/>
              </p:nvSpPr>
              <p:spPr>
                <a:xfrm>
                  <a:off x="2346063" y="-124135"/>
                  <a:ext cx="2082915" cy="806861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Aeropuerto destino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E3EB92C3-39F0-18A3-078A-973127023D0B}"/>
              </a:ext>
            </a:extLst>
          </p:cNvPr>
          <p:cNvGrpSpPr/>
          <p:nvPr/>
        </p:nvGrpSpPr>
        <p:grpSpPr>
          <a:xfrm rot="5400000">
            <a:off x="10034875" y="865861"/>
            <a:ext cx="2113300" cy="1434238"/>
            <a:chOff x="548263" y="370012"/>
            <a:chExt cx="5085010" cy="3676033"/>
          </a:xfrm>
        </p:grpSpPr>
        <p:grpSp>
          <p:nvGrpSpPr>
            <p:cNvPr id="149" name="Grupo 148">
              <a:extLst>
                <a:ext uri="{FF2B5EF4-FFF2-40B4-BE49-F238E27FC236}">
                  <a16:creationId xmlns:a16="http://schemas.microsoft.com/office/drawing/2014/main" id="{874979C5-F85E-C9A8-F4F9-917856898CA1}"/>
                </a:ext>
              </a:extLst>
            </p:cNvPr>
            <p:cNvGrpSpPr/>
            <p:nvPr/>
          </p:nvGrpSpPr>
          <p:grpSpPr>
            <a:xfrm>
              <a:off x="1624045" y="370012"/>
              <a:ext cx="4009228" cy="2307812"/>
              <a:chOff x="1624045" y="370012"/>
              <a:chExt cx="4009228" cy="2307812"/>
            </a:xfrm>
          </p:grpSpPr>
          <p:sp>
            <p:nvSpPr>
              <p:cNvPr id="163" name="Elipse 162">
                <a:extLst>
                  <a:ext uri="{FF2B5EF4-FFF2-40B4-BE49-F238E27FC236}">
                    <a16:creationId xmlns:a16="http://schemas.microsoft.com/office/drawing/2014/main" id="{F2FB66B1-0B54-3050-D688-BE7EE0A1C646}"/>
                  </a:ext>
                </a:extLst>
              </p:cNvPr>
              <p:cNvSpPr/>
              <p:nvPr/>
            </p:nvSpPr>
            <p:spPr>
              <a:xfrm rot="3437654">
                <a:off x="4484241" y="1282344"/>
                <a:ext cx="1472752" cy="825313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tipo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44659459-C1F5-595E-0321-BE4C9561B3F6}"/>
                  </a:ext>
                </a:extLst>
              </p:cNvPr>
              <p:cNvSpPr/>
              <p:nvPr/>
            </p:nvSpPr>
            <p:spPr>
              <a:xfrm rot="17503490">
                <a:off x="779629" y="1214428"/>
                <a:ext cx="2307812" cy="618979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pasajero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upo 149">
              <a:extLst>
                <a:ext uri="{FF2B5EF4-FFF2-40B4-BE49-F238E27FC236}">
                  <a16:creationId xmlns:a16="http://schemas.microsoft.com/office/drawing/2014/main" id="{F98FFA03-2356-7A21-396C-C0893D813ABE}"/>
                </a:ext>
              </a:extLst>
            </p:cNvPr>
            <p:cNvGrpSpPr/>
            <p:nvPr/>
          </p:nvGrpSpPr>
          <p:grpSpPr>
            <a:xfrm>
              <a:off x="548263" y="852403"/>
              <a:ext cx="4190008" cy="3193642"/>
              <a:chOff x="525013" y="-124142"/>
              <a:chExt cx="4190008" cy="3193642"/>
            </a:xfrm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78137420-BACB-ACF3-D7DF-9E070FD750CC}"/>
                  </a:ext>
                </a:extLst>
              </p:cNvPr>
              <p:cNvSpPr/>
              <p:nvPr/>
            </p:nvSpPr>
            <p:spPr>
              <a:xfrm rot="13456428">
                <a:off x="525013" y="2316339"/>
                <a:ext cx="2191535" cy="753161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</a:rPr>
                  <a:t>Id Equipaje</a:t>
                </a:r>
                <a:endParaRPr lang="es-CO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Grupo 152">
                <a:extLst>
                  <a:ext uri="{FF2B5EF4-FFF2-40B4-BE49-F238E27FC236}">
                    <a16:creationId xmlns:a16="http://schemas.microsoft.com/office/drawing/2014/main" id="{9E315CAD-506C-B1FF-DA46-B1B5D5CC6FD9}"/>
                  </a:ext>
                </a:extLst>
              </p:cNvPr>
              <p:cNvGrpSpPr/>
              <p:nvPr/>
            </p:nvGrpSpPr>
            <p:grpSpPr>
              <a:xfrm>
                <a:off x="2144860" y="-124142"/>
                <a:ext cx="2570161" cy="2850969"/>
                <a:chOff x="2144860" y="-124142"/>
                <a:chExt cx="2570161" cy="2850969"/>
              </a:xfrm>
            </p:grpSpPr>
            <p:sp>
              <p:nvSpPr>
                <p:cNvPr id="154" name="Rectángulo 153">
                  <a:extLst>
                    <a:ext uri="{FF2B5EF4-FFF2-40B4-BE49-F238E27FC236}">
                      <a16:creationId xmlns:a16="http://schemas.microsoft.com/office/drawing/2014/main" id="{CE628302-406D-DB93-2119-0A7917EA182F}"/>
                    </a:ext>
                  </a:extLst>
                </p:cNvPr>
                <p:cNvSpPr/>
                <p:nvPr/>
              </p:nvSpPr>
              <p:spPr>
                <a:xfrm>
                  <a:off x="2909666" y="1388011"/>
                  <a:ext cx="1664085" cy="618979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EQUIPAJE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Conector recto 154">
                  <a:extLst>
                    <a:ext uri="{FF2B5EF4-FFF2-40B4-BE49-F238E27FC236}">
                      <a16:creationId xmlns:a16="http://schemas.microsoft.com/office/drawing/2014/main" id="{EBF5E9EE-185C-4A61-5D91-0A8585B5A4C5}"/>
                    </a:ext>
                  </a:extLst>
                </p:cNvPr>
                <p:cNvCxnSpPr>
                  <a:cxnSpLocks/>
                  <a:stCxn id="154" idx="0"/>
                </p:cNvCxnSpPr>
                <p:nvPr/>
              </p:nvCxnSpPr>
              <p:spPr>
                <a:xfrm rot="16200000" flipV="1">
                  <a:off x="3352870" y="999172"/>
                  <a:ext cx="705289" cy="723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onector recto 157">
                  <a:extLst>
                    <a:ext uri="{FF2B5EF4-FFF2-40B4-BE49-F238E27FC236}">
                      <a16:creationId xmlns:a16="http://schemas.microsoft.com/office/drawing/2014/main" id="{888616DB-A3F9-8C92-1D8C-0BEDAD7EB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11773" y="1954277"/>
                  <a:ext cx="764806" cy="7725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ector recto 158">
                  <a:extLst>
                    <a:ext uri="{FF2B5EF4-FFF2-40B4-BE49-F238E27FC236}">
                      <a16:creationId xmlns:a16="http://schemas.microsoft.com/office/drawing/2014/main" id="{B6E0936C-5ADF-BE39-FF96-6507774074C6}"/>
                    </a:ext>
                  </a:extLst>
                </p:cNvPr>
                <p:cNvCxnSpPr>
                  <a:cxnSpLocks/>
                  <a:stCxn id="154" idx="0"/>
                </p:cNvCxnSpPr>
                <p:nvPr/>
              </p:nvCxnSpPr>
              <p:spPr>
                <a:xfrm rot="16200000" flipV="1">
                  <a:off x="2600973" y="247274"/>
                  <a:ext cx="684624" cy="15968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ector recto 159">
                  <a:extLst>
                    <a:ext uri="{FF2B5EF4-FFF2-40B4-BE49-F238E27FC236}">
                      <a16:creationId xmlns:a16="http://schemas.microsoft.com/office/drawing/2014/main" id="{0B401BCC-CA41-489F-161C-BAA48BD24199}"/>
                    </a:ext>
                  </a:extLst>
                </p:cNvPr>
                <p:cNvCxnSpPr>
                  <a:cxnSpLocks/>
                  <a:stCxn id="154" idx="0"/>
                </p:cNvCxnSpPr>
                <p:nvPr/>
              </p:nvCxnSpPr>
              <p:spPr>
                <a:xfrm rot="16200000">
                  <a:off x="3886053" y="559043"/>
                  <a:ext cx="684624" cy="9733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D8770246-CAB6-9E18-4874-160D48B0C848}"/>
                    </a:ext>
                  </a:extLst>
                </p:cNvPr>
                <p:cNvSpPr/>
                <p:nvPr/>
              </p:nvSpPr>
              <p:spPr>
                <a:xfrm>
                  <a:off x="2909667" y="-124142"/>
                  <a:ext cx="1519311" cy="806862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900" dirty="0">
                      <a:solidFill>
                        <a:schemeClr val="tx1"/>
                      </a:solidFill>
                    </a:rPr>
                    <a:t>peso</a:t>
                  </a:r>
                  <a:endParaRPr lang="es-CO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B8EC9E58-0BFE-C6B8-8AB2-AF7FA283B279}"/>
              </a:ext>
            </a:extLst>
          </p:cNvPr>
          <p:cNvCxnSpPr>
            <a:cxnSpLocks/>
            <a:stCxn id="103" idx="3"/>
            <a:endCxn id="225" idx="4"/>
          </p:cNvCxnSpPr>
          <p:nvPr/>
        </p:nvCxnSpPr>
        <p:spPr>
          <a:xfrm flipH="1">
            <a:off x="6986995" y="5112974"/>
            <a:ext cx="225356" cy="271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Elipse 224">
            <a:extLst>
              <a:ext uri="{FF2B5EF4-FFF2-40B4-BE49-F238E27FC236}">
                <a16:creationId xmlns:a16="http://schemas.microsoft.com/office/drawing/2014/main" id="{B568DC22-DDEC-FAF7-3E41-2A11F7CE40EF}"/>
              </a:ext>
            </a:extLst>
          </p:cNvPr>
          <p:cNvSpPr/>
          <p:nvPr/>
        </p:nvSpPr>
        <p:spPr>
          <a:xfrm rot="14782589">
            <a:off x="6450315" y="5247141"/>
            <a:ext cx="654460" cy="4572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Cargo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" name="Diagrama de flujo: decisión 1">
            <a:extLst>
              <a:ext uri="{FF2B5EF4-FFF2-40B4-BE49-F238E27FC236}">
                <a16:creationId xmlns:a16="http://schemas.microsoft.com/office/drawing/2014/main" id="{18D22A6E-4E10-A716-3282-255DF6AE8685}"/>
              </a:ext>
            </a:extLst>
          </p:cNvPr>
          <p:cNvSpPr/>
          <p:nvPr/>
        </p:nvSpPr>
        <p:spPr>
          <a:xfrm>
            <a:off x="2709197" y="1363502"/>
            <a:ext cx="1243271" cy="47029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COMPRAR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" name="Diagrama de flujo: decisión 2">
            <a:extLst>
              <a:ext uri="{FF2B5EF4-FFF2-40B4-BE49-F238E27FC236}">
                <a16:creationId xmlns:a16="http://schemas.microsoft.com/office/drawing/2014/main" id="{6E466F5F-ABFC-252D-BF34-EBB35E41F738}"/>
              </a:ext>
            </a:extLst>
          </p:cNvPr>
          <p:cNvSpPr/>
          <p:nvPr/>
        </p:nvSpPr>
        <p:spPr>
          <a:xfrm>
            <a:off x="6120985" y="2837140"/>
            <a:ext cx="900496" cy="470299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registrar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4" name="Diagrama de flujo: decisión 3">
            <a:extLst>
              <a:ext uri="{FF2B5EF4-FFF2-40B4-BE49-F238E27FC236}">
                <a16:creationId xmlns:a16="http://schemas.microsoft.com/office/drawing/2014/main" id="{6DB7D86B-C26A-9817-1965-75E9CDF5123B}"/>
              </a:ext>
            </a:extLst>
          </p:cNvPr>
          <p:cNvSpPr/>
          <p:nvPr/>
        </p:nvSpPr>
        <p:spPr>
          <a:xfrm>
            <a:off x="5100264" y="2159723"/>
            <a:ext cx="1243271" cy="470299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pagar</a:t>
            </a:r>
            <a:endParaRPr lang="es-CO" sz="800" dirty="0">
              <a:solidFill>
                <a:schemeClr val="tx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9ECDEDD-4EA3-CBAF-8D19-2969D7E6D868}"/>
              </a:ext>
            </a:extLst>
          </p:cNvPr>
          <p:cNvCxnSpPr>
            <a:stCxn id="9" idx="2"/>
            <a:endCxn id="2" idx="1"/>
          </p:cNvCxnSpPr>
          <p:nvPr/>
        </p:nvCxnSpPr>
        <p:spPr>
          <a:xfrm flipV="1">
            <a:off x="1693098" y="1598652"/>
            <a:ext cx="1016099" cy="3057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FAA15CA-E06E-C212-B5DF-9D92C57C4DE6}"/>
              </a:ext>
            </a:extLst>
          </p:cNvPr>
          <p:cNvCxnSpPr>
            <a:stCxn id="2" idx="3"/>
            <a:endCxn id="52" idx="2"/>
          </p:cNvCxnSpPr>
          <p:nvPr/>
        </p:nvCxnSpPr>
        <p:spPr>
          <a:xfrm flipV="1">
            <a:off x="3952468" y="1353562"/>
            <a:ext cx="752899" cy="245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4F6E54-AE05-883D-B353-5E58283287D3}"/>
              </a:ext>
            </a:extLst>
          </p:cNvPr>
          <p:cNvSpPr txBox="1"/>
          <p:nvPr/>
        </p:nvSpPr>
        <p:spPr>
          <a:xfrm>
            <a:off x="1874303" y="1559294"/>
            <a:ext cx="414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75D09C-75CC-49CF-6D62-AC6A9A78C895}"/>
              </a:ext>
            </a:extLst>
          </p:cNvPr>
          <p:cNvSpPr txBox="1"/>
          <p:nvPr/>
        </p:nvSpPr>
        <p:spPr>
          <a:xfrm rot="20571777">
            <a:off x="4165377" y="1274475"/>
            <a:ext cx="412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E48229-F853-C019-F653-C47E523D39FE}"/>
              </a:ext>
            </a:extLst>
          </p:cNvPr>
          <p:cNvSpPr txBox="1"/>
          <p:nvPr/>
        </p:nvSpPr>
        <p:spPr>
          <a:xfrm>
            <a:off x="3063062" y="1379186"/>
            <a:ext cx="414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FC030F6-4D14-2995-3D22-C4747B0DA3CA}"/>
              </a:ext>
            </a:extLst>
          </p:cNvPr>
          <p:cNvCxnSpPr>
            <a:cxnSpLocks/>
            <a:stCxn id="86" idx="2"/>
            <a:endCxn id="4" idx="3"/>
          </p:cNvCxnSpPr>
          <p:nvPr/>
        </p:nvCxnSpPr>
        <p:spPr>
          <a:xfrm flipH="1">
            <a:off x="6343535" y="1222044"/>
            <a:ext cx="1601520" cy="1172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5255382-67E7-E536-954D-3254CA0D9CF9}"/>
              </a:ext>
            </a:extLst>
          </p:cNvPr>
          <p:cNvCxnSpPr>
            <a:cxnSpLocks/>
            <a:stCxn id="9" idx="2"/>
            <a:endCxn id="4" idx="1"/>
          </p:cNvCxnSpPr>
          <p:nvPr/>
        </p:nvCxnSpPr>
        <p:spPr>
          <a:xfrm>
            <a:off x="1693098" y="1904440"/>
            <a:ext cx="3407166" cy="4904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987CF7F-2FDB-3298-79F7-82D29E76121F}"/>
              </a:ext>
            </a:extLst>
          </p:cNvPr>
          <p:cNvSpPr txBox="1"/>
          <p:nvPr/>
        </p:nvSpPr>
        <p:spPr>
          <a:xfrm rot="948086">
            <a:off x="5445837" y="2769889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N:1</a:t>
            </a:r>
            <a:endParaRPr lang="es-CO" sz="9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0C9669B-D19B-5A43-FE5C-6CC280691FD5}"/>
              </a:ext>
            </a:extLst>
          </p:cNvPr>
          <p:cNvSpPr txBox="1"/>
          <p:nvPr/>
        </p:nvSpPr>
        <p:spPr>
          <a:xfrm rot="19692379">
            <a:off x="6434745" y="2028945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BD2E26D-6EBB-937C-FC12-EBB4F8C6FB44}"/>
              </a:ext>
            </a:extLst>
          </p:cNvPr>
          <p:cNvSpPr txBox="1"/>
          <p:nvPr/>
        </p:nvSpPr>
        <p:spPr>
          <a:xfrm rot="340585">
            <a:off x="5510470" y="1996172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25F9E282-B615-EB6A-7779-A761FB1FD7A9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>
            <a:off x="1693098" y="1904440"/>
            <a:ext cx="4427887" cy="11678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7F618037-A609-04D5-1DA4-D89F288EF876}"/>
              </a:ext>
            </a:extLst>
          </p:cNvPr>
          <p:cNvCxnSpPr>
            <a:cxnSpLocks/>
            <a:stCxn id="3" idx="3"/>
            <a:endCxn id="154" idx="2"/>
          </p:cNvCxnSpPr>
          <p:nvPr/>
        </p:nvCxnSpPr>
        <p:spPr>
          <a:xfrm flipV="1">
            <a:off x="7021481" y="1863171"/>
            <a:ext cx="3767473" cy="120911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AB995AA4-05C2-4ABD-8230-2EC8005A6B43}"/>
              </a:ext>
            </a:extLst>
          </p:cNvPr>
          <p:cNvSpPr txBox="1"/>
          <p:nvPr/>
        </p:nvSpPr>
        <p:spPr>
          <a:xfrm rot="340585">
            <a:off x="2369939" y="1842164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E7C8002D-B494-50B2-6F7B-C6D7278FB50D}"/>
              </a:ext>
            </a:extLst>
          </p:cNvPr>
          <p:cNvSpPr txBox="1"/>
          <p:nvPr/>
        </p:nvSpPr>
        <p:spPr>
          <a:xfrm rot="20173130">
            <a:off x="8774714" y="2200004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N:1</a:t>
            </a:r>
            <a:endParaRPr lang="es-CO" sz="900" dirty="0"/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4ACC4D96-AF25-9F5E-1456-531D20476A8F}"/>
              </a:ext>
            </a:extLst>
          </p:cNvPr>
          <p:cNvCxnSpPr>
            <a:cxnSpLocks/>
            <a:stCxn id="52" idx="2"/>
            <a:endCxn id="166" idx="0"/>
          </p:cNvCxnSpPr>
          <p:nvPr/>
        </p:nvCxnSpPr>
        <p:spPr>
          <a:xfrm flipH="1">
            <a:off x="3877328" y="1353562"/>
            <a:ext cx="828039" cy="15105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Diagrama de flujo: decisión 165">
            <a:extLst>
              <a:ext uri="{FF2B5EF4-FFF2-40B4-BE49-F238E27FC236}">
                <a16:creationId xmlns:a16="http://schemas.microsoft.com/office/drawing/2014/main" id="{9A6392E3-1DE3-305E-11F2-1BAE4E21404E}"/>
              </a:ext>
            </a:extLst>
          </p:cNvPr>
          <p:cNvSpPr/>
          <p:nvPr/>
        </p:nvSpPr>
        <p:spPr>
          <a:xfrm>
            <a:off x="3406913" y="2864135"/>
            <a:ext cx="940830" cy="413828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asignar</a:t>
            </a:r>
            <a:endParaRPr lang="es-CO" sz="900" dirty="0"/>
          </a:p>
        </p:txBody>
      </p:sp>
      <p:sp>
        <p:nvSpPr>
          <p:cNvPr id="167" name="Diagrama de flujo: decisión 166">
            <a:extLst>
              <a:ext uri="{FF2B5EF4-FFF2-40B4-BE49-F238E27FC236}">
                <a16:creationId xmlns:a16="http://schemas.microsoft.com/office/drawing/2014/main" id="{3C6E62E2-F024-6708-E087-30DC1BA2221F}"/>
              </a:ext>
            </a:extLst>
          </p:cNvPr>
          <p:cNvSpPr/>
          <p:nvPr/>
        </p:nvSpPr>
        <p:spPr>
          <a:xfrm>
            <a:off x="8434624" y="3162132"/>
            <a:ext cx="1105208" cy="429245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tener</a:t>
            </a:r>
            <a:endParaRPr lang="es-CO" sz="900" dirty="0"/>
          </a:p>
        </p:txBody>
      </p:sp>
      <p:sp>
        <p:nvSpPr>
          <p:cNvPr id="168" name="Diagrama de flujo: decisión 167">
            <a:extLst>
              <a:ext uri="{FF2B5EF4-FFF2-40B4-BE49-F238E27FC236}">
                <a16:creationId xmlns:a16="http://schemas.microsoft.com/office/drawing/2014/main" id="{5FC77264-9450-782A-4855-0C2501669494}"/>
              </a:ext>
            </a:extLst>
          </p:cNvPr>
          <p:cNvSpPr/>
          <p:nvPr/>
        </p:nvSpPr>
        <p:spPr>
          <a:xfrm rot="19182420">
            <a:off x="1673645" y="3345076"/>
            <a:ext cx="920873" cy="525979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operar</a:t>
            </a:r>
            <a:endParaRPr lang="es-CO" sz="900" dirty="0"/>
          </a:p>
        </p:txBody>
      </p:sp>
      <p:sp>
        <p:nvSpPr>
          <p:cNvPr id="169" name="Diagrama de flujo: decisión 168">
            <a:extLst>
              <a:ext uri="{FF2B5EF4-FFF2-40B4-BE49-F238E27FC236}">
                <a16:creationId xmlns:a16="http://schemas.microsoft.com/office/drawing/2014/main" id="{CEFBBCD5-33A4-2ABA-1A55-CED79973CCF0}"/>
              </a:ext>
            </a:extLst>
          </p:cNvPr>
          <p:cNvSpPr/>
          <p:nvPr/>
        </p:nvSpPr>
        <p:spPr>
          <a:xfrm rot="20461521">
            <a:off x="4464757" y="3492445"/>
            <a:ext cx="978957" cy="530679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pertenecer</a:t>
            </a:r>
            <a:endParaRPr lang="es-CO" sz="900" dirty="0"/>
          </a:p>
        </p:txBody>
      </p:sp>
      <p:sp>
        <p:nvSpPr>
          <p:cNvPr id="170" name="Diagrama de flujo: decisión 169">
            <a:extLst>
              <a:ext uri="{FF2B5EF4-FFF2-40B4-BE49-F238E27FC236}">
                <a16:creationId xmlns:a16="http://schemas.microsoft.com/office/drawing/2014/main" id="{0B9EE6D8-D667-2B2A-52DF-FC984DE0B77B}"/>
              </a:ext>
            </a:extLst>
          </p:cNvPr>
          <p:cNvSpPr/>
          <p:nvPr/>
        </p:nvSpPr>
        <p:spPr>
          <a:xfrm>
            <a:off x="6627096" y="3469287"/>
            <a:ext cx="811330" cy="398568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requerir</a:t>
            </a:r>
            <a:endParaRPr lang="es-CO" sz="900" dirty="0"/>
          </a:p>
        </p:txBody>
      </p:sp>
      <p:sp>
        <p:nvSpPr>
          <p:cNvPr id="171" name="Diagrama de flujo: decisión 170">
            <a:extLst>
              <a:ext uri="{FF2B5EF4-FFF2-40B4-BE49-F238E27FC236}">
                <a16:creationId xmlns:a16="http://schemas.microsoft.com/office/drawing/2014/main" id="{1B9F2F2E-4B83-80E2-0E56-1DE8F496AB32}"/>
              </a:ext>
            </a:extLst>
          </p:cNvPr>
          <p:cNvSpPr/>
          <p:nvPr/>
        </p:nvSpPr>
        <p:spPr>
          <a:xfrm>
            <a:off x="8805851" y="2438399"/>
            <a:ext cx="1187686" cy="510285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asociar</a:t>
            </a:r>
            <a:endParaRPr lang="es-CO" sz="900" dirty="0"/>
          </a:p>
        </p:txBody>
      </p: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A57A4BFD-9E4E-3C23-415F-0F04DD38EA18}"/>
              </a:ext>
            </a:extLst>
          </p:cNvPr>
          <p:cNvCxnSpPr>
            <a:cxnSpLocks/>
            <a:stCxn id="166" idx="2"/>
            <a:endCxn id="120" idx="2"/>
          </p:cNvCxnSpPr>
          <p:nvPr/>
        </p:nvCxnSpPr>
        <p:spPr>
          <a:xfrm>
            <a:off x="3877328" y="3277963"/>
            <a:ext cx="131065" cy="16689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AF30DD7D-ECF4-93E1-15C2-3596EDEC972F}"/>
              </a:ext>
            </a:extLst>
          </p:cNvPr>
          <p:cNvSpPr txBox="1"/>
          <p:nvPr/>
        </p:nvSpPr>
        <p:spPr>
          <a:xfrm rot="17722824">
            <a:off x="4203878" y="1789400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D529D2A4-9BC5-4AA7-7574-D5C8A0F909D7}"/>
              </a:ext>
            </a:extLst>
          </p:cNvPr>
          <p:cNvSpPr txBox="1"/>
          <p:nvPr/>
        </p:nvSpPr>
        <p:spPr>
          <a:xfrm rot="16985506">
            <a:off x="3685440" y="3959104"/>
            <a:ext cx="372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54BEFAFD-E6B6-27F8-8CA9-AEF3A310B46C}"/>
              </a:ext>
            </a:extLst>
          </p:cNvPr>
          <p:cNvCxnSpPr>
            <a:cxnSpLocks/>
            <a:stCxn id="52" idx="3"/>
            <a:endCxn id="167" idx="1"/>
          </p:cNvCxnSpPr>
          <p:nvPr/>
        </p:nvCxnSpPr>
        <p:spPr>
          <a:xfrm>
            <a:off x="5010070" y="1378214"/>
            <a:ext cx="3424554" cy="199854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F3CBC252-C618-2F16-1DA0-A0221F0AB09F}"/>
              </a:ext>
            </a:extLst>
          </p:cNvPr>
          <p:cNvCxnSpPr>
            <a:cxnSpLocks/>
            <a:stCxn id="167" idx="3"/>
            <a:endCxn id="137" idx="2"/>
          </p:cNvCxnSpPr>
          <p:nvPr/>
        </p:nvCxnSpPr>
        <p:spPr>
          <a:xfrm>
            <a:off x="9539832" y="3376755"/>
            <a:ext cx="911275" cy="12303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F15FA841-3F37-9402-E34A-2AC3B4864F5D}"/>
              </a:ext>
            </a:extLst>
          </p:cNvPr>
          <p:cNvSpPr txBox="1"/>
          <p:nvPr/>
        </p:nvSpPr>
        <p:spPr>
          <a:xfrm rot="2195896">
            <a:off x="5702951" y="1700289"/>
            <a:ext cx="448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 N</a:t>
            </a:r>
            <a:endParaRPr lang="es-CO" sz="900" dirty="0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F0502E92-7773-31EC-0256-29C26FC20E6B}"/>
              </a:ext>
            </a:extLst>
          </p:cNvPr>
          <p:cNvSpPr txBox="1"/>
          <p:nvPr/>
        </p:nvSpPr>
        <p:spPr>
          <a:xfrm rot="3469833">
            <a:off x="9645673" y="3543753"/>
            <a:ext cx="409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89059819-627C-62F6-40E9-2781401A9754}"/>
              </a:ext>
            </a:extLst>
          </p:cNvPr>
          <p:cNvCxnSpPr>
            <a:cxnSpLocks/>
            <a:stCxn id="52" idx="2"/>
            <a:endCxn id="168" idx="3"/>
          </p:cNvCxnSpPr>
          <p:nvPr/>
        </p:nvCxnSpPr>
        <p:spPr>
          <a:xfrm flipH="1">
            <a:off x="2485279" y="1353562"/>
            <a:ext cx="2220088" cy="195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>
            <a:extLst>
              <a:ext uri="{FF2B5EF4-FFF2-40B4-BE49-F238E27FC236}">
                <a16:creationId xmlns:a16="http://schemas.microsoft.com/office/drawing/2014/main" id="{44CBBD23-8E71-E45B-7CD1-EB8A79DBF781}"/>
              </a:ext>
            </a:extLst>
          </p:cNvPr>
          <p:cNvCxnSpPr>
            <a:cxnSpLocks/>
            <a:stCxn id="168" idx="1"/>
            <a:endCxn id="69" idx="2"/>
          </p:cNvCxnSpPr>
          <p:nvPr/>
        </p:nvCxnSpPr>
        <p:spPr>
          <a:xfrm flipH="1">
            <a:off x="1375355" y="3905829"/>
            <a:ext cx="407530" cy="97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BF30B7E4-6FE5-D856-0E8F-F20BFF953F1A}"/>
              </a:ext>
            </a:extLst>
          </p:cNvPr>
          <p:cNvSpPr txBox="1"/>
          <p:nvPr/>
        </p:nvSpPr>
        <p:spPr>
          <a:xfrm rot="19505099">
            <a:off x="2551202" y="2636875"/>
            <a:ext cx="573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1:1</a:t>
            </a:r>
            <a:endParaRPr lang="es-CO" sz="900" dirty="0"/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C738F49-A68E-2D10-8764-A1E042E313CA}"/>
              </a:ext>
            </a:extLst>
          </p:cNvPr>
          <p:cNvSpPr txBox="1"/>
          <p:nvPr/>
        </p:nvSpPr>
        <p:spPr>
          <a:xfrm rot="17395058">
            <a:off x="1202040" y="4117738"/>
            <a:ext cx="573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1:N</a:t>
            </a:r>
            <a:endParaRPr lang="es-CO" sz="9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72BD712A-8146-87C0-F865-13636E15B0F5}"/>
              </a:ext>
            </a:extLst>
          </p:cNvPr>
          <p:cNvSpPr txBox="1"/>
          <p:nvPr/>
        </p:nvSpPr>
        <p:spPr>
          <a:xfrm rot="1133525">
            <a:off x="5970699" y="4253956"/>
            <a:ext cx="573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N:M</a:t>
            </a:r>
            <a:endParaRPr lang="es-CO" sz="900" dirty="0"/>
          </a:p>
        </p:txBody>
      </p:sp>
      <p:cxnSp>
        <p:nvCxnSpPr>
          <p:cNvPr id="252" name="Conector recto 251">
            <a:extLst>
              <a:ext uri="{FF2B5EF4-FFF2-40B4-BE49-F238E27FC236}">
                <a16:creationId xmlns:a16="http://schemas.microsoft.com/office/drawing/2014/main" id="{3AD9D7AF-A7AD-6504-DC0C-41E102365824}"/>
              </a:ext>
            </a:extLst>
          </p:cNvPr>
          <p:cNvCxnSpPr>
            <a:cxnSpLocks/>
            <a:stCxn id="52" idx="2"/>
            <a:endCxn id="169" idx="0"/>
          </p:cNvCxnSpPr>
          <p:nvPr/>
        </p:nvCxnSpPr>
        <p:spPr>
          <a:xfrm>
            <a:off x="4705367" y="1353562"/>
            <a:ext cx="162594" cy="215330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>
            <a:extLst>
              <a:ext uri="{FF2B5EF4-FFF2-40B4-BE49-F238E27FC236}">
                <a16:creationId xmlns:a16="http://schemas.microsoft.com/office/drawing/2014/main" id="{DC53510D-49DD-3160-63D9-F4F4BF4FD8DC}"/>
              </a:ext>
            </a:extLst>
          </p:cNvPr>
          <p:cNvCxnSpPr>
            <a:cxnSpLocks/>
            <a:stCxn id="169" idx="2"/>
            <a:endCxn id="103" idx="2"/>
          </p:cNvCxnSpPr>
          <p:nvPr/>
        </p:nvCxnSpPr>
        <p:spPr>
          <a:xfrm>
            <a:off x="5040511" y="4008706"/>
            <a:ext cx="2434217" cy="9553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FF5DFCF1-7011-2399-5C55-EE86E31DA918}"/>
              </a:ext>
            </a:extLst>
          </p:cNvPr>
          <p:cNvSpPr txBox="1"/>
          <p:nvPr/>
        </p:nvSpPr>
        <p:spPr>
          <a:xfrm rot="4430660">
            <a:off x="4671506" y="3151665"/>
            <a:ext cx="573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N.M</a:t>
            </a:r>
            <a:endParaRPr lang="es-CO" sz="900" dirty="0"/>
          </a:p>
        </p:txBody>
      </p: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67937E18-9549-A22A-6487-F4E258DB0995}"/>
              </a:ext>
            </a:extLst>
          </p:cNvPr>
          <p:cNvCxnSpPr>
            <a:cxnSpLocks/>
            <a:stCxn id="86" idx="2"/>
            <a:endCxn id="170" idx="3"/>
          </p:cNvCxnSpPr>
          <p:nvPr/>
        </p:nvCxnSpPr>
        <p:spPr>
          <a:xfrm flipH="1">
            <a:off x="7438426" y="1222044"/>
            <a:ext cx="506629" cy="2446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F948867A-2265-0AC2-3054-183432E3EB0B}"/>
              </a:ext>
            </a:extLst>
          </p:cNvPr>
          <p:cNvCxnSpPr>
            <a:cxnSpLocks/>
            <a:stCxn id="170" idx="1"/>
            <a:endCxn id="120" idx="2"/>
          </p:cNvCxnSpPr>
          <p:nvPr/>
        </p:nvCxnSpPr>
        <p:spPr>
          <a:xfrm flipH="1">
            <a:off x="4008393" y="3668571"/>
            <a:ext cx="2618703" cy="1278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82EB4D45-ABE5-08F0-C55B-4E5A4325129F}"/>
              </a:ext>
            </a:extLst>
          </p:cNvPr>
          <p:cNvSpPr txBox="1"/>
          <p:nvPr/>
        </p:nvSpPr>
        <p:spPr>
          <a:xfrm rot="6036262">
            <a:off x="7698480" y="1668147"/>
            <a:ext cx="52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1:1</a:t>
            </a:r>
            <a:endParaRPr lang="es-CO" sz="900" dirty="0"/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B6EE46E7-EB6F-C7AB-52AD-A1F2909A925B}"/>
              </a:ext>
            </a:extLst>
          </p:cNvPr>
          <p:cNvSpPr txBox="1"/>
          <p:nvPr/>
        </p:nvSpPr>
        <p:spPr>
          <a:xfrm rot="20545532">
            <a:off x="4680873" y="4239208"/>
            <a:ext cx="573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1:1</a:t>
            </a:r>
            <a:endParaRPr lang="es-CO" sz="900" dirty="0"/>
          </a:p>
        </p:txBody>
      </p: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FE27A8B8-C015-1435-C796-C0A009D5A319}"/>
              </a:ext>
            </a:extLst>
          </p:cNvPr>
          <p:cNvCxnSpPr>
            <a:cxnSpLocks/>
            <a:stCxn id="52" idx="3"/>
            <a:endCxn id="171" idx="1"/>
          </p:cNvCxnSpPr>
          <p:nvPr/>
        </p:nvCxnSpPr>
        <p:spPr>
          <a:xfrm>
            <a:off x="5010070" y="1378214"/>
            <a:ext cx="3795781" cy="131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>
            <a:extLst>
              <a:ext uri="{FF2B5EF4-FFF2-40B4-BE49-F238E27FC236}">
                <a16:creationId xmlns:a16="http://schemas.microsoft.com/office/drawing/2014/main" id="{67ED3F93-F6C6-ED85-9074-A18E653714C1}"/>
              </a:ext>
            </a:extLst>
          </p:cNvPr>
          <p:cNvCxnSpPr>
            <a:stCxn id="171" idx="3"/>
            <a:endCxn id="154" idx="2"/>
          </p:cNvCxnSpPr>
          <p:nvPr/>
        </p:nvCxnSpPr>
        <p:spPr>
          <a:xfrm flipV="1">
            <a:off x="9993537" y="1863171"/>
            <a:ext cx="795417" cy="830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uadroTexto 295">
            <a:extLst>
              <a:ext uri="{FF2B5EF4-FFF2-40B4-BE49-F238E27FC236}">
                <a16:creationId xmlns:a16="http://schemas.microsoft.com/office/drawing/2014/main" id="{48539F4B-50F0-93DF-5D32-4A6D1D3928E1}"/>
              </a:ext>
            </a:extLst>
          </p:cNvPr>
          <p:cNvSpPr txBox="1"/>
          <p:nvPr/>
        </p:nvSpPr>
        <p:spPr>
          <a:xfrm rot="1273296">
            <a:off x="7851435" y="2263094"/>
            <a:ext cx="506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N:1</a:t>
            </a:r>
            <a:endParaRPr lang="es-CO" sz="900" dirty="0"/>
          </a:p>
        </p:txBody>
      </p:sp>
      <p:sp>
        <p:nvSpPr>
          <p:cNvPr id="297" name="CuadroTexto 296">
            <a:extLst>
              <a:ext uri="{FF2B5EF4-FFF2-40B4-BE49-F238E27FC236}">
                <a16:creationId xmlns:a16="http://schemas.microsoft.com/office/drawing/2014/main" id="{E35DCD37-E505-F024-9900-31FBDF174DD4}"/>
              </a:ext>
            </a:extLst>
          </p:cNvPr>
          <p:cNvSpPr txBox="1"/>
          <p:nvPr/>
        </p:nvSpPr>
        <p:spPr>
          <a:xfrm rot="18789168">
            <a:off x="9995469" y="2207911"/>
            <a:ext cx="433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N:1</a:t>
            </a:r>
            <a:endParaRPr lang="es-CO" sz="900" dirty="0"/>
          </a:p>
        </p:txBody>
      </p: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7F671183-F396-39DE-61F1-BE5C54944BC4}"/>
              </a:ext>
            </a:extLst>
          </p:cNvPr>
          <p:cNvCxnSpPr>
            <a:cxnSpLocks/>
            <a:stCxn id="103" idx="2"/>
            <a:endCxn id="302" idx="3"/>
          </p:cNvCxnSpPr>
          <p:nvPr/>
        </p:nvCxnSpPr>
        <p:spPr>
          <a:xfrm flipH="1" flipV="1">
            <a:off x="3352003" y="4437707"/>
            <a:ext cx="4122725" cy="52631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grama de flujo: decisión 301">
            <a:extLst>
              <a:ext uri="{FF2B5EF4-FFF2-40B4-BE49-F238E27FC236}">
                <a16:creationId xmlns:a16="http://schemas.microsoft.com/office/drawing/2014/main" id="{C7AD5F6E-800A-E2AD-5F84-3F87DBB814B1}"/>
              </a:ext>
            </a:extLst>
          </p:cNvPr>
          <p:cNvSpPr/>
          <p:nvPr/>
        </p:nvSpPr>
        <p:spPr>
          <a:xfrm rot="712681">
            <a:off x="2553342" y="4052508"/>
            <a:ext cx="807304" cy="604231"/>
          </a:xfrm>
          <a:prstGeom prst="flowChartDecisi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llevar</a:t>
            </a:r>
            <a:endParaRPr lang="es-CO" sz="900" dirty="0"/>
          </a:p>
        </p:txBody>
      </p:sp>
      <p:cxnSp>
        <p:nvCxnSpPr>
          <p:cNvPr id="309" name="Conector recto 308">
            <a:extLst>
              <a:ext uri="{FF2B5EF4-FFF2-40B4-BE49-F238E27FC236}">
                <a16:creationId xmlns:a16="http://schemas.microsoft.com/office/drawing/2014/main" id="{9A932379-926B-28D2-0E2F-31A966960142}"/>
              </a:ext>
            </a:extLst>
          </p:cNvPr>
          <p:cNvCxnSpPr>
            <a:stCxn id="302" idx="1"/>
            <a:endCxn id="9" idx="2"/>
          </p:cNvCxnSpPr>
          <p:nvPr/>
        </p:nvCxnSpPr>
        <p:spPr>
          <a:xfrm flipH="1" flipV="1">
            <a:off x="1693098" y="1904440"/>
            <a:ext cx="868887" cy="23671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4F7DA6F4-B241-CEAA-CC6E-FFA9ECFF9400}"/>
              </a:ext>
            </a:extLst>
          </p:cNvPr>
          <p:cNvSpPr txBox="1"/>
          <p:nvPr/>
        </p:nvSpPr>
        <p:spPr>
          <a:xfrm rot="3901670">
            <a:off x="1831095" y="2338663"/>
            <a:ext cx="41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N:1</a:t>
            </a:r>
            <a:endParaRPr lang="es-CO" sz="900" dirty="0"/>
          </a:p>
        </p:txBody>
      </p:sp>
      <p:sp>
        <p:nvSpPr>
          <p:cNvPr id="313" name="CuadroTexto 312">
            <a:extLst>
              <a:ext uri="{FF2B5EF4-FFF2-40B4-BE49-F238E27FC236}">
                <a16:creationId xmlns:a16="http://schemas.microsoft.com/office/drawing/2014/main" id="{6D6242B7-8AC7-A5A2-A27F-682F5D235D1F}"/>
              </a:ext>
            </a:extLst>
          </p:cNvPr>
          <p:cNvSpPr txBox="1"/>
          <p:nvPr/>
        </p:nvSpPr>
        <p:spPr>
          <a:xfrm>
            <a:off x="5230368" y="4483231"/>
            <a:ext cx="491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N.1</a:t>
            </a:r>
            <a:endParaRPr lang="es-CO" sz="900" dirty="0"/>
          </a:p>
        </p:txBody>
      </p:sp>
      <p:sp>
        <p:nvSpPr>
          <p:cNvPr id="314" name="Diagrama de flujo: decisión 313">
            <a:extLst>
              <a:ext uri="{FF2B5EF4-FFF2-40B4-BE49-F238E27FC236}">
                <a16:creationId xmlns:a16="http://schemas.microsoft.com/office/drawing/2014/main" id="{59C6B578-7A9B-938F-7FA2-6FD05C6A9CDA}"/>
              </a:ext>
            </a:extLst>
          </p:cNvPr>
          <p:cNvSpPr/>
          <p:nvPr/>
        </p:nvSpPr>
        <p:spPr>
          <a:xfrm rot="2012764">
            <a:off x="2958563" y="3455435"/>
            <a:ext cx="745804" cy="545879"/>
          </a:xfrm>
          <a:prstGeom prst="flowChartDecision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/>
              <a:t>tener</a:t>
            </a:r>
            <a:endParaRPr lang="es-CO" sz="900" dirty="0"/>
          </a:p>
        </p:txBody>
      </p: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2EBBAD21-56BA-750C-ACE4-709F8DBBC401}"/>
              </a:ext>
            </a:extLst>
          </p:cNvPr>
          <p:cNvCxnSpPr>
            <a:cxnSpLocks/>
            <a:stCxn id="9" idx="2"/>
            <a:endCxn id="314" idx="1"/>
          </p:cNvCxnSpPr>
          <p:nvPr/>
        </p:nvCxnSpPr>
        <p:spPr>
          <a:xfrm>
            <a:off x="1693098" y="1904440"/>
            <a:ext cx="1327575" cy="161786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id="{1A7A84CD-E4B6-91E1-900E-BE2406235594}"/>
              </a:ext>
            </a:extLst>
          </p:cNvPr>
          <p:cNvCxnSpPr>
            <a:cxnSpLocks/>
            <a:stCxn id="314" idx="3"/>
            <a:endCxn id="120" idx="2"/>
          </p:cNvCxnSpPr>
          <p:nvPr/>
        </p:nvCxnSpPr>
        <p:spPr>
          <a:xfrm>
            <a:off x="3642257" y="3934443"/>
            <a:ext cx="366136" cy="1012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D54F254B-C7DD-E0C3-0C94-423E6D407129}"/>
              </a:ext>
            </a:extLst>
          </p:cNvPr>
          <p:cNvSpPr txBox="1"/>
          <p:nvPr/>
        </p:nvSpPr>
        <p:spPr>
          <a:xfrm rot="3484977">
            <a:off x="2183224" y="2506648"/>
            <a:ext cx="389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N:1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99802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154</Words>
  <Application>Microsoft Office PowerPoint</Application>
  <PresentationFormat>Panorámica</PresentationFormat>
  <Paragraphs>85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marcela fernandez</dc:creator>
  <cp:lastModifiedBy>marcela fernandez</cp:lastModifiedBy>
  <cp:revision>2</cp:revision>
  <dcterms:created xsi:type="dcterms:W3CDTF">2024-11-19T03:53:15Z</dcterms:created>
  <dcterms:modified xsi:type="dcterms:W3CDTF">2024-11-24T19:53:35Z</dcterms:modified>
</cp:coreProperties>
</file>