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485" r:id="rId2"/>
    <p:sldId id="486" r:id="rId3"/>
    <p:sldId id="487" r:id="rId4"/>
    <p:sldId id="488" r:id="rId5"/>
    <p:sldId id="490" r:id="rId6"/>
    <p:sldId id="491" r:id="rId7"/>
    <p:sldId id="492" r:id="rId8"/>
    <p:sldId id="489" r:id="rId9"/>
    <p:sldId id="434" r:id="rId10"/>
    <p:sldId id="497" r:id="rId11"/>
    <p:sldId id="498" r:id="rId12"/>
    <p:sldId id="435" r:id="rId13"/>
    <p:sldId id="437" r:id="rId14"/>
    <p:sldId id="438" r:id="rId15"/>
    <p:sldId id="442" r:id="rId16"/>
    <p:sldId id="439" r:id="rId17"/>
    <p:sldId id="440" r:id="rId18"/>
    <p:sldId id="441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93" r:id="rId29"/>
    <p:sldId id="494" r:id="rId30"/>
    <p:sldId id="510" r:id="rId31"/>
    <p:sldId id="511" r:id="rId32"/>
    <p:sldId id="512" r:id="rId33"/>
    <p:sldId id="495" r:id="rId34"/>
    <p:sldId id="496" r:id="rId35"/>
    <p:sldId id="499" r:id="rId36"/>
    <p:sldId id="500" r:id="rId37"/>
    <p:sldId id="501" r:id="rId38"/>
    <p:sldId id="502" r:id="rId39"/>
    <p:sldId id="506" r:id="rId40"/>
    <p:sldId id="507" r:id="rId41"/>
    <p:sldId id="508" r:id="rId42"/>
    <p:sldId id="503" r:id="rId43"/>
    <p:sldId id="504" r:id="rId44"/>
    <p:sldId id="505" r:id="rId45"/>
    <p:sldId id="513" r:id="rId46"/>
    <p:sldId id="514" r:id="rId4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365" autoAdjust="0"/>
    <p:restoredTop sz="91388" autoAdjust="0"/>
  </p:normalViewPr>
  <p:slideViewPr>
    <p:cSldViewPr snapToGrid="0">
      <p:cViewPr varScale="1">
        <p:scale>
          <a:sx n="84" d="100"/>
          <a:sy n="84" d="100"/>
        </p:scale>
        <p:origin x="11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2FEDA-6F67-4954-9B2E-E167E79752F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9431BCE-B2C4-44EB-8731-168D8E2D9D03}">
      <dgm:prSet phldrT="[Texto]" custT="1"/>
      <dgm:spPr/>
      <dgm:t>
        <a:bodyPr/>
        <a:lstStyle/>
        <a:p>
          <a:r>
            <a:rPr lang="pt-BR" sz="1600" b="1" dirty="0"/>
            <a:t>SQL-86: Padrão Oficial: SELECT, INSERT, UPDATE, DELETE </a:t>
          </a:r>
          <a:endParaRPr lang="pt-BR" sz="1600" dirty="0"/>
        </a:p>
      </dgm:t>
    </dgm:pt>
    <dgm:pt modelId="{11E15EAD-FDC0-4A2E-B54D-C8A2877EECB5}" type="parTrans" cxnId="{FBA83BA3-EC91-4048-BB24-47110DA4EAE2}">
      <dgm:prSet/>
      <dgm:spPr/>
      <dgm:t>
        <a:bodyPr/>
        <a:lstStyle/>
        <a:p>
          <a:endParaRPr lang="pt-BR"/>
        </a:p>
      </dgm:t>
    </dgm:pt>
    <dgm:pt modelId="{F472A919-759A-40E8-9812-2020F6E91199}" type="sibTrans" cxnId="{FBA83BA3-EC91-4048-BB24-47110DA4EAE2}">
      <dgm:prSet/>
      <dgm:spPr/>
      <dgm:t>
        <a:bodyPr/>
        <a:lstStyle/>
        <a:p>
          <a:endParaRPr lang="pt-BR"/>
        </a:p>
      </dgm:t>
    </dgm:pt>
    <dgm:pt modelId="{A6EAC9B4-6900-43B7-81B6-AD51E61AB364}">
      <dgm:prSet phldrT="[Texto]" custT="1"/>
      <dgm:spPr/>
      <dgm:t>
        <a:bodyPr/>
        <a:lstStyle/>
        <a:p>
          <a:r>
            <a:rPr lang="pt-BR" sz="1600" b="1" dirty="0"/>
            <a:t>SQL-92: Consolidação e Expansão</a:t>
          </a:r>
        </a:p>
      </dgm:t>
    </dgm:pt>
    <dgm:pt modelId="{F7598E54-B8B4-430F-B6B8-63818FB357E7}" type="parTrans" cxnId="{3A031EDF-4BC3-401C-BBD2-A6F1C49B19CF}">
      <dgm:prSet/>
      <dgm:spPr/>
      <dgm:t>
        <a:bodyPr/>
        <a:lstStyle/>
        <a:p>
          <a:endParaRPr lang="pt-BR"/>
        </a:p>
      </dgm:t>
    </dgm:pt>
    <dgm:pt modelId="{B79B3827-9958-4E49-99FF-7FE6722DA362}" type="sibTrans" cxnId="{3A031EDF-4BC3-401C-BBD2-A6F1C49B19CF}">
      <dgm:prSet/>
      <dgm:spPr/>
      <dgm:t>
        <a:bodyPr/>
        <a:lstStyle/>
        <a:p>
          <a:endParaRPr lang="pt-BR"/>
        </a:p>
      </dgm:t>
    </dgm:pt>
    <dgm:pt modelId="{9EBAA4A6-1239-41AE-9927-64DCFB09658D}">
      <dgm:prSet phldrT="[Texto]" custT="1"/>
      <dgm:spPr/>
      <dgm:t>
        <a:bodyPr/>
        <a:lstStyle/>
        <a:p>
          <a:r>
            <a:rPr lang="pt-BR" sz="1600" b="1" dirty="0"/>
            <a:t>SQL-1999: Programação Orientada a Objetos</a:t>
          </a:r>
        </a:p>
      </dgm:t>
    </dgm:pt>
    <dgm:pt modelId="{84F25F26-A52A-42C3-AEB5-73061DEB2011}" type="parTrans" cxnId="{87326138-2F73-446B-9ADD-80295ABADAE9}">
      <dgm:prSet/>
      <dgm:spPr/>
      <dgm:t>
        <a:bodyPr/>
        <a:lstStyle/>
        <a:p>
          <a:endParaRPr lang="pt-BR"/>
        </a:p>
      </dgm:t>
    </dgm:pt>
    <dgm:pt modelId="{40A79F6B-83D9-4E23-9D8B-65FC9DCD39C0}" type="sibTrans" cxnId="{87326138-2F73-446B-9ADD-80295ABADAE9}">
      <dgm:prSet/>
      <dgm:spPr/>
      <dgm:t>
        <a:bodyPr/>
        <a:lstStyle/>
        <a:p>
          <a:endParaRPr lang="pt-BR"/>
        </a:p>
      </dgm:t>
    </dgm:pt>
    <dgm:pt modelId="{8C5F0EBC-1496-4BA3-8985-88DADB1D7283}">
      <dgm:prSet phldrT="[Texto]" custT="1"/>
      <dgm:spPr/>
      <dgm:t>
        <a:bodyPr/>
        <a:lstStyle/>
        <a:p>
          <a:r>
            <a:rPr lang="pt-BR" sz="1600" b="1" dirty="0"/>
            <a:t>SQL-2003: Dados Não Estruturados e Funções Analíticas</a:t>
          </a:r>
        </a:p>
      </dgm:t>
    </dgm:pt>
    <dgm:pt modelId="{3750F90C-F866-426E-A824-B3DF4FFA645E}" type="parTrans" cxnId="{642FA387-7F99-4513-B3A8-195D35F26A82}">
      <dgm:prSet/>
      <dgm:spPr/>
      <dgm:t>
        <a:bodyPr/>
        <a:lstStyle/>
        <a:p>
          <a:endParaRPr lang="pt-BR"/>
        </a:p>
      </dgm:t>
    </dgm:pt>
    <dgm:pt modelId="{09CA39F4-8555-47F4-8D6F-2DCD02DE7138}" type="sibTrans" cxnId="{642FA387-7F99-4513-B3A8-195D35F26A82}">
      <dgm:prSet/>
      <dgm:spPr/>
      <dgm:t>
        <a:bodyPr/>
        <a:lstStyle/>
        <a:p>
          <a:endParaRPr lang="pt-BR"/>
        </a:p>
      </dgm:t>
    </dgm:pt>
    <dgm:pt modelId="{00A5F8BB-D22B-41A3-91E8-8C57B584292C}">
      <dgm:prSet phldrT="[Texto]" custT="1"/>
      <dgm:spPr/>
      <dgm:t>
        <a:bodyPr/>
        <a:lstStyle/>
        <a:p>
          <a:r>
            <a:rPr lang="pt-BR" sz="1600" b="1" dirty="0"/>
            <a:t>SQL-2008:integração com dados externos e maior compatibilidade com </a:t>
          </a:r>
          <a:r>
            <a:rPr lang="pt-BR" sz="1600" b="1" dirty="0" err="1"/>
            <a:t>SGBDs</a:t>
          </a:r>
          <a:r>
            <a:rPr lang="pt-BR" sz="1600" b="1" dirty="0"/>
            <a:t> em nuvem</a:t>
          </a:r>
        </a:p>
      </dgm:t>
    </dgm:pt>
    <dgm:pt modelId="{7E549E58-3364-435C-961E-175B865285CD}" type="parTrans" cxnId="{9BE51955-3AA1-4ECA-BF9F-1A8A710550AA}">
      <dgm:prSet/>
      <dgm:spPr/>
      <dgm:t>
        <a:bodyPr/>
        <a:lstStyle/>
        <a:p>
          <a:endParaRPr lang="pt-BR"/>
        </a:p>
      </dgm:t>
    </dgm:pt>
    <dgm:pt modelId="{D4BFCB03-7F43-4CE9-A6B2-624670C0EB9F}" type="sibTrans" cxnId="{9BE51955-3AA1-4ECA-BF9F-1A8A710550AA}">
      <dgm:prSet/>
      <dgm:spPr/>
      <dgm:t>
        <a:bodyPr/>
        <a:lstStyle/>
        <a:p>
          <a:endParaRPr lang="pt-BR"/>
        </a:p>
      </dgm:t>
    </dgm:pt>
    <dgm:pt modelId="{38E1D189-17C9-4F03-B091-9335F6EFA640}" type="pres">
      <dgm:prSet presAssocID="{AA72FEDA-6F67-4954-9B2E-E167E79752FF}" presName="outerComposite" presStyleCnt="0">
        <dgm:presLayoutVars>
          <dgm:chMax val="5"/>
          <dgm:dir/>
          <dgm:resizeHandles val="exact"/>
        </dgm:presLayoutVars>
      </dgm:prSet>
      <dgm:spPr/>
    </dgm:pt>
    <dgm:pt modelId="{E66D0CA5-7249-4964-A446-EDD29D4ABD6D}" type="pres">
      <dgm:prSet presAssocID="{AA72FEDA-6F67-4954-9B2E-E167E79752FF}" presName="dummyMaxCanvas" presStyleCnt="0">
        <dgm:presLayoutVars/>
      </dgm:prSet>
      <dgm:spPr/>
    </dgm:pt>
    <dgm:pt modelId="{6B34FDB3-CCAF-485D-9311-AA4F5C064DC4}" type="pres">
      <dgm:prSet presAssocID="{AA72FEDA-6F67-4954-9B2E-E167E79752FF}" presName="FiveNodes_1" presStyleLbl="node1" presStyleIdx="0" presStyleCnt="5">
        <dgm:presLayoutVars>
          <dgm:bulletEnabled val="1"/>
        </dgm:presLayoutVars>
      </dgm:prSet>
      <dgm:spPr/>
    </dgm:pt>
    <dgm:pt modelId="{121732E8-C698-4FE5-BAE2-EE4EB6D1BF4F}" type="pres">
      <dgm:prSet presAssocID="{AA72FEDA-6F67-4954-9B2E-E167E79752FF}" presName="FiveNodes_2" presStyleLbl="node1" presStyleIdx="1" presStyleCnt="5">
        <dgm:presLayoutVars>
          <dgm:bulletEnabled val="1"/>
        </dgm:presLayoutVars>
      </dgm:prSet>
      <dgm:spPr/>
    </dgm:pt>
    <dgm:pt modelId="{58147A07-E0F7-4ECC-90E5-60F0D1886551}" type="pres">
      <dgm:prSet presAssocID="{AA72FEDA-6F67-4954-9B2E-E167E79752FF}" presName="FiveNodes_3" presStyleLbl="node1" presStyleIdx="2" presStyleCnt="5">
        <dgm:presLayoutVars>
          <dgm:bulletEnabled val="1"/>
        </dgm:presLayoutVars>
      </dgm:prSet>
      <dgm:spPr/>
    </dgm:pt>
    <dgm:pt modelId="{CDDDA8AD-0EA4-4E86-81E3-02DEC08A3CD6}" type="pres">
      <dgm:prSet presAssocID="{AA72FEDA-6F67-4954-9B2E-E167E79752FF}" presName="FiveNodes_4" presStyleLbl="node1" presStyleIdx="3" presStyleCnt="5">
        <dgm:presLayoutVars>
          <dgm:bulletEnabled val="1"/>
        </dgm:presLayoutVars>
      </dgm:prSet>
      <dgm:spPr/>
    </dgm:pt>
    <dgm:pt modelId="{DCBBD039-A223-40F6-82D2-4033A962FF0D}" type="pres">
      <dgm:prSet presAssocID="{AA72FEDA-6F67-4954-9B2E-E167E79752FF}" presName="FiveNodes_5" presStyleLbl="node1" presStyleIdx="4" presStyleCnt="5">
        <dgm:presLayoutVars>
          <dgm:bulletEnabled val="1"/>
        </dgm:presLayoutVars>
      </dgm:prSet>
      <dgm:spPr/>
    </dgm:pt>
    <dgm:pt modelId="{5E07A635-E1D1-4FC5-9F9F-A2C4E9E4400B}" type="pres">
      <dgm:prSet presAssocID="{AA72FEDA-6F67-4954-9B2E-E167E79752FF}" presName="FiveConn_1-2" presStyleLbl="fgAccFollowNode1" presStyleIdx="0" presStyleCnt="4">
        <dgm:presLayoutVars>
          <dgm:bulletEnabled val="1"/>
        </dgm:presLayoutVars>
      </dgm:prSet>
      <dgm:spPr/>
    </dgm:pt>
    <dgm:pt modelId="{D676A24F-2DD1-4D9F-9BC0-9563BFF05391}" type="pres">
      <dgm:prSet presAssocID="{AA72FEDA-6F67-4954-9B2E-E167E79752FF}" presName="FiveConn_2-3" presStyleLbl="fgAccFollowNode1" presStyleIdx="1" presStyleCnt="4">
        <dgm:presLayoutVars>
          <dgm:bulletEnabled val="1"/>
        </dgm:presLayoutVars>
      </dgm:prSet>
      <dgm:spPr/>
    </dgm:pt>
    <dgm:pt modelId="{E5BF3868-4294-4A59-9DBD-44C569A15CBE}" type="pres">
      <dgm:prSet presAssocID="{AA72FEDA-6F67-4954-9B2E-E167E79752FF}" presName="FiveConn_3-4" presStyleLbl="fgAccFollowNode1" presStyleIdx="2" presStyleCnt="4">
        <dgm:presLayoutVars>
          <dgm:bulletEnabled val="1"/>
        </dgm:presLayoutVars>
      </dgm:prSet>
      <dgm:spPr/>
    </dgm:pt>
    <dgm:pt modelId="{2FF7E57A-46F9-430E-B86C-8E5AEBC65A53}" type="pres">
      <dgm:prSet presAssocID="{AA72FEDA-6F67-4954-9B2E-E167E79752FF}" presName="FiveConn_4-5" presStyleLbl="fgAccFollowNode1" presStyleIdx="3" presStyleCnt="4">
        <dgm:presLayoutVars>
          <dgm:bulletEnabled val="1"/>
        </dgm:presLayoutVars>
      </dgm:prSet>
      <dgm:spPr/>
    </dgm:pt>
    <dgm:pt modelId="{EB797A09-C82E-4438-8F7B-668A90E07B47}" type="pres">
      <dgm:prSet presAssocID="{AA72FEDA-6F67-4954-9B2E-E167E79752FF}" presName="FiveNodes_1_text" presStyleLbl="node1" presStyleIdx="4" presStyleCnt="5">
        <dgm:presLayoutVars>
          <dgm:bulletEnabled val="1"/>
        </dgm:presLayoutVars>
      </dgm:prSet>
      <dgm:spPr/>
    </dgm:pt>
    <dgm:pt modelId="{D90520C6-24F4-4A5A-8EB0-95DD9CBADFDD}" type="pres">
      <dgm:prSet presAssocID="{AA72FEDA-6F67-4954-9B2E-E167E79752FF}" presName="FiveNodes_2_text" presStyleLbl="node1" presStyleIdx="4" presStyleCnt="5">
        <dgm:presLayoutVars>
          <dgm:bulletEnabled val="1"/>
        </dgm:presLayoutVars>
      </dgm:prSet>
      <dgm:spPr/>
    </dgm:pt>
    <dgm:pt modelId="{03CB37F8-EEA5-472F-9FB7-A61635B63F1B}" type="pres">
      <dgm:prSet presAssocID="{AA72FEDA-6F67-4954-9B2E-E167E79752FF}" presName="FiveNodes_3_text" presStyleLbl="node1" presStyleIdx="4" presStyleCnt="5">
        <dgm:presLayoutVars>
          <dgm:bulletEnabled val="1"/>
        </dgm:presLayoutVars>
      </dgm:prSet>
      <dgm:spPr/>
    </dgm:pt>
    <dgm:pt modelId="{A6C49FFC-AF00-4C09-95C9-0E679277975D}" type="pres">
      <dgm:prSet presAssocID="{AA72FEDA-6F67-4954-9B2E-E167E79752FF}" presName="FiveNodes_4_text" presStyleLbl="node1" presStyleIdx="4" presStyleCnt="5">
        <dgm:presLayoutVars>
          <dgm:bulletEnabled val="1"/>
        </dgm:presLayoutVars>
      </dgm:prSet>
      <dgm:spPr/>
    </dgm:pt>
    <dgm:pt modelId="{E8C955F6-268B-48A4-9232-115BDF18AB38}" type="pres">
      <dgm:prSet presAssocID="{AA72FEDA-6F67-4954-9B2E-E167E79752F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8161A05-DEA5-458D-A8C0-58F237456E25}" type="presOf" srcId="{B9431BCE-B2C4-44EB-8731-168D8E2D9D03}" destId="{EB797A09-C82E-4438-8F7B-668A90E07B47}" srcOrd="1" destOrd="0" presId="urn:microsoft.com/office/officeart/2005/8/layout/vProcess5"/>
    <dgm:cxn modelId="{CE1E1408-10B8-4F8E-BAAD-20C2AB408B55}" type="presOf" srcId="{9EBAA4A6-1239-41AE-9927-64DCFB09658D}" destId="{03CB37F8-EEA5-472F-9FB7-A61635B63F1B}" srcOrd="1" destOrd="0" presId="urn:microsoft.com/office/officeart/2005/8/layout/vProcess5"/>
    <dgm:cxn modelId="{95B33B0F-22A9-4BBC-AB15-ADAE6B01B197}" type="presOf" srcId="{40A79F6B-83D9-4E23-9D8B-65FC9DCD39C0}" destId="{E5BF3868-4294-4A59-9DBD-44C569A15CBE}" srcOrd="0" destOrd="0" presId="urn:microsoft.com/office/officeart/2005/8/layout/vProcess5"/>
    <dgm:cxn modelId="{A6673F17-39D9-43A5-AAE5-B7E41C4C4D6A}" type="presOf" srcId="{09CA39F4-8555-47F4-8D6F-2DCD02DE7138}" destId="{2FF7E57A-46F9-430E-B86C-8E5AEBC65A53}" srcOrd="0" destOrd="0" presId="urn:microsoft.com/office/officeart/2005/8/layout/vProcess5"/>
    <dgm:cxn modelId="{6322D31A-B263-4F1A-B359-F1BDFE78C774}" type="presOf" srcId="{F472A919-759A-40E8-9812-2020F6E91199}" destId="{5E07A635-E1D1-4FC5-9F9F-A2C4E9E4400B}" srcOrd="0" destOrd="0" presId="urn:microsoft.com/office/officeart/2005/8/layout/vProcess5"/>
    <dgm:cxn modelId="{87326138-2F73-446B-9ADD-80295ABADAE9}" srcId="{AA72FEDA-6F67-4954-9B2E-E167E79752FF}" destId="{9EBAA4A6-1239-41AE-9927-64DCFB09658D}" srcOrd="2" destOrd="0" parTransId="{84F25F26-A52A-42C3-AEB5-73061DEB2011}" sibTransId="{40A79F6B-83D9-4E23-9D8B-65FC9DCD39C0}"/>
    <dgm:cxn modelId="{6565AF65-1DA2-4D7E-AB4F-F07795E03095}" type="presOf" srcId="{00A5F8BB-D22B-41A3-91E8-8C57B584292C}" destId="{E8C955F6-268B-48A4-9232-115BDF18AB38}" srcOrd="1" destOrd="0" presId="urn:microsoft.com/office/officeart/2005/8/layout/vProcess5"/>
    <dgm:cxn modelId="{4EF5BC66-E7C9-4569-8735-16841C2203B6}" type="presOf" srcId="{9EBAA4A6-1239-41AE-9927-64DCFB09658D}" destId="{58147A07-E0F7-4ECC-90E5-60F0D1886551}" srcOrd="0" destOrd="0" presId="urn:microsoft.com/office/officeart/2005/8/layout/vProcess5"/>
    <dgm:cxn modelId="{498FCE50-2AC5-40B2-AD24-F79F151CE60D}" type="presOf" srcId="{A6EAC9B4-6900-43B7-81B6-AD51E61AB364}" destId="{121732E8-C698-4FE5-BAE2-EE4EB6D1BF4F}" srcOrd="0" destOrd="0" presId="urn:microsoft.com/office/officeart/2005/8/layout/vProcess5"/>
    <dgm:cxn modelId="{603AE571-DB02-4689-9F4F-7E24952B4E78}" type="presOf" srcId="{B9431BCE-B2C4-44EB-8731-168D8E2D9D03}" destId="{6B34FDB3-CCAF-485D-9311-AA4F5C064DC4}" srcOrd="0" destOrd="0" presId="urn:microsoft.com/office/officeart/2005/8/layout/vProcess5"/>
    <dgm:cxn modelId="{B84DC972-7930-452E-9AB0-7999DB37B144}" type="presOf" srcId="{AA72FEDA-6F67-4954-9B2E-E167E79752FF}" destId="{38E1D189-17C9-4F03-B091-9335F6EFA640}" srcOrd="0" destOrd="0" presId="urn:microsoft.com/office/officeart/2005/8/layout/vProcess5"/>
    <dgm:cxn modelId="{9BE51955-3AA1-4ECA-BF9F-1A8A710550AA}" srcId="{AA72FEDA-6F67-4954-9B2E-E167E79752FF}" destId="{00A5F8BB-D22B-41A3-91E8-8C57B584292C}" srcOrd="4" destOrd="0" parTransId="{7E549E58-3364-435C-961E-175B865285CD}" sibTransId="{D4BFCB03-7F43-4CE9-A6B2-624670C0EB9F}"/>
    <dgm:cxn modelId="{1E73AB7B-7C74-4047-9937-7ED483EF32E0}" type="presOf" srcId="{A6EAC9B4-6900-43B7-81B6-AD51E61AB364}" destId="{D90520C6-24F4-4A5A-8EB0-95DD9CBADFDD}" srcOrd="1" destOrd="0" presId="urn:microsoft.com/office/officeart/2005/8/layout/vProcess5"/>
    <dgm:cxn modelId="{642FA387-7F99-4513-B3A8-195D35F26A82}" srcId="{AA72FEDA-6F67-4954-9B2E-E167E79752FF}" destId="{8C5F0EBC-1496-4BA3-8985-88DADB1D7283}" srcOrd="3" destOrd="0" parTransId="{3750F90C-F866-426E-A824-B3DF4FFA645E}" sibTransId="{09CA39F4-8555-47F4-8D6F-2DCD02DE7138}"/>
    <dgm:cxn modelId="{F6000597-E624-4715-9177-859F1D69AC36}" type="presOf" srcId="{B79B3827-9958-4E49-99FF-7FE6722DA362}" destId="{D676A24F-2DD1-4D9F-9BC0-9563BFF05391}" srcOrd="0" destOrd="0" presId="urn:microsoft.com/office/officeart/2005/8/layout/vProcess5"/>
    <dgm:cxn modelId="{FBA83BA3-EC91-4048-BB24-47110DA4EAE2}" srcId="{AA72FEDA-6F67-4954-9B2E-E167E79752FF}" destId="{B9431BCE-B2C4-44EB-8731-168D8E2D9D03}" srcOrd="0" destOrd="0" parTransId="{11E15EAD-FDC0-4A2E-B54D-C8A2877EECB5}" sibTransId="{F472A919-759A-40E8-9812-2020F6E91199}"/>
    <dgm:cxn modelId="{7E6876A3-D733-43F4-AFF2-16CD8AC018D0}" type="presOf" srcId="{8C5F0EBC-1496-4BA3-8985-88DADB1D7283}" destId="{A6C49FFC-AF00-4C09-95C9-0E679277975D}" srcOrd="1" destOrd="0" presId="urn:microsoft.com/office/officeart/2005/8/layout/vProcess5"/>
    <dgm:cxn modelId="{EB7840AE-C77E-48D2-9B43-FB2768D41D32}" type="presOf" srcId="{00A5F8BB-D22B-41A3-91E8-8C57B584292C}" destId="{DCBBD039-A223-40F6-82D2-4033A962FF0D}" srcOrd="0" destOrd="0" presId="urn:microsoft.com/office/officeart/2005/8/layout/vProcess5"/>
    <dgm:cxn modelId="{55FA23D9-CA9D-4AF1-9B20-10F025665FEF}" type="presOf" srcId="{8C5F0EBC-1496-4BA3-8985-88DADB1D7283}" destId="{CDDDA8AD-0EA4-4E86-81E3-02DEC08A3CD6}" srcOrd="0" destOrd="0" presId="urn:microsoft.com/office/officeart/2005/8/layout/vProcess5"/>
    <dgm:cxn modelId="{3A031EDF-4BC3-401C-BBD2-A6F1C49B19CF}" srcId="{AA72FEDA-6F67-4954-9B2E-E167E79752FF}" destId="{A6EAC9B4-6900-43B7-81B6-AD51E61AB364}" srcOrd="1" destOrd="0" parTransId="{F7598E54-B8B4-430F-B6B8-63818FB357E7}" sibTransId="{B79B3827-9958-4E49-99FF-7FE6722DA362}"/>
    <dgm:cxn modelId="{C5A630D4-6039-47C8-9778-53605E0A33E3}" type="presParOf" srcId="{38E1D189-17C9-4F03-B091-9335F6EFA640}" destId="{E66D0CA5-7249-4964-A446-EDD29D4ABD6D}" srcOrd="0" destOrd="0" presId="urn:microsoft.com/office/officeart/2005/8/layout/vProcess5"/>
    <dgm:cxn modelId="{D282D673-4206-41EF-B140-13E4D5EF5E4D}" type="presParOf" srcId="{38E1D189-17C9-4F03-B091-9335F6EFA640}" destId="{6B34FDB3-CCAF-485D-9311-AA4F5C064DC4}" srcOrd="1" destOrd="0" presId="urn:microsoft.com/office/officeart/2005/8/layout/vProcess5"/>
    <dgm:cxn modelId="{A5E945A8-89BB-4AC2-93E3-C75AD047D3AA}" type="presParOf" srcId="{38E1D189-17C9-4F03-B091-9335F6EFA640}" destId="{121732E8-C698-4FE5-BAE2-EE4EB6D1BF4F}" srcOrd="2" destOrd="0" presId="urn:microsoft.com/office/officeart/2005/8/layout/vProcess5"/>
    <dgm:cxn modelId="{3B723909-AF0C-428E-A600-056742B7BB9A}" type="presParOf" srcId="{38E1D189-17C9-4F03-B091-9335F6EFA640}" destId="{58147A07-E0F7-4ECC-90E5-60F0D1886551}" srcOrd="3" destOrd="0" presId="urn:microsoft.com/office/officeart/2005/8/layout/vProcess5"/>
    <dgm:cxn modelId="{FE999FE0-3D02-4198-ADB5-7AC0F1FDBE07}" type="presParOf" srcId="{38E1D189-17C9-4F03-B091-9335F6EFA640}" destId="{CDDDA8AD-0EA4-4E86-81E3-02DEC08A3CD6}" srcOrd="4" destOrd="0" presId="urn:microsoft.com/office/officeart/2005/8/layout/vProcess5"/>
    <dgm:cxn modelId="{652F0DE7-2822-48BC-917C-2C882E1538D4}" type="presParOf" srcId="{38E1D189-17C9-4F03-B091-9335F6EFA640}" destId="{DCBBD039-A223-40F6-82D2-4033A962FF0D}" srcOrd="5" destOrd="0" presId="urn:microsoft.com/office/officeart/2005/8/layout/vProcess5"/>
    <dgm:cxn modelId="{464FB490-9B77-4E11-AEC1-F12F26A2CC68}" type="presParOf" srcId="{38E1D189-17C9-4F03-B091-9335F6EFA640}" destId="{5E07A635-E1D1-4FC5-9F9F-A2C4E9E4400B}" srcOrd="6" destOrd="0" presId="urn:microsoft.com/office/officeart/2005/8/layout/vProcess5"/>
    <dgm:cxn modelId="{71CFE8D0-F48E-4BD2-91A9-4D98D3001254}" type="presParOf" srcId="{38E1D189-17C9-4F03-B091-9335F6EFA640}" destId="{D676A24F-2DD1-4D9F-9BC0-9563BFF05391}" srcOrd="7" destOrd="0" presId="urn:microsoft.com/office/officeart/2005/8/layout/vProcess5"/>
    <dgm:cxn modelId="{E84E389B-0380-4BFA-AC84-74DDC6DC5611}" type="presParOf" srcId="{38E1D189-17C9-4F03-B091-9335F6EFA640}" destId="{E5BF3868-4294-4A59-9DBD-44C569A15CBE}" srcOrd="8" destOrd="0" presId="urn:microsoft.com/office/officeart/2005/8/layout/vProcess5"/>
    <dgm:cxn modelId="{819D9343-5F70-4CF0-9AF0-B785B0D38AE2}" type="presParOf" srcId="{38E1D189-17C9-4F03-B091-9335F6EFA640}" destId="{2FF7E57A-46F9-430E-B86C-8E5AEBC65A53}" srcOrd="9" destOrd="0" presId="urn:microsoft.com/office/officeart/2005/8/layout/vProcess5"/>
    <dgm:cxn modelId="{23ACACAD-9833-4A22-B776-0D6E5D9A01DA}" type="presParOf" srcId="{38E1D189-17C9-4F03-B091-9335F6EFA640}" destId="{EB797A09-C82E-4438-8F7B-668A90E07B47}" srcOrd="10" destOrd="0" presId="urn:microsoft.com/office/officeart/2005/8/layout/vProcess5"/>
    <dgm:cxn modelId="{D2681AE3-A7CF-4016-8BF7-71E96C078E1A}" type="presParOf" srcId="{38E1D189-17C9-4F03-B091-9335F6EFA640}" destId="{D90520C6-24F4-4A5A-8EB0-95DD9CBADFDD}" srcOrd="11" destOrd="0" presId="urn:microsoft.com/office/officeart/2005/8/layout/vProcess5"/>
    <dgm:cxn modelId="{A15D89E3-6A65-4FC3-BA8E-42A2691C80CB}" type="presParOf" srcId="{38E1D189-17C9-4F03-B091-9335F6EFA640}" destId="{03CB37F8-EEA5-472F-9FB7-A61635B63F1B}" srcOrd="12" destOrd="0" presId="urn:microsoft.com/office/officeart/2005/8/layout/vProcess5"/>
    <dgm:cxn modelId="{FB1A3D9A-10DE-4F2C-8A65-D960227B9171}" type="presParOf" srcId="{38E1D189-17C9-4F03-B091-9335F6EFA640}" destId="{A6C49FFC-AF00-4C09-95C9-0E679277975D}" srcOrd="13" destOrd="0" presId="urn:microsoft.com/office/officeart/2005/8/layout/vProcess5"/>
    <dgm:cxn modelId="{1C4EC912-A989-420A-9561-BEF5723C40A1}" type="presParOf" srcId="{38E1D189-17C9-4F03-B091-9335F6EFA640}" destId="{E8C955F6-268B-48A4-9232-115BDF18AB3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72FEDA-6F67-4954-9B2E-E167E79752F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C1F236C-2B04-44A5-AF2C-F919B238D645}">
      <dgm:prSet phldrT="[Texto]" custT="1"/>
      <dgm:spPr/>
      <dgm:t>
        <a:bodyPr/>
        <a:lstStyle/>
        <a:p>
          <a:r>
            <a:rPr lang="pt-BR" sz="1600" b="1" dirty="0"/>
            <a:t>SQL-2011: Interoperabilidade com Tecnologias Emergentes</a:t>
          </a:r>
        </a:p>
      </dgm:t>
    </dgm:pt>
    <dgm:pt modelId="{C5686BD5-1673-4BF4-99A6-A73D8209F18D}" type="parTrans" cxnId="{9995AADD-298B-490B-8B17-2EB9FFB53566}">
      <dgm:prSet/>
      <dgm:spPr/>
      <dgm:t>
        <a:bodyPr/>
        <a:lstStyle/>
        <a:p>
          <a:endParaRPr lang="pt-BR"/>
        </a:p>
      </dgm:t>
    </dgm:pt>
    <dgm:pt modelId="{B6E1EF85-95DF-4D67-83E3-086BA7CBAF6C}" type="sibTrans" cxnId="{9995AADD-298B-490B-8B17-2EB9FFB53566}">
      <dgm:prSet/>
      <dgm:spPr/>
      <dgm:t>
        <a:bodyPr/>
        <a:lstStyle/>
        <a:p>
          <a:endParaRPr lang="pt-BR"/>
        </a:p>
      </dgm:t>
    </dgm:pt>
    <dgm:pt modelId="{0FBF25FB-49AB-4717-9C3D-557A1F8E413C}">
      <dgm:prSet phldrT="[Texto]" custT="1"/>
      <dgm:spPr/>
      <dgm:t>
        <a:bodyPr/>
        <a:lstStyle/>
        <a:p>
          <a:r>
            <a:rPr lang="pt-BR" sz="1600" b="1" dirty="0"/>
            <a:t>SQL-2016: Big Data e Nuvem</a:t>
          </a:r>
        </a:p>
      </dgm:t>
    </dgm:pt>
    <dgm:pt modelId="{67E1AF51-522E-4867-83FB-4BE2BEAE916A}" type="parTrans" cxnId="{D231B3B1-BD87-45A5-BE06-D882025F9117}">
      <dgm:prSet/>
      <dgm:spPr/>
      <dgm:t>
        <a:bodyPr/>
        <a:lstStyle/>
        <a:p>
          <a:endParaRPr lang="pt-BR"/>
        </a:p>
      </dgm:t>
    </dgm:pt>
    <dgm:pt modelId="{085D2AC2-E2DC-468A-95F6-B1F711589675}" type="sibTrans" cxnId="{D231B3B1-BD87-45A5-BE06-D882025F9117}">
      <dgm:prSet/>
      <dgm:spPr/>
      <dgm:t>
        <a:bodyPr/>
        <a:lstStyle/>
        <a:p>
          <a:endParaRPr lang="pt-BR"/>
        </a:p>
      </dgm:t>
    </dgm:pt>
    <dgm:pt modelId="{313C5503-B961-427E-B06A-8937D491A6FF}">
      <dgm:prSet phldrT="[Texto]" custT="1"/>
      <dgm:spPr/>
      <dgm:t>
        <a:bodyPr/>
        <a:lstStyle/>
        <a:p>
          <a:r>
            <a:rPr lang="pt-BR" sz="1600" b="1" dirty="0"/>
            <a:t>SQL-2017: Dados Temporais</a:t>
          </a:r>
        </a:p>
      </dgm:t>
    </dgm:pt>
    <dgm:pt modelId="{29A0A77F-6F64-41A1-9C02-13B0C916C500}" type="parTrans" cxnId="{4A2269F5-43C8-4E66-8A2A-F9019013F755}">
      <dgm:prSet/>
      <dgm:spPr/>
      <dgm:t>
        <a:bodyPr/>
        <a:lstStyle/>
        <a:p>
          <a:endParaRPr lang="pt-BR"/>
        </a:p>
      </dgm:t>
    </dgm:pt>
    <dgm:pt modelId="{C57DBF7F-1E54-4E07-8585-DC7CBD0AFF27}" type="sibTrans" cxnId="{4A2269F5-43C8-4E66-8A2A-F9019013F755}">
      <dgm:prSet/>
      <dgm:spPr/>
      <dgm:t>
        <a:bodyPr/>
        <a:lstStyle/>
        <a:p>
          <a:endParaRPr lang="pt-BR"/>
        </a:p>
      </dgm:t>
    </dgm:pt>
    <dgm:pt modelId="{124C5D69-9363-43B7-BEDA-05695B4CCE0B}">
      <dgm:prSet phldrT="[Texto]" custT="1"/>
      <dgm:spPr/>
      <dgm:t>
        <a:bodyPr/>
        <a:lstStyle/>
        <a:p>
          <a:r>
            <a:rPr lang="pt-BR" sz="1600" b="1" dirty="0"/>
            <a:t>SQL-2019: Dados JSON e Ferramentas Analíticas</a:t>
          </a:r>
        </a:p>
      </dgm:t>
    </dgm:pt>
    <dgm:pt modelId="{0EBB296B-48F9-4185-BF0F-349DDBBED502}" type="parTrans" cxnId="{C0DA216E-E699-4EB2-BF64-98669C5FE011}">
      <dgm:prSet/>
      <dgm:spPr/>
      <dgm:t>
        <a:bodyPr/>
        <a:lstStyle/>
        <a:p>
          <a:endParaRPr lang="pt-BR"/>
        </a:p>
      </dgm:t>
    </dgm:pt>
    <dgm:pt modelId="{F4D23105-542E-4B76-810E-F278CD301587}" type="sibTrans" cxnId="{C0DA216E-E699-4EB2-BF64-98669C5FE011}">
      <dgm:prSet/>
      <dgm:spPr/>
      <dgm:t>
        <a:bodyPr/>
        <a:lstStyle/>
        <a:p>
          <a:endParaRPr lang="pt-BR"/>
        </a:p>
      </dgm:t>
    </dgm:pt>
    <dgm:pt modelId="{F050A23C-93CE-436F-B674-BE9CA5B4DB78}">
      <dgm:prSet phldrT="[Texto]" custT="1"/>
      <dgm:spPr/>
      <dgm:t>
        <a:bodyPr/>
        <a:lstStyle/>
        <a:p>
          <a:r>
            <a:rPr lang="pt-BR" sz="1600" b="1" dirty="0"/>
            <a:t>SQL-2022:Novos Paradigmas Analíticos</a:t>
          </a:r>
        </a:p>
      </dgm:t>
    </dgm:pt>
    <dgm:pt modelId="{68DC86C2-A5C7-4DF4-B0D8-822ECB8C6827}" type="parTrans" cxnId="{61A097CD-A374-4EDD-9BB2-C703773B12D4}">
      <dgm:prSet/>
      <dgm:spPr/>
      <dgm:t>
        <a:bodyPr/>
        <a:lstStyle/>
        <a:p>
          <a:endParaRPr lang="pt-BR"/>
        </a:p>
      </dgm:t>
    </dgm:pt>
    <dgm:pt modelId="{CE998367-AB9A-46E7-B749-A761E3EAEC5F}" type="sibTrans" cxnId="{61A097CD-A374-4EDD-9BB2-C703773B12D4}">
      <dgm:prSet/>
      <dgm:spPr/>
      <dgm:t>
        <a:bodyPr/>
        <a:lstStyle/>
        <a:p>
          <a:endParaRPr lang="pt-BR"/>
        </a:p>
      </dgm:t>
    </dgm:pt>
    <dgm:pt modelId="{38E1D189-17C9-4F03-B091-9335F6EFA640}" type="pres">
      <dgm:prSet presAssocID="{AA72FEDA-6F67-4954-9B2E-E167E79752FF}" presName="outerComposite" presStyleCnt="0">
        <dgm:presLayoutVars>
          <dgm:chMax val="5"/>
          <dgm:dir/>
          <dgm:resizeHandles val="exact"/>
        </dgm:presLayoutVars>
      </dgm:prSet>
      <dgm:spPr/>
    </dgm:pt>
    <dgm:pt modelId="{E66D0CA5-7249-4964-A446-EDD29D4ABD6D}" type="pres">
      <dgm:prSet presAssocID="{AA72FEDA-6F67-4954-9B2E-E167E79752FF}" presName="dummyMaxCanvas" presStyleCnt="0">
        <dgm:presLayoutVars/>
      </dgm:prSet>
      <dgm:spPr/>
    </dgm:pt>
    <dgm:pt modelId="{6B34FDB3-CCAF-485D-9311-AA4F5C064DC4}" type="pres">
      <dgm:prSet presAssocID="{AA72FEDA-6F67-4954-9B2E-E167E79752FF}" presName="FiveNodes_1" presStyleLbl="node1" presStyleIdx="0" presStyleCnt="5">
        <dgm:presLayoutVars>
          <dgm:bulletEnabled val="1"/>
        </dgm:presLayoutVars>
      </dgm:prSet>
      <dgm:spPr/>
    </dgm:pt>
    <dgm:pt modelId="{121732E8-C698-4FE5-BAE2-EE4EB6D1BF4F}" type="pres">
      <dgm:prSet presAssocID="{AA72FEDA-6F67-4954-9B2E-E167E79752FF}" presName="FiveNodes_2" presStyleLbl="node1" presStyleIdx="1" presStyleCnt="5">
        <dgm:presLayoutVars>
          <dgm:bulletEnabled val="1"/>
        </dgm:presLayoutVars>
      </dgm:prSet>
      <dgm:spPr/>
    </dgm:pt>
    <dgm:pt modelId="{58147A07-E0F7-4ECC-90E5-60F0D1886551}" type="pres">
      <dgm:prSet presAssocID="{AA72FEDA-6F67-4954-9B2E-E167E79752FF}" presName="FiveNodes_3" presStyleLbl="node1" presStyleIdx="2" presStyleCnt="5">
        <dgm:presLayoutVars>
          <dgm:bulletEnabled val="1"/>
        </dgm:presLayoutVars>
      </dgm:prSet>
      <dgm:spPr/>
    </dgm:pt>
    <dgm:pt modelId="{CDDDA8AD-0EA4-4E86-81E3-02DEC08A3CD6}" type="pres">
      <dgm:prSet presAssocID="{AA72FEDA-6F67-4954-9B2E-E167E79752FF}" presName="FiveNodes_4" presStyleLbl="node1" presStyleIdx="3" presStyleCnt="5">
        <dgm:presLayoutVars>
          <dgm:bulletEnabled val="1"/>
        </dgm:presLayoutVars>
      </dgm:prSet>
      <dgm:spPr/>
    </dgm:pt>
    <dgm:pt modelId="{DCBBD039-A223-40F6-82D2-4033A962FF0D}" type="pres">
      <dgm:prSet presAssocID="{AA72FEDA-6F67-4954-9B2E-E167E79752FF}" presName="FiveNodes_5" presStyleLbl="node1" presStyleIdx="4" presStyleCnt="5">
        <dgm:presLayoutVars>
          <dgm:bulletEnabled val="1"/>
        </dgm:presLayoutVars>
      </dgm:prSet>
      <dgm:spPr/>
    </dgm:pt>
    <dgm:pt modelId="{5E07A635-E1D1-4FC5-9F9F-A2C4E9E4400B}" type="pres">
      <dgm:prSet presAssocID="{AA72FEDA-6F67-4954-9B2E-E167E79752FF}" presName="FiveConn_1-2" presStyleLbl="fgAccFollowNode1" presStyleIdx="0" presStyleCnt="4">
        <dgm:presLayoutVars>
          <dgm:bulletEnabled val="1"/>
        </dgm:presLayoutVars>
      </dgm:prSet>
      <dgm:spPr/>
    </dgm:pt>
    <dgm:pt modelId="{D676A24F-2DD1-4D9F-9BC0-9563BFF05391}" type="pres">
      <dgm:prSet presAssocID="{AA72FEDA-6F67-4954-9B2E-E167E79752FF}" presName="FiveConn_2-3" presStyleLbl="fgAccFollowNode1" presStyleIdx="1" presStyleCnt="4">
        <dgm:presLayoutVars>
          <dgm:bulletEnabled val="1"/>
        </dgm:presLayoutVars>
      </dgm:prSet>
      <dgm:spPr/>
    </dgm:pt>
    <dgm:pt modelId="{E5BF3868-4294-4A59-9DBD-44C569A15CBE}" type="pres">
      <dgm:prSet presAssocID="{AA72FEDA-6F67-4954-9B2E-E167E79752FF}" presName="FiveConn_3-4" presStyleLbl="fgAccFollowNode1" presStyleIdx="2" presStyleCnt="4">
        <dgm:presLayoutVars>
          <dgm:bulletEnabled val="1"/>
        </dgm:presLayoutVars>
      </dgm:prSet>
      <dgm:spPr/>
    </dgm:pt>
    <dgm:pt modelId="{2FF7E57A-46F9-430E-B86C-8E5AEBC65A53}" type="pres">
      <dgm:prSet presAssocID="{AA72FEDA-6F67-4954-9B2E-E167E79752FF}" presName="FiveConn_4-5" presStyleLbl="fgAccFollowNode1" presStyleIdx="3" presStyleCnt="4">
        <dgm:presLayoutVars>
          <dgm:bulletEnabled val="1"/>
        </dgm:presLayoutVars>
      </dgm:prSet>
      <dgm:spPr/>
    </dgm:pt>
    <dgm:pt modelId="{EB797A09-C82E-4438-8F7B-668A90E07B47}" type="pres">
      <dgm:prSet presAssocID="{AA72FEDA-6F67-4954-9B2E-E167E79752FF}" presName="FiveNodes_1_text" presStyleLbl="node1" presStyleIdx="4" presStyleCnt="5">
        <dgm:presLayoutVars>
          <dgm:bulletEnabled val="1"/>
        </dgm:presLayoutVars>
      </dgm:prSet>
      <dgm:spPr/>
    </dgm:pt>
    <dgm:pt modelId="{D90520C6-24F4-4A5A-8EB0-95DD9CBADFDD}" type="pres">
      <dgm:prSet presAssocID="{AA72FEDA-6F67-4954-9B2E-E167E79752FF}" presName="FiveNodes_2_text" presStyleLbl="node1" presStyleIdx="4" presStyleCnt="5">
        <dgm:presLayoutVars>
          <dgm:bulletEnabled val="1"/>
        </dgm:presLayoutVars>
      </dgm:prSet>
      <dgm:spPr/>
    </dgm:pt>
    <dgm:pt modelId="{03CB37F8-EEA5-472F-9FB7-A61635B63F1B}" type="pres">
      <dgm:prSet presAssocID="{AA72FEDA-6F67-4954-9B2E-E167E79752FF}" presName="FiveNodes_3_text" presStyleLbl="node1" presStyleIdx="4" presStyleCnt="5">
        <dgm:presLayoutVars>
          <dgm:bulletEnabled val="1"/>
        </dgm:presLayoutVars>
      </dgm:prSet>
      <dgm:spPr/>
    </dgm:pt>
    <dgm:pt modelId="{A6C49FFC-AF00-4C09-95C9-0E679277975D}" type="pres">
      <dgm:prSet presAssocID="{AA72FEDA-6F67-4954-9B2E-E167E79752FF}" presName="FiveNodes_4_text" presStyleLbl="node1" presStyleIdx="4" presStyleCnt="5">
        <dgm:presLayoutVars>
          <dgm:bulletEnabled val="1"/>
        </dgm:presLayoutVars>
      </dgm:prSet>
      <dgm:spPr/>
    </dgm:pt>
    <dgm:pt modelId="{E8C955F6-268B-48A4-9232-115BDF18AB38}" type="pres">
      <dgm:prSet presAssocID="{AA72FEDA-6F67-4954-9B2E-E167E79752F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3C9B102-A014-40B1-ABFE-B23EDDF87FCC}" type="presOf" srcId="{F4D23105-542E-4B76-810E-F278CD301587}" destId="{2FF7E57A-46F9-430E-B86C-8E5AEBC65A53}" srcOrd="0" destOrd="0" presId="urn:microsoft.com/office/officeart/2005/8/layout/vProcess5"/>
    <dgm:cxn modelId="{10A8943B-D980-4B9F-80F9-A2D3C864E61A}" type="presOf" srcId="{313C5503-B961-427E-B06A-8937D491A6FF}" destId="{58147A07-E0F7-4ECC-90E5-60F0D1886551}" srcOrd="0" destOrd="0" presId="urn:microsoft.com/office/officeart/2005/8/layout/vProcess5"/>
    <dgm:cxn modelId="{ECE7995D-2731-4755-AC09-15E2FDD32FDC}" type="presOf" srcId="{C57DBF7F-1E54-4E07-8585-DC7CBD0AFF27}" destId="{E5BF3868-4294-4A59-9DBD-44C569A15CBE}" srcOrd="0" destOrd="0" presId="urn:microsoft.com/office/officeart/2005/8/layout/vProcess5"/>
    <dgm:cxn modelId="{A47F1D46-0D7F-4944-AD17-AE4A19C13386}" type="presOf" srcId="{313C5503-B961-427E-B06A-8937D491A6FF}" destId="{03CB37F8-EEA5-472F-9FB7-A61635B63F1B}" srcOrd="1" destOrd="0" presId="urn:microsoft.com/office/officeart/2005/8/layout/vProcess5"/>
    <dgm:cxn modelId="{C0DA216E-E699-4EB2-BF64-98669C5FE011}" srcId="{AA72FEDA-6F67-4954-9B2E-E167E79752FF}" destId="{124C5D69-9363-43B7-BEDA-05695B4CCE0B}" srcOrd="3" destOrd="0" parTransId="{0EBB296B-48F9-4185-BF0F-349DDBBED502}" sibTransId="{F4D23105-542E-4B76-810E-F278CD301587}"/>
    <dgm:cxn modelId="{D89ABF70-0FC0-4113-98A7-5D2057C5F2EC}" type="presOf" srcId="{B6E1EF85-95DF-4D67-83E3-086BA7CBAF6C}" destId="{5E07A635-E1D1-4FC5-9F9F-A2C4E9E4400B}" srcOrd="0" destOrd="0" presId="urn:microsoft.com/office/officeart/2005/8/layout/vProcess5"/>
    <dgm:cxn modelId="{B84DC972-7930-452E-9AB0-7999DB37B144}" type="presOf" srcId="{AA72FEDA-6F67-4954-9B2E-E167E79752FF}" destId="{38E1D189-17C9-4F03-B091-9335F6EFA640}" srcOrd="0" destOrd="0" presId="urn:microsoft.com/office/officeart/2005/8/layout/vProcess5"/>
    <dgm:cxn modelId="{3746D052-C960-4906-A957-681578A11FD9}" type="presOf" srcId="{F050A23C-93CE-436F-B674-BE9CA5B4DB78}" destId="{E8C955F6-268B-48A4-9232-115BDF18AB38}" srcOrd="1" destOrd="0" presId="urn:microsoft.com/office/officeart/2005/8/layout/vProcess5"/>
    <dgm:cxn modelId="{C5113D53-9FCD-4C4E-ACA8-1A774276D4A4}" type="presOf" srcId="{0FBF25FB-49AB-4717-9C3D-557A1F8E413C}" destId="{121732E8-C698-4FE5-BAE2-EE4EB6D1BF4F}" srcOrd="0" destOrd="0" presId="urn:microsoft.com/office/officeart/2005/8/layout/vProcess5"/>
    <dgm:cxn modelId="{20C71F78-AD9B-449E-BE31-8D7B6F0543FD}" type="presOf" srcId="{0FBF25FB-49AB-4717-9C3D-557A1F8E413C}" destId="{D90520C6-24F4-4A5A-8EB0-95DD9CBADFDD}" srcOrd="1" destOrd="0" presId="urn:microsoft.com/office/officeart/2005/8/layout/vProcess5"/>
    <dgm:cxn modelId="{54F7A090-244C-4FE8-91F4-3F2A6EF89889}" type="presOf" srcId="{F050A23C-93CE-436F-B674-BE9CA5B4DB78}" destId="{DCBBD039-A223-40F6-82D2-4033A962FF0D}" srcOrd="0" destOrd="0" presId="urn:microsoft.com/office/officeart/2005/8/layout/vProcess5"/>
    <dgm:cxn modelId="{D231B3B1-BD87-45A5-BE06-D882025F9117}" srcId="{AA72FEDA-6F67-4954-9B2E-E167E79752FF}" destId="{0FBF25FB-49AB-4717-9C3D-557A1F8E413C}" srcOrd="1" destOrd="0" parTransId="{67E1AF51-522E-4867-83FB-4BE2BEAE916A}" sibTransId="{085D2AC2-E2DC-468A-95F6-B1F711589675}"/>
    <dgm:cxn modelId="{A8E126BB-70A5-4FFF-B5E4-59263E4B25CC}" type="presOf" srcId="{085D2AC2-E2DC-468A-95F6-B1F711589675}" destId="{D676A24F-2DD1-4D9F-9BC0-9563BFF05391}" srcOrd="0" destOrd="0" presId="urn:microsoft.com/office/officeart/2005/8/layout/vProcess5"/>
    <dgm:cxn modelId="{BACF89C6-4256-449B-A4B6-A52221809AE9}" type="presOf" srcId="{7C1F236C-2B04-44A5-AF2C-F919B238D645}" destId="{EB797A09-C82E-4438-8F7B-668A90E07B47}" srcOrd="1" destOrd="0" presId="urn:microsoft.com/office/officeart/2005/8/layout/vProcess5"/>
    <dgm:cxn modelId="{61A097CD-A374-4EDD-9BB2-C703773B12D4}" srcId="{AA72FEDA-6F67-4954-9B2E-E167E79752FF}" destId="{F050A23C-93CE-436F-B674-BE9CA5B4DB78}" srcOrd="4" destOrd="0" parTransId="{68DC86C2-A5C7-4DF4-B0D8-822ECB8C6827}" sibTransId="{CE998367-AB9A-46E7-B749-A761E3EAEC5F}"/>
    <dgm:cxn modelId="{221139D2-B96A-4657-ACF9-CC6AB4A57BED}" type="presOf" srcId="{124C5D69-9363-43B7-BEDA-05695B4CCE0B}" destId="{CDDDA8AD-0EA4-4E86-81E3-02DEC08A3CD6}" srcOrd="0" destOrd="0" presId="urn:microsoft.com/office/officeart/2005/8/layout/vProcess5"/>
    <dgm:cxn modelId="{9995AADD-298B-490B-8B17-2EB9FFB53566}" srcId="{AA72FEDA-6F67-4954-9B2E-E167E79752FF}" destId="{7C1F236C-2B04-44A5-AF2C-F919B238D645}" srcOrd="0" destOrd="0" parTransId="{C5686BD5-1673-4BF4-99A6-A73D8209F18D}" sibTransId="{B6E1EF85-95DF-4D67-83E3-086BA7CBAF6C}"/>
    <dgm:cxn modelId="{4CAB04E5-7AA5-451D-BEB0-FC20537B928B}" type="presOf" srcId="{7C1F236C-2B04-44A5-AF2C-F919B238D645}" destId="{6B34FDB3-CCAF-485D-9311-AA4F5C064DC4}" srcOrd="0" destOrd="0" presId="urn:microsoft.com/office/officeart/2005/8/layout/vProcess5"/>
    <dgm:cxn modelId="{4A2269F5-43C8-4E66-8A2A-F9019013F755}" srcId="{AA72FEDA-6F67-4954-9B2E-E167E79752FF}" destId="{313C5503-B961-427E-B06A-8937D491A6FF}" srcOrd="2" destOrd="0" parTransId="{29A0A77F-6F64-41A1-9C02-13B0C916C500}" sibTransId="{C57DBF7F-1E54-4E07-8585-DC7CBD0AFF27}"/>
    <dgm:cxn modelId="{BDE5CEFA-1A01-423D-83FB-00F77F4536F6}" type="presOf" srcId="{124C5D69-9363-43B7-BEDA-05695B4CCE0B}" destId="{A6C49FFC-AF00-4C09-95C9-0E679277975D}" srcOrd="1" destOrd="0" presId="urn:microsoft.com/office/officeart/2005/8/layout/vProcess5"/>
    <dgm:cxn modelId="{C5A630D4-6039-47C8-9778-53605E0A33E3}" type="presParOf" srcId="{38E1D189-17C9-4F03-B091-9335F6EFA640}" destId="{E66D0CA5-7249-4964-A446-EDD29D4ABD6D}" srcOrd="0" destOrd="0" presId="urn:microsoft.com/office/officeart/2005/8/layout/vProcess5"/>
    <dgm:cxn modelId="{D282D673-4206-41EF-B140-13E4D5EF5E4D}" type="presParOf" srcId="{38E1D189-17C9-4F03-B091-9335F6EFA640}" destId="{6B34FDB3-CCAF-485D-9311-AA4F5C064DC4}" srcOrd="1" destOrd="0" presId="urn:microsoft.com/office/officeart/2005/8/layout/vProcess5"/>
    <dgm:cxn modelId="{A5E945A8-89BB-4AC2-93E3-C75AD047D3AA}" type="presParOf" srcId="{38E1D189-17C9-4F03-B091-9335F6EFA640}" destId="{121732E8-C698-4FE5-BAE2-EE4EB6D1BF4F}" srcOrd="2" destOrd="0" presId="urn:microsoft.com/office/officeart/2005/8/layout/vProcess5"/>
    <dgm:cxn modelId="{3B723909-AF0C-428E-A600-056742B7BB9A}" type="presParOf" srcId="{38E1D189-17C9-4F03-B091-9335F6EFA640}" destId="{58147A07-E0F7-4ECC-90E5-60F0D1886551}" srcOrd="3" destOrd="0" presId="urn:microsoft.com/office/officeart/2005/8/layout/vProcess5"/>
    <dgm:cxn modelId="{FE999FE0-3D02-4198-ADB5-7AC0F1FDBE07}" type="presParOf" srcId="{38E1D189-17C9-4F03-B091-9335F6EFA640}" destId="{CDDDA8AD-0EA4-4E86-81E3-02DEC08A3CD6}" srcOrd="4" destOrd="0" presId="urn:microsoft.com/office/officeart/2005/8/layout/vProcess5"/>
    <dgm:cxn modelId="{652F0DE7-2822-48BC-917C-2C882E1538D4}" type="presParOf" srcId="{38E1D189-17C9-4F03-B091-9335F6EFA640}" destId="{DCBBD039-A223-40F6-82D2-4033A962FF0D}" srcOrd="5" destOrd="0" presId="urn:microsoft.com/office/officeart/2005/8/layout/vProcess5"/>
    <dgm:cxn modelId="{464FB490-9B77-4E11-AEC1-F12F26A2CC68}" type="presParOf" srcId="{38E1D189-17C9-4F03-B091-9335F6EFA640}" destId="{5E07A635-E1D1-4FC5-9F9F-A2C4E9E4400B}" srcOrd="6" destOrd="0" presId="urn:microsoft.com/office/officeart/2005/8/layout/vProcess5"/>
    <dgm:cxn modelId="{71CFE8D0-F48E-4BD2-91A9-4D98D3001254}" type="presParOf" srcId="{38E1D189-17C9-4F03-B091-9335F6EFA640}" destId="{D676A24F-2DD1-4D9F-9BC0-9563BFF05391}" srcOrd="7" destOrd="0" presId="urn:microsoft.com/office/officeart/2005/8/layout/vProcess5"/>
    <dgm:cxn modelId="{E84E389B-0380-4BFA-AC84-74DDC6DC5611}" type="presParOf" srcId="{38E1D189-17C9-4F03-B091-9335F6EFA640}" destId="{E5BF3868-4294-4A59-9DBD-44C569A15CBE}" srcOrd="8" destOrd="0" presId="urn:microsoft.com/office/officeart/2005/8/layout/vProcess5"/>
    <dgm:cxn modelId="{819D9343-5F70-4CF0-9AF0-B785B0D38AE2}" type="presParOf" srcId="{38E1D189-17C9-4F03-B091-9335F6EFA640}" destId="{2FF7E57A-46F9-430E-B86C-8E5AEBC65A53}" srcOrd="9" destOrd="0" presId="urn:microsoft.com/office/officeart/2005/8/layout/vProcess5"/>
    <dgm:cxn modelId="{23ACACAD-9833-4A22-B776-0D6E5D9A01DA}" type="presParOf" srcId="{38E1D189-17C9-4F03-B091-9335F6EFA640}" destId="{EB797A09-C82E-4438-8F7B-668A90E07B47}" srcOrd="10" destOrd="0" presId="urn:microsoft.com/office/officeart/2005/8/layout/vProcess5"/>
    <dgm:cxn modelId="{D2681AE3-A7CF-4016-8BF7-71E96C078E1A}" type="presParOf" srcId="{38E1D189-17C9-4F03-B091-9335F6EFA640}" destId="{D90520C6-24F4-4A5A-8EB0-95DD9CBADFDD}" srcOrd="11" destOrd="0" presId="urn:microsoft.com/office/officeart/2005/8/layout/vProcess5"/>
    <dgm:cxn modelId="{A15D89E3-6A65-4FC3-BA8E-42A2691C80CB}" type="presParOf" srcId="{38E1D189-17C9-4F03-B091-9335F6EFA640}" destId="{03CB37F8-EEA5-472F-9FB7-A61635B63F1B}" srcOrd="12" destOrd="0" presId="urn:microsoft.com/office/officeart/2005/8/layout/vProcess5"/>
    <dgm:cxn modelId="{FB1A3D9A-10DE-4F2C-8A65-D960227B9171}" type="presParOf" srcId="{38E1D189-17C9-4F03-B091-9335F6EFA640}" destId="{A6C49FFC-AF00-4C09-95C9-0E679277975D}" srcOrd="13" destOrd="0" presId="urn:microsoft.com/office/officeart/2005/8/layout/vProcess5"/>
    <dgm:cxn modelId="{1C4EC912-A989-420A-9561-BEF5723C40A1}" type="presParOf" srcId="{38E1D189-17C9-4F03-B091-9335F6EFA640}" destId="{E8C955F6-268B-48A4-9232-115BDF18AB3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4FDB3-CCAF-485D-9311-AA4F5C064DC4}">
      <dsp:nvSpPr>
        <dsp:cNvPr id="0" name=""/>
        <dsp:cNvSpPr/>
      </dsp:nvSpPr>
      <dsp:spPr>
        <a:xfrm>
          <a:off x="0" y="0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SQL-86: Padrão Oficial: SELECT, INSERT, UPDATE, DELETE </a:t>
          </a:r>
          <a:endParaRPr lang="pt-BR" sz="1600" kern="1200" dirty="0"/>
        </a:p>
      </dsp:txBody>
      <dsp:txXfrm>
        <a:off x="27426" y="27426"/>
        <a:ext cx="8214581" cy="881537"/>
      </dsp:txXfrm>
    </dsp:sp>
    <dsp:sp modelId="{121732E8-C698-4FE5-BAE2-EE4EB6D1BF4F}">
      <dsp:nvSpPr>
        <dsp:cNvPr id="0" name=""/>
        <dsp:cNvSpPr/>
      </dsp:nvSpPr>
      <dsp:spPr>
        <a:xfrm>
          <a:off x="697062" y="1066443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SQL-92: Consolidação e Expansão</a:t>
          </a:r>
        </a:p>
      </dsp:txBody>
      <dsp:txXfrm>
        <a:off x="724488" y="1093869"/>
        <a:ext cx="7974008" cy="881537"/>
      </dsp:txXfrm>
    </dsp:sp>
    <dsp:sp modelId="{58147A07-E0F7-4ECC-90E5-60F0D1886551}">
      <dsp:nvSpPr>
        <dsp:cNvPr id="0" name=""/>
        <dsp:cNvSpPr/>
      </dsp:nvSpPr>
      <dsp:spPr>
        <a:xfrm>
          <a:off x="1394124" y="2132886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SQL-1999: Programação Orientada a Objetos</a:t>
          </a:r>
        </a:p>
      </dsp:txBody>
      <dsp:txXfrm>
        <a:off x="1421550" y="2160312"/>
        <a:ext cx="7974008" cy="881537"/>
      </dsp:txXfrm>
    </dsp:sp>
    <dsp:sp modelId="{CDDDA8AD-0EA4-4E86-81E3-02DEC08A3CD6}">
      <dsp:nvSpPr>
        <dsp:cNvPr id="0" name=""/>
        <dsp:cNvSpPr/>
      </dsp:nvSpPr>
      <dsp:spPr>
        <a:xfrm>
          <a:off x="2091187" y="3199329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SQL-2003: Dados Não Estruturados e Funções Analíticas</a:t>
          </a:r>
        </a:p>
      </dsp:txBody>
      <dsp:txXfrm>
        <a:off x="2118613" y="3226755"/>
        <a:ext cx="7974008" cy="881537"/>
      </dsp:txXfrm>
    </dsp:sp>
    <dsp:sp modelId="{DCBBD039-A223-40F6-82D2-4033A962FF0D}">
      <dsp:nvSpPr>
        <dsp:cNvPr id="0" name=""/>
        <dsp:cNvSpPr/>
      </dsp:nvSpPr>
      <dsp:spPr>
        <a:xfrm>
          <a:off x="2788249" y="4265772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SQL-2008:integração com dados externos e maior compatibilidade com </a:t>
          </a:r>
          <a:r>
            <a:rPr lang="pt-BR" sz="1600" b="1" kern="1200" dirty="0" err="1"/>
            <a:t>SGBDs</a:t>
          </a:r>
          <a:r>
            <a:rPr lang="pt-BR" sz="1600" b="1" kern="1200" dirty="0"/>
            <a:t> em nuvem</a:t>
          </a:r>
        </a:p>
      </dsp:txBody>
      <dsp:txXfrm>
        <a:off x="2815675" y="4293198"/>
        <a:ext cx="7974008" cy="881537"/>
      </dsp:txXfrm>
    </dsp:sp>
    <dsp:sp modelId="{5E07A635-E1D1-4FC5-9F9F-A2C4E9E4400B}">
      <dsp:nvSpPr>
        <dsp:cNvPr id="0" name=""/>
        <dsp:cNvSpPr/>
      </dsp:nvSpPr>
      <dsp:spPr>
        <a:xfrm>
          <a:off x="8725923" y="684084"/>
          <a:ext cx="608652" cy="608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8862870" y="684084"/>
        <a:ext cx="334758" cy="458011"/>
      </dsp:txXfrm>
    </dsp:sp>
    <dsp:sp modelId="{D676A24F-2DD1-4D9F-9BC0-9563BFF05391}">
      <dsp:nvSpPr>
        <dsp:cNvPr id="0" name=""/>
        <dsp:cNvSpPr/>
      </dsp:nvSpPr>
      <dsp:spPr>
        <a:xfrm>
          <a:off x="9422985" y="1750527"/>
          <a:ext cx="608652" cy="608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9559932" y="1750527"/>
        <a:ext cx="334758" cy="458011"/>
      </dsp:txXfrm>
    </dsp:sp>
    <dsp:sp modelId="{E5BF3868-4294-4A59-9DBD-44C569A15CBE}">
      <dsp:nvSpPr>
        <dsp:cNvPr id="0" name=""/>
        <dsp:cNvSpPr/>
      </dsp:nvSpPr>
      <dsp:spPr>
        <a:xfrm>
          <a:off x="10120048" y="2801364"/>
          <a:ext cx="608652" cy="608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10256995" y="2801364"/>
        <a:ext cx="334758" cy="458011"/>
      </dsp:txXfrm>
    </dsp:sp>
    <dsp:sp modelId="{2FF7E57A-46F9-430E-B86C-8E5AEBC65A53}">
      <dsp:nvSpPr>
        <dsp:cNvPr id="0" name=""/>
        <dsp:cNvSpPr/>
      </dsp:nvSpPr>
      <dsp:spPr>
        <a:xfrm>
          <a:off x="10817110" y="3878211"/>
          <a:ext cx="608652" cy="608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10954057" y="3878211"/>
        <a:ext cx="334758" cy="458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4FDB3-CCAF-485D-9311-AA4F5C064DC4}">
      <dsp:nvSpPr>
        <dsp:cNvPr id="0" name=""/>
        <dsp:cNvSpPr/>
      </dsp:nvSpPr>
      <dsp:spPr>
        <a:xfrm>
          <a:off x="0" y="0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SQL-2011: Interoperabilidade com Tecnologias Emergentes</a:t>
          </a:r>
        </a:p>
      </dsp:txBody>
      <dsp:txXfrm>
        <a:off x="27426" y="27426"/>
        <a:ext cx="8214581" cy="881537"/>
      </dsp:txXfrm>
    </dsp:sp>
    <dsp:sp modelId="{121732E8-C698-4FE5-BAE2-EE4EB6D1BF4F}">
      <dsp:nvSpPr>
        <dsp:cNvPr id="0" name=""/>
        <dsp:cNvSpPr/>
      </dsp:nvSpPr>
      <dsp:spPr>
        <a:xfrm>
          <a:off x="697062" y="1066443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SQL-2016: Big Data e Nuvem</a:t>
          </a:r>
        </a:p>
      </dsp:txBody>
      <dsp:txXfrm>
        <a:off x="724488" y="1093869"/>
        <a:ext cx="7974008" cy="881537"/>
      </dsp:txXfrm>
    </dsp:sp>
    <dsp:sp modelId="{58147A07-E0F7-4ECC-90E5-60F0D1886551}">
      <dsp:nvSpPr>
        <dsp:cNvPr id="0" name=""/>
        <dsp:cNvSpPr/>
      </dsp:nvSpPr>
      <dsp:spPr>
        <a:xfrm>
          <a:off x="1394124" y="2132886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SQL-2017: Dados Temporais</a:t>
          </a:r>
        </a:p>
      </dsp:txBody>
      <dsp:txXfrm>
        <a:off x="1421550" y="2160312"/>
        <a:ext cx="7974008" cy="881537"/>
      </dsp:txXfrm>
    </dsp:sp>
    <dsp:sp modelId="{CDDDA8AD-0EA4-4E86-81E3-02DEC08A3CD6}">
      <dsp:nvSpPr>
        <dsp:cNvPr id="0" name=""/>
        <dsp:cNvSpPr/>
      </dsp:nvSpPr>
      <dsp:spPr>
        <a:xfrm>
          <a:off x="2091187" y="3199329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SQL-2019: Dados JSON e Ferramentas Analíticas</a:t>
          </a:r>
        </a:p>
      </dsp:txBody>
      <dsp:txXfrm>
        <a:off x="2118613" y="3226755"/>
        <a:ext cx="7974008" cy="881537"/>
      </dsp:txXfrm>
    </dsp:sp>
    <dsp:sp modelId="{DCBBD039-A223-40F6-82D2-4033A962FF0D}">
      <dsp:nvSpPr>
        <dsp:cNvPr id="0" name=""/>
        <dsp:cNvSpPr/>
      </dsp:nvSpPr>
      <dsp:spPr>
        <a:xfrm>
          <a:off x="2788249" y="4265772"/>
          <a:ext cx="9334576" cy="93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SQL-2022:Novos Paradigmas Analíticos</a:t>
          </a:r>
        </a:p>
      </dsp:txBody>
      <dsp:txXfrm>
        <a:off x="2815675" y="4293198"/>
        <a:ext cx="7974008" cy="881537"/>
      </dsp:txXfrm>
    </dsp:sp>
    <dsp:sp modelId="{5E07A635-E1D1-4FC5-9F9F-A2C4E9E4400B}">
      <dsp:nvSpPr>
        <dsp:cNvPr id="0" name=""/>
        <dsp:cNvSpPr/>
      </dsp:nvSpPr>
      <dsp:spPr>
        <a:xfrm>
          <a:off x="8725923" y="684084"/>
          <a:ext cx="608652" cy="608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8862870" y="684084"/>
        <a:ext cx="334758" cy="458011"/>
      </dsp:txXfrm>
    </dsp:sp>
    <dsp:sp modelId="{D676A24F-2DD1-4D9F-9BC0-9563BFF05391}">
      <dsp:nvSpPr>
        <dsp:cNvPr id="0" name=""/>
        <dsp:cNvSpPr/>
      </dsp:nvSpPr>
      <dsp:spPr>
        <a:xfrm>
          <a:off x="9422985" y="1750527"/>
          <a:ext cx="608652" cy="608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9559932" y="1750527"/>
        <a:ext cx="334758" cy="458011"/>
      </dsp:txXfrm>
    </dsp:sp>
    <dsp:sp modelId="{E5BF3868-4294-4A59-9DBD-44C569A15CBE}">
      <dsp:nvSpPr>
        <dsp:cNvPr id="0" name=""/>
        <dsp:cNvSpPr/>
      </dsp:nvSpPr>
      <dsp:spPr>
        <a:xfrm>
          <a:off x="10120048" y="2801364"/>
          <a:ext cx="608652" cy="608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10256995" y="2801364"/>
        <a:ext cx="334758" cy="458011"/>
      </dsp:txXfrm>
    </dsp:sp>
    <dsp:sp modelId="{2FF7E57A-46F9-430E-B86C-8E5AEBC65A53}">
      <dsp:nvSpPr>
        <dsp:cNvPr id="0" name=""/>
        <dsp:cNvSpPr/>
      </dsp:nvSpPr>
      <dsp:spPr>
        <a:xfrm>
          <a:off x="10817110" y="3878211"/>
          <a:ext cx="608652" cy="6086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900" kern="1200"/>
        </a:p>
      </dsp:txBody>
      <dsp:txXfrm>
        <a:off x="10954057" y="3878211"/>
        <a:ext cx="334758" cy="458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72A60-9659-405F-807F-DDD3BC118E2F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2EB27-7E2D-4691-923C-19F864113E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80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61863-EBA3-6097-CA2F-B26FFE74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D816F9-CE18-D2CF-766A-BFEC06C3F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85EEF48-F3A2-FC5A-D131-76CD4280D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9CF0C8-BB71-FA7F-8379-9238A3CAE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09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9686-1244-F47A-448A-D44285E97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975368D-A199-1AF7-D182-457B84A74C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88E0A1-31D4-453E-57F5-10A8EAD61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1EE6A4-F847-3F28-B802-0E8C44728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89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78A55-44FB-7716-2869-2017B113E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79FB4D-6FE4-2DF9-943A-7BC9C9242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614BAEF-BE5F-1DC1-32A2-68A963539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F5C3E9-27A3-2448-521C-EBEC9A329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59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1688F-3EF6-D3A7-FEBB-9742EFD47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AB7564-0EE7-A6E7-0CF7-819FA79EA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5DEACA-6323-4835-C65C-86A199DCE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B70096-7B2E-10B7-9626-D216B5A29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2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54749-BBCC-F3A3-A08E-4E9FAD518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E7EC598-9B7B-5177-CC42-7A9FD4713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3FA2C6-801A-74E5-7AE3-C466A00A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87FE2C-C2F9-00F3-939C-299667A14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52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C20-08AC-1CA1-9E83-4AD7024DA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11EF457-2763-3AAB-AE4D-65CF17D20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ADE287-107F-0B30-954E-BFCA4066A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BBF9BC-3F08-2E53-E154-28C22D78D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36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EA407-7839-FAF9-DDFA-746EC4D24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C87444-8DEA-E320-2A8A-BCCC9B730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893427-986E-F86E-30A9-D85E5BFB6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E39C1B-F9F5-E542-1BA1-6048CE408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165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9CAF7-01A7-306A-B742-2186A8486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9213A6D-3685-2DAC-F190-F38ADC66D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20185F4-DC40-0A19-D444-F9BB626A7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3C39-1141-587B-DD74-3F0C609AB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67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F4A36-3201-1648-C23E-AA6E5F9B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E1B813-9401-7933-D1EC-ADA9B3F5A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4F5670-C9BB-D9FD-949C-31B46A76D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806823-A80F-20AF-0AF9-179219D5D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78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8E9C6-3237-1782-23D9-E7C40ABEF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741BA28-73E7-3767-E8A5-2A96BD3E6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A60D544-01C8-C739-2D20-394152FE7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0F3FFC-25B5-50B1-BF76-1FEDD8239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93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25367-0C72-9B7A-21FA-B742BBB6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241B6F2-B832-1B8F-BF46-8254E3ED1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5D64C14-D068-B0B2-272E-4DCB673F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1E572D-5812-BA95-26AB-5601D8D86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98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B59E5-26B5-7925-370B-6AC89AD4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61EA12-30F4-ABEE-0279-2D1B03C0C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431B898-9DF1-97D6-9070-085610647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C35D59-E6E7-BD29-8569-C69F17A07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285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9B32E-AA9E-1C52-264C-0DEDC9D6C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21FB4D-49B3-CDDB-DB3F-FF36475ED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8370CA-683F-150B-9251-A5633551B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DED4D0-2D2C-EEE9-8727-CAC2668A0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960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57E7-BD01-0AA9-8EC5-870582383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B468363-84A8-6513-D6E8-A20B1931C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E885714-0589-6FA0-5ADC-5614D6843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01F9FB-7E90-8752-1A58-BE17611B7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562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18D9E-233D-B43A-E73C-F16EBFE7B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6D36013-ABF3-48AC-C51B-EAB3ED37C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D200F3-9785-F018-AC47-FD533A069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B23EF0-F409-5FFC-819A-72FBFAB11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953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BD4B1-78BF-278B-810E-355DDB75F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F344294-2491-4ADD-81B5-B1CD15466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6F6AACA-B3AF-38F6-8062-49A10D47A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75C257-8212-4F08-EB83-C487B7DBF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340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AE095-5DC4-7654-A098-BF00D6DE6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38A29E-4E01-9B53-E75D-B9263699A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3BBF74-CCC1-2D3C-46D4-3E28F2A2C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46352E-53F6-A710-DAAB-DC631977B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13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E8A83-C1A8-766B-FA96-28B000F9C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69DF946-ED94-8110-E5D5-B47FE2235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A15902E-BDCE-620A-AB40-4B3866F04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1A8E56-C087-02D0-BDEC-FDFA58BFE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99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8D4F-ABD2-360C-F33F-7B979CC7C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582FEF-FC98-1FCA-52E8-07D09477C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F4C59CE-8A9E-C751-0383-604726E1E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4FC2D2-536B-ACF9-5235-4B311F4B9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69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F697D-3F44-1876-0A4D-7E52BE020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30BB892-5E07-AE36-C995-51B1E0A98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4FBF50C-885D-B015-6B03-7AA477299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79E8B3-022D-C3B4-743A-8E79C2EEB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787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B25A5-12D7-24A4-B004-9C737EC9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0D1271-7A60-9EA9-F21E-F4761EF2E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E1AD2E-9D97-0C8F-73D1-C0A506B8B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6DADB1-8A69-C256-D5E6-B0C946897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81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3828B-97AD-A40B-6EF4-95A4FDDAA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8AFE3D3-BC95-118B-ACE8-34DE8D8C2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7D05B5-641B-77CF-D99D-DB6328EB7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3F23A4-2E6C-EB41-F9E5-C858F0516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356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A0604-8B5D-3C02-150A-34A3CF80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51B767-698B-A94F-F183-0F53114B8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FD0012-476E-689E-EBFF-66287CF5E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78EA7B-D9EF-05FA-B7DC-582162B2B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545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99EAF-9B27-15E4-C026-9FFC40C32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573C5C8-9D2C-F2F4-60BD-D388A4C535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B50FA1-883B-BA28-BD2F-4328DECAC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3071AE-8554-86E9-6FF0-2DB2BB8A5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2E2FD-F59A-545E-44B4-9A5E5C6B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DDC971-7B9D-DC5A-49E7-947CA4F1A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FF6623F-C27F-2266-1285-795BB1ADD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9782F2-3AA8-1E17-250E-2876A7EB3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59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BDD64-D5EA-2989-461E-5CCCC5449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483659-067E-D191-98B9-443083CEE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52E0D5-2D29-92FC-832D-573A51237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CA1A90-12E8-75FF-4FDB-3960A20E5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7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679-3B06-98FA-E313-6041C37DA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32F215-CC8D-5855-C6D0-A3C926DEE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AD2D8D-B027-17DD-7ED0-18CDFB3F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73858B-7E1D-C474-140C-8C8D9C5C8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55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1743-1836-0B9C-DA36-6AE47F64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4390E0-729A-47DF-E066-F406CFEA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D65CCE1-ABEC-D7AB-7393-35E9238F1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6EF55E-7A56-69DD-C9EB-D10BBF810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3907E-D0FF-D235-F4C8-6310EFD17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5E753D8-AD46-77D0-4533-9F817F729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8ECA20-AAFA-7CC9-728E-A0FA1ED7A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CC949-B634-F57E-842C-6482478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7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905FC-B286-F2E5-25E6-7BFE2FE0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89BEB2-8F56-8EAD-69FB-90AD15016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C091398-1FA9-9AD7-EB19-045E4A649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D2C41D-C89B-B49E-A49E-7F37B050B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02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46F29-0301-562A-8840-0A9E970BB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BA6E05-C666-3FB1-5B8B-6D0570CD9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E8278D-A080-DAC7-FA39-DC134497E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8028F2-E904-A5EB-09B0-8DC18AD60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81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25A45-E9AD-9CD1-4006-BD8057D3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27FD50E-BD02-9D01-1F25-986F73F9E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E7EFA4F-A101-DE28-AA72-9DA06B1D8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992EB6-29D9-85C4-133F-63B2E7F2D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9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0BCAF-FE17-5A97-D662-42E6AFBFB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57EDB9A8-8771-C4C7-6B26-13F8EE82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AFB8956D-C9FD-6FDB-747D-81D3B22D1C76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C11C7514-B3CC-5230-3FA8-D10C7B9624E9}"/>
              </a:ext>
            </a:extLst>
          </p:cNvPr>
          <p:cNvSpPr/>
          <p:nvPr/>
        </p:nvSpPr>
        <p:spPr>
          <a:xfrm>
            <a:off x="2842331" y="153847"/>
            <a:ext cx="7433783" cy="139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D880DF28-217B-8D45-D57F-AC4C632C749E}"/>
              </a:ext>
            </a:extLst>
          </p:cNvPr>
          <p:cNvSpPr/>
          <p:nvPr/>
        </p:nvSpPr>
        <p:spPr>
          <a:xfrm>
            <a:off x="3254405" y="2802875"/>
            <a:ext cx="5683189" cy="10718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799"/>
              </a:spcBef>
            </a:pPr>
            <a:r>
              <a:rPr lang="pt-B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 que é SQL?</a:t>
            </a:r>
          </a:p>
        </p:txBody>
      </p:sp>
    </p:spTree>
    <p:extLst>
      <p:ext uri="{BB962C8B-B14F-4D97-AF65-F5344CB8AC3E}">
        <p14:creationId xmlns:p14="http://schemas.microsoft.com/office/powerpoint/2010/main" val="32245990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938AA-394E-D4D1-20D0-957650244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B985758B-09A0-E2FF-E554-660E03D0C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45D86985-2BE9-B55C-F126-14F61CFF4EAD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03339A01-B6D7-87EA-16FE-6ABA05CB4EB3}"/>
              </a:ext>
            </a:extLst>
          </p:cNvPr>
          <p:cNvSpPr/>
          <p:nvPr/>
        </p:nvSpPr>
        <p:spPr>
          <a:xfrm>
            <a:off x="642258" y="1521399"/>
            <a:ext cx="11451771" cy="4748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799"/>
              </a:spcBef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imagem abaixo exemplifica o funcionamento do relacionamento entre o cliente, a aplicação SGBD e o banco de dados: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A5A29A49-A526-77AA-E6D3-8B68917E0F85}"/>
              </a:ext>
            </a:extLst>
          </p:cNvPr>
          <p:cNvSpPr/>
          <p:nvPr/>
        </p:nvSpPr>
        <p:spPr>
          <a:xfrm>
            <a:off x="2991720" y="116732"/>
            <a:ext cx="7349709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  <p:pic>
        <p:nvPicPr>
          <p:cNvPr id="5" name="Imagem 4" descr="Quadro de comunicações&#10;&#10;Descrição gerada automaticamente com confiança média">
            <a:extLst>
              <a:ext uri="{FF2B5EF4-FFF2-40B4-BE49-F238E27FC236}">
                <a16:creationId xmlns:a16="http://schemas.microsoft.com/office/drawing/2014/main" id="{E7E7438E-8F08-3A0B-5D23-0C9FC7A83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74" y="3895785"/>
            <a:ext cx="6828739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673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14F72-8D5B-A77A-A068-8B2EA03EC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8D873722-E335-7597-0B79-268B9266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28F41A51-2CF1-E6C3-2D4F-A57F2EE8F6B6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D50504E-96F2-B627-1AE1-90AFA82D18A9}"/>
              </a:ext>
            </a:extLst>
          </p:cNvPr>
          <p:cNvSpPr/>
          <p:nvPr/>
        </p:nvSpPr>
        <p:spPr>
          <a:xfrm>
            <a:off x="642258" y="1521399"/>
            <a:ext cx="11451771" cy="4748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799"/>
              </a:spcBef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Características Principais de um SGBD: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Independência de dados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Integridade dos dados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Concorrência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Segurança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Backup e recuperação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A9B0E71-97B1-EE3A-87C3-D67F2B015F63}"/>
              </a:ext>
            </a:extLst>
          </p:cNvPr>
          <p:cNvSpPr/>
          <p:nvPr/>
        </p:nvSpPr>
        <p:spPr>
          <a:xfrm>
            <a:off x="2991720" y="116732"/>
            <a:ext cx="7349709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305080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DCBBB-1975-7898-3431-4C0CC586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F68D51A1-81CF-CB01-5596-7616FE1B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5B45BFE6-80CE-FB7D-AC35-15FB95F103AE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29643A9-8A31-FAB3-FCBF-2470136FDDCE}"/>
              </a:ext>
            </a:extLst>
          </p:cNvPr>
          <p:cNvSpPr/>
          <p:nvPr/>
        </p:nvSpPr>
        <p:spPr>
          <a:xfrm>
            <a:off x="2842331" y="153847"/>
            <a:ext cx="7433783" cy="139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857B7C7-FD97-0CCD-7F73-243AB236CABC}"/>
              </a:ext>
            </a:extLst>
          </p:cNvPr>
          <p:cNvSpPr/>
          <p:nvPr/>
        </p:nvSpPr>
        <p:spPr>
          <a:xfrm>
            <a:off x="1741714" y="2437115"/>
            <a:ext cx="8947815" cy="1983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799"/>
              </a:spcBef>
            </a:pPr>
            <a:r>
              <a:rPr lang="pt-BR" sz="6000" dirty="0"/>
              <a:t> </a:t>
            </a:r>
            <a:r>
              <a:rPr lang="pt-B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Tipos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705872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E5062-507D-E3F0-626E-CB3F54761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E36A22FE-2C57-C4C8-A00A-0EE74062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3F60FD14-FF36-2A0E-86D4-DDB0409C2CA9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30439DA-F67F-2AF5-7BF9-C090967E6EE3}"/>
              </a:ext>
            </a:extLst>
          </p:cNvPr>
          <p:cNvSpPr/>
          <p:nvPr/>
        </p:nvSpPr>
        <p:spPr>
          <a:xfrm>
            <a:off x="2842331" y="153847"/>
            <a:ext cx="7433783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2E27F769-E5A9-BAAD-EFA4-65222F6E625F}"/>
              </a:ext>
            </a:extLst>
          </p:cNvPr>
          <p:cNvSpPr/>
          <p:nvPr/>
        </p:nvSpPr>
        <p:spPr>
          <a:xfrm>
            <a:off x="400920" y="2198916"/>
            <a:ext cx="11593285" cy="22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799"/>
              </a:spcBef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Os sistemas de gerenciamento de bancos de dados (</a:t>
            </a:r>
            <a:r>
              <a:rPr lang="pt-BR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SGBDs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 podem ser categorizados em relacionais (SQL) e não relacionais (</a:t>
            </a:r>
            <a:r>
              <a:rPr lang="pt-BR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NoSQL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08274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E8D37-E5C6-60ED-FD7C-8C7A1DFF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13884F73-470E-35BB-6E6E-2B0C1BF6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B88A4187-33FF-20DC-5511-4B19D199404D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132143F2-7776-8295-99ED-52704CF14049}"/>
              </a:ext>
            </a:extLst>
          </p:cNvPr>
          <p:cNvSpPr/>
          <p:nvPr/>
        </p:nvSpPr>
        <p:spPr>
          <a:xfrm>
            <a:off x="370114" y="1831605"/>
            <a:ext cx="11451771" cy="4536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Relacionais: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Os bancos de dados relacionais organizam as informações em tabelas estruturadas por colunas e linhas, utilizando o modelo relacional para definir conexões entre os dados por meio de chaves primárias e estrangeiras. Esses bancos empregam a linguagem SQL (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Structured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Query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Language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 para realizar a gestão, manipulação e execução de consultas sobre os dados, oferecendo eficiência, integridade e consistência no armazenamento de informações.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FEBFE0FE-8CB9-F42D-EAEF-40AB58F7EBA5}"/>
              </a:ext>
            </a:extLst>
          </p:cNvPr>
          <p:cNvSpPr/>
          <p:nvPr/>
        </p:nvSpPr>
        <p:spPr>
          <a:xfrm>
            <a:off x="2991720" y="116732"/>
            <a:ext cx="7349709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574534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D659D-50E4-601F-BF67-1AB330183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4D97FB57-49DD-8FA8-70E6-79176E915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825D7F2C-8A9B-61DA-47FF-6EEE0B2F1553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69775759-8A5A-B8DE-0DCC-8674AF883510}"/>
              </a:ext>
            </a:extLst>
          </p:cNvPr>
          <p:cNvSpPr/>
          <p:nvPr/>
        </p:nvSpPr>
        <p:spPr>
          <a:xfrm>
            <a:off x="370114" y="1831605"/>
            <a:ext cx="11451771" cy="4536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5DAE08A6-FB7F-547A-B9F5-0771D9670C36}"/>
              </a:ext>
            </a:extLst>
          </p:cNvPr>
          <p:cNvSpPr/>
          <p:nvPr/>
        </p:nvSpPr>
        <p:spPr>
          <a:xfrm>
            <a:off x="2991720" y="116732"/>
            <a:ext cx="7915766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1F66CA-730E-D76D-9CFA-9EDA28539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1673520"/>
            <a:ext cx="2971800" cy="1533525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0FCAA534-1DDE-E464-5538-80D43AA2E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33" y="1692569"/>
            <a:ext cx="3162300" cy="1533525"/>
          </a:xfrm>
          <a:prstGeom prst="rect">
            <a:avLst/>
          </a:prstGeom>
        </p:spPr>
      </p:pic>
      <p:pic>
        <p:nvPicPr>
          <p:cNvPr id="12" name="Imagem 11" descr="Texto&#10;&#10;Descrição gerada automaticamente com confiança média">
            <a:extLst>
              <a:ext uri="{FF2B5EF4-FFF2-40B4-BE49-F238E27FC236}">
                <a16:creationId xmlns:a16="http://schemas.microsoft.com/office/drawing/2014/main" id="{1B4676FA-4743-62C9-14EB-016C46DDA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68" y="1654469"/>
            <a:ext cx="2905125" cy="1571625"/>
          </a:xfrm>
          <a:prstGeom prst="rect">
            <a:avLst/>
          </a:prstGeom>
        </p:spPr>
      </p:pic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5B4EFA0D-47BC-9BD6-D90B-8C5997552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20" y="4512876"/>
            <a:ext cx="2676525" cy="1704975"/>
          </a:xfrm>
          <a:prstGeom prst="rect">
            <a:avLst/>
          </a:prstGeom>
        </p:spPr>
      </p:pic>
      <p:pic>
        <p:nvPicPr>
          <p:cNvPr id="16" name="Imagem 15" descr="Logotipo, nome da empresa&#10;&#10;Descrição gerada automaticamente">
            <a:extLst>
              <a:ext uri="{FF2B5EF4-FFF2-40B4-BE49-F238E27FC236}">
                <a16:creationId xmlns:a16="http://schemas.microsoft.com/office/drawing/2014/main" id="{48FD1D66-BB85-E463-F2ED-59FB99D209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06" y="4487979"/>
            <a:ext cx="2676524" cy="17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863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73E44-18A9-85C8-CFD6-898B1BB52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AB82FE07-5202-9E50-2FD0-21D620B9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E9319DA-F2D8-1900-8F34-229DACD6D329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6EFF1DBA-7C7A-A649-42E4-A82A97A8C5BA}"/>
              </a:ext>
            </a:extLst>
          </p:cNvPr>
          <p:cNvSpPr/>
          <p:nvPr/>
        </p:nvSpPr>
        <p:spPr>
          <a:xfrm>
            <a:off x="370114" y="1831605"/>
            <a:ext cx="11451771" cy="4536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MySQL: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Amplamente utilizado no desenvolvimento de aplicações web devido à sua robustez, escalabilidade e desempenho confiável.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Exemplos de uso: Plataformas como Facebook, YouTube, Twitter e o sistema de gerenciamento de conteúdo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WordPress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utilizam o MySQL como seu banco de dados principal.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C04BC3B-E1D6-CE18-3F89-0AC7223A1FA2}"/>
              </a:ext>
            </a:extLst>
          </p:cNvPr>
          <p:cNvSpPr/>
          <p:nvPr/>
        </p:nvSpPr>
        <p:spPr>
          <a:xfrm>
            <a:off x="2991720" y="116732"/>
            <a:ext cx="7915766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114431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55834-D546-18C9-A005-900145E3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F140A88C-B8A3-B678-E356-248A9C954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E730DB54-D338-C825-6615-B454C7DAE70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A283671F-1213-46E3-6026-C69443492535}"/>
              </a:ext>
            </a:extLst>
          </p:cNvPr>
          <p:cNvSpPr/>
          <p:nvPr/>
        </p:nvSpPr>
        <p:spPr>
          <a:xfrm>
            <a:off x="370114" y="1831605"/>
            <a:ext cx="11451771" cy="4536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PostgreSQL: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Reconhecido por sua robustez, escalabilidade e recursos avançados, é ideal para sistemas corporativos e aplicações financeiras.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Exemplos: Plataformas de e-commerce, sistemas de gestão empresarial, aplicações financeiras e soluções de análise de dados em larga escala.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5AE3404-5209-2687-9293-B98AE76820F8}"/>
              </a:ext>
            </a:extLst>
          </p:cNvPr>
          <p:cNvSpPr/>
          <p:nvPr/>
        </p:nvSpPr>
        <p:spPr>
          <a:xfrm>
            <a:off x="2991720" y="116732"/>
            <a:ext cx="7915766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832640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BF56-8E2D-174E-03C8-873D1CB06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E579F5FC-FAC7-6995-180C-66C73531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3CB94E41-0A4B-49F8-E9D2-99AFE1A0F76E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6062462-947C-6F8D-2363-CB30C3CD7F3E}"/>
              </a:ext>
            </a:extLst>
          </p:cNvPr>
          <p:cNvSpPr/>
          <p:nvPr/>
        </p:nvSpPr>
        <p:spPr>
          <a:xfrm>
            <a:off x="370114" y="1831605"/>
            <a:ext cx="11451771" cy="4683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Oracle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Database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Amplamente adotado por grandes corporações devido ao seu alto desempenho, segurança avançada e recursos robustos de gerenciamento de dados.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Exemplos: Sistemas de planejamento de recursos empresariais (ERP), aplicações financeiras, soluções de BI (Business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Intelligence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 e plataformas de gestão de grandes volumes de dados críticos.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5E0771B1-E97C-6EAE-8B93-38E99DDE2E00}"/>
              </a:ext>
            </a:extLst>
          </p:cNvPr>
          <p:cNvSpPr/>
          <p:nvPr/>
        </p:nvSpPr>
        <p:spPr>
          <a:xfrm>
            <a:off x="2991720" y="116732"/>
            <a:ext cx="7915766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895561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8270-94E7-7DF0-55BC-00C99D24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C46FEA14-C7E5-3367-F136-8E386BE38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FCC7AF73-D9EE-358C-B78C-AEB4869E243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AFA16FB-BF02-4BB8-31BB-AB56025C18D7}"/>
              </a:ext>
            </a:extLst>
          </p:cNvPr>
          <p:cNvSpPr/>
          <p:nvPr/>
        </p:nvSpPr>
        <p:spPr>
          <a:xfrm>
            <a:off x="370114" y="1831605"/>
            <a:ext cx="11451771" cy="4683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Microsoft SQL Server: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Destaca-se por sua integração nativa com o ecossistema da Microsoft, oferecendo alto desempenho em sistemas corporativos e aplicações empresariais.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Exemplos: Aplicações que utilizam o Microsoft Azure, soluções de ERP, ferramentas de BI (Business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Intelligence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 e plataformas corporativas com integração Microsoft 365.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F40A3C42-7799-A7CA-52F2-4E31CB40FB0A}"/>
              </a:ext>
            </a:extLst>
          </p:cNvPr>
          <p:cNvSpPr/>
          <p:nvPr/>
        </p:nvSpPr>
        <p:spPr>
          <a:xfrm>
            <a:off x="2991720" y="116732"/>
            <a:ext cx="7915766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074819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341C8-A742-09FF-C298-80B4C4642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0F562B74-488D-1C29-BD24-CAA218CD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834C031D-95D7-FE3B-5CFF-0815CED47F8E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BAFE823-E612-E14E-98B8-E4391645B15E}"/>
              </a:ext>
            </a:extLst>
          </p:cNvPr>
          <p:cNvSpPr/>
          <p:nvPr/>
        </p:nvSpPr>
        <p:spPr>
          <a:xfrm>
            <a:off x="2842331" y="153847"/>
            <a:ext cx="7433783" cy="139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69E9AA14-B18A-543F-8C4E-84659A17A10B}"/>
              </a:ext>
            </a:extLst>
          </p:cNvPr>
          <p:cNvSpPr/>
          <p:nvPr/>
        </p:nvSpPr>
        <p:spPr>
          <a:xfrm>
            <a:off x="218641" y="2465615"/>
            <a:ext cx="11754718" cy="1926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799"/>
              </a:spcBef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SQL (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Structured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Query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Language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ou Linguagem de Consulta Estruturada em português) é a linguagem padrão utilizada para interagir com bancos de dados relacionais.</a:t>
            </a:r>
          </a:p>
        </p:txBody>
      </p:sp>
    </p:spTree>
    <p:extLst>
      <p:ext uri="{BB962C8B-B14F-4D97-AF65-F5344CB8AC3E}">
        <p14:creationId xmlns:p14="http://schemas.microsoft.com/office/powerpoint/2010/main" val="1340049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3FF26-3CF0-C701-FC8A-7A9E547A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4FEF0756-5D74-62D1-8817-091F0AD9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35582AFF-F587-3D17-C078-E86850A0BF79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1478D8A-A269-991F-D0DC-0094AA03F223}"/>
              </a:ext>
            </a:extLst>
          </p:cNvPr>
          <p:cNvSpPr/>
          <p:nvPr/>
        </p:nvSpPr>
        <p:spPr>
          <a:xfrm>
            <a:off x="370114" y="1831605"/>
            <a:ext cx="11451771" cy="4683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SQLite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Um banco de dados leve, simples e de fácil implementação, ideal para aplicações que exigem baixo consumo de recursos.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Comumente utilizado em aplicativos móveis, dispositivos embarcados e cenários onde a portabilidade e a eficiência são prioridades.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Exemplos: Aplicativos móveis (iOS e Android), dispositivos IoT e pequenos sistemas que demandam armazenamento local sem servidor dedicado.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B9A6C11-9159-7A4C-74E3-87BD9D050290}"/>
              </a:ext>
            </a:extLst>
          </p:cNvPr>
          <p:cNvSpPr/>
          <p:nvPr/>
        </p:nvSpPr>
        <p:spPr>
          <a:xfrm>
            <a:off x="2991720" y="116732"/>
            <a:ext cx="7915766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994750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A715-3B1E-0994-1703-47C1747A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6EDAA3B8-11B0-B66A-5D5B-728780A5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6F2C7DD9-9131-0843-FAC8-52C14B4957F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8401D13F-970C-9AF5-8918-443D3175F837}"/>
              </a:ext>
            </a:extLst>
          </p:cNvPr>
          <p:cNvSpPr/>
          <p:nvPr/>
        </p:nvSpPr>
        <p:spPr>
          <a:xfrm>
            <a:off x="370114" y="1831605"/>
            <a:ext cx="11451771" cy="4631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Não Relacionais (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NoSQL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Os bancos de dados não relacionais, conhecidos como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NoSQL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Not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Only SQL), não utilizam tabelas com estruturas rígidas e relacionamentos entre elas. Eles são mais flexíveis e são frequentemente usados para armazenar grandes volumes de dados variados, dados não estruturados ou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semi-estruturados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Os bancos não relacionais se destacam por sua escalabilidade, alta disponibilidade e por suportarem dados em formatos variados, como JSON ou documentos.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1117CF7-82E0-59DD-9308-25C7B847ADB0}"/>
              </a:ext>
            </a:extLst>
          </p:cNvPr>
          <p:cNvSpPr/>
          <p:nvPr/>
        </p:nvSpPr>
        <p:spPr>
          <a:xfrm>
            <a:off x="2991720" y="116732"/>
            <a:ext cx="7349709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3652087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B80C5-3CBB-86F7-7021-B63FC4B8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641E4552-8FB6-4027-9D8A-BDFB5101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1AA1F18-1F21-2824-943D-FD94FD8A523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F377B21-5F59-5E36-7467-60DEE6D11B97}"/>
              </a:ext>
            </a:extLst>
          </p:cNvPr>
          <p:cNvSpPr/>
          <p:nvPr/>
        </p:nvSpPr>
        <p:spPr>
          <a:xfrm>
            <a:off x="370114" y="1831605"/>
            <a:ext cx="11451771" cy="4536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E44516-1B03-68E0-FD92-2C2AE27EC543}"/>
              </a:ext>
            </a:extLst>
          </p:cNvPr>
          <p:cNvSpPr/>
          <p:nvPr/>
        </p:nvSpPr>
        <p:spPr>
          <a:xfrm>
            <a:off x="2991719" y="116732"/>
            <a:ext cx="8688651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Não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59E03123-DFDD-6955-EE2F-55D06C208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95" y="1914525"/>
            <a:ext cx="3028950" cy="1514475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19FE6B2A-4E72-BD33-35D2-5A16E79EC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68" y="2022764"/>
            <a:ext cx="3028950" cy="1406236"/>
          </a:xfrm>
          <a:prstGeom prst="rect">
            <a:avLst/>
          </a:prstGeom>
        </p:spPr>
      </p:pic>
      <p:pic>
        <p:nvPicPr>
          <p:cNvPr id="13" name="Imagem 12" descr="Desenho de um cachorro&#10;&#10;Descrição gerada automaticamente">
            <a:extLst>
              <a:ext uri="{FF2B5EF4-FFF2-40B4-BE49-F238E27FC236}">
                <a16:creationId xmlns:a16="http://schemas.microsoft.com/office/drawing/2014/main" id="{DE5EA71E-7E61-8888-DE66-EC2402937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41" y="2190750"/>
            <a:ext cx="3705225" cy="1238250"/>
          </a:xfrm>
          <a:prstGeom prst="rect">
            <a:avLst/>
          </a:prstGeom>
        </p:spPr>
      </p:pic>
      <p:pic>
        <p:nvPicPr>
          <p:cNvPr id="17" name="Imagem 1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DA3BFE6-9367-6B1F-2688-3D4230224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91" y="4639108"/>
            <a:ext cx="3028950" cy="1514475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CF146A2B-EBDC-14B5-24A3-737C91A63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18" y="4639107"/>
            <a:ext cx="3028949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3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2AA7-3726-8D34-AB76-9D1836059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1B79DE3E-9AA7-166A-955D-D68BD23A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F9DB38F1-A214-6374-07DB-5FA0ECA342B9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FC0FE7D1-2407-3275-7697-3C4914B45CEE}"/>
              </a:ext>
            </a:extLst>
          </p:cNvPr>
          <p:cNvSpPr/>
          <p:nvPr/>
        </p:nvSpPr>
        <p:spPr>
          <a:xfrm>
            <a:off x="206829" y="1553296"/>
            <a:ext cx="11451771" cy="4909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MongoDB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(orientado a documentos):</a:t>
            </a:r>
          </a:p>
          <a:p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Armazena dados no formato JSON: O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MongoDB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utiliza documentos no formato JSON para armazenar informações. Esses documentos são estruturas flexíveis, semelhantes a objetos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JavaScript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que permitem armazenar dados com variações nas estruturas, sem a necessidade de um esquema fixo.</a:t>
            </a:r>
          </a:p>
          <a:p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 prático: Aplicações que precisam armazenar dados com estruturas variáveis, como catálogos de produtos (onde cada produto pode ter atributos diferentes, como tamanho, cor ou categoria).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8CEDDF0E-D126-02A2-E3D9-50A83D3EF82D}"/>
              </a:ext>
            </a:extLst>
          </p:cNvPr>
          <p:cNvSpPr/>
          <p:nvPr/>
        </p:nvSpPr>
        <p:spPr>
          <a:xfrm>
            <a:off x="2991720" y="116732"/>
            <a:ext cx="8666880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Não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845949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95DE8-F31F-1247-AC72-20820837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445287BD-A44F-EA74-9C85-E3BD1248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6368BD17-83E0-4E39-BA1A-8C9BC5ADD40D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A744F79-716D-1A95-9D5E-3F23AA16FA61}"/>
              </a:ext>
            </a:extLst>
          </p:cNvPr>
          <p:cNvSpPr/>
          <p:nvPr/>
        </p:nvSpPr>
        <p:spPr>
          <a:xfrm>
            <a:off x="206829" y="1553296"/>
            <a:ext cx="11451771" cy="4909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Cassandra (orientado a colunas):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Armazena dados em formato de colunas em vez de tabelas tradicionais: O Cassandra organiza as informações em estruturas de linhas e colunas, mas cada linha pode ter um conjunto diferente de colunas, o que proporciona flexibilidade para armazenar grandes volumes de dados distribuídos de maneira eficiente.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 prático: Aplicações que exigem alta escalabilidade e desempenho em operações de leitura e gravação, como sistemas de análise de dados em tempo real ou registros de logs em larga escala.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05A379CB-8149-8140-D5CE-010E6D6CAAD4}"/>
              </a:ext>
            </a:extLst>
          </p:cNvPr>
          <p:cNvSpPr/>
          <p:nvPr/>
        </p:nvSpPr>
        <p:spPr>
          <a:xfrm>
            <a:off x="2991720" y="116732"/>
            <a:ext cx="8666880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Não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662712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EA04A-A827-2BBD-71BB-A11720B66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13A0557A-3BFA-D54E-64BE-19C826C09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3EA8BBB8-2F16-0C08-E1AE-8CD40B2A6C8A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79F89F7-0B24-66CA-B527-820A0D79807F}"/>
              </a:ext>
            </a:extLst>
          </p:cNvPr>
          <p:cNvSpPr/>
          <p:nvPr/>
        </p:nvSpPr>
        <p:spPr>
          <a:xfrm>
            <a:off x="206829" y="1553296"/>
            <a:ext cx="11451771" cy="4909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Redis (base de dados em memória):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Armazena dados na memória RAM para acesso rápido: O Redis é uma base de dados que mantém as informações em memória, proporcionando tempos de acesso extremamente rápidos em comparação com bancos de dados tradicionais baseados em disco.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 prático: Aplicações que exigem cache de dados para melhorar o desempenho, sessões de usuário em aplicações web ou contadores em tempo real, como análises de métricas de acesso.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68E7B77-D809-E111-627C-F298DC45B892}"/>
              </a:ext>
            </a:extLst>
          </p:cNvPr>
          <p:cNvSpPr/>
          <p:nvPr/>
        </p:nvSpPr>
        <p:spPr>
          <a:xfrm>
            <a:off x="2991720" y="116732"/>
            <a:ext cx="8666880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Não Relacionais</a:t>
            </a:r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736436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B9F0-1EF3-FF8C-EE63-E40DDB6E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021260EB-74DE-4F9A-2F0B-BA28AD976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4F834961-5111-3BDC-E26B-336A422F3C64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220298FD-C94C-253D-4545-2342D9B216C4}"/>
              </a:ext>
            </a:extLst>
          </p:cNvPr>
          <p:cNvSpPr/>
          <p:nvPr/>
        </p:nvSpPr>
        <p:spPr>
          <a:xfrm>
            <a:off x="206829" y="1553296"/>
            <a:ext cx="11451771" cy="4909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Neo4j (Banco de Dados Orientado a Grafos)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Armazena dados na forma de grafos com nós, arestas e propriedades: O Neo4j é projetado para modelar e armazenar relações complexas entre entidades de forma eficiente, utilizando grafos como estrutura principal. Isso facilita consultas e análises relacionadas a conexões e redes.</a:t>
            </a:r>
          </a:p>
          <a:p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 prático: Aplicações como redes sociais (para mapear conexões entre usuários), sistemas de recomendação (como sugerir produtos com base no comportamento do usuário) e análise de fraudes em transações financeiras, onde identificar padrões de conexões é fundamental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342E21AD-89B8-8E9E-AA50-65A729952D4C}"/>
              </a:ext>
            </a:extLst>
          </p:cNvPr>
          <p:cNvSpPr/>
          <p:nvPr/>
        </p:nvSpPr>
        <p:spPr>
          <a:xfrm>
            <a:off x="2991720" y="116732"/>
            <a:ext cx="8666880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Não Relacionais</a:t>
            </a:r>
          </a:p>
          <a:p>
            <a:pPr>
              <a:lnSpc>
                <a:spcPct val="100000"/>
              </a:lnSpc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73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6A062-0644-9C04-87C6-30BA1D74C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AA9D1D37-43E8-0F7F-03DF-8C1AC72B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1B4BB698-BE05-FA7C-8DF8-677CC70284EE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906B8631-B9F2-1516-A9C3-8ACC2A2B8C04}"/>
              </a:ext>
            </a:extLst>
          </p:cNvPr>
          <p:cNvSpPr/>
          <p:nvPr/>
        </p:nvSpPr>
        <p:spPr>
          <a:xfrm>
            <a:off x="206829" y="1553296"/>
            <a:ext cx="11451771" cy="4909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Amazon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DynamoDB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(Banco de Dados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NoSQL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Gerenciado):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É um banco de dados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NoSQL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totalmente gerenciado pela AWS, com alta escalabilidade e baixa latência: O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DynamoDB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armazena dados em um modelo chave-valor ou documento, oferecendo desempenho consistente sem a necessidade de administração de infraestrutura.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 prático: Aplicações que exigem escalabilidade automática e alta disponibilidade, como sistemas de e-commerce, jogos online com armazenamento de perfis de usuários e catálogos de produtos em tempo real.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FDDE2554-2974-06DE-9A43-B8DA57553D13}"/>
              </a:ext>
            </a:extLst>
          </p:cNvPr>
          <p:cNvSpPr/>
          <p:nvPr/>
        </p:nvSpPr>
        <p:spPr>
          <a:xfrm>
            <a:off x="2991720" y="116732"/>
            <a:ext cx="8666880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Bancos de Dados Não Relacionais</a:t>
            </a:r>
          </a:p>
          <a:p>
            <a:pPr>
              <a:lnSpc>
                <a:spcPct val="100000"/>
              </a:lnSpc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44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8733E-608F-32CA-B5D9-AEBDE2D46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D53BE1B9-2F86-D4EA-7571-0DC2D975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3E8DAFD5-A9AE-FFBB-8A02-AA685164E9F4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D13621C9-AB9E-D354-8209-50BCAF337EFA}"/>
              </a:ext>
            </a:extLst>
          </p:cNvPr>
          <p:cNvSpPr/>
          <p:nvPr/>
        </p:nvSpPr>
        <p:spPr>
          <a:xfrm>
            <a:off x="370114" y="1831605"/>
            <a:ext cx="11451771" cy="4631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Após explorarmos os conceitos fundamentais sobre SQL e compreendermos a diferença entre bancos de dados relacionais e não relacionais, agora avançaremos para um tema essencial no processo de desenvolvimento de sistemas de banco de dados: 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modelagem.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54D73A75-9A79-A4FC-D016-65D6D4E1166E}"/>
              </a:ext>
            </a:extLst>
          </p:cNvPr>
          <p:cNvSpPr/>
          <p:nvPr/>
        </p:nvSpPr>
        <p:spPr>
          <a:xfrm>
            <a:off x="2991720" y="116732"/>
            <a:ext cx="7349709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41934333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90822-EED9-06EE-B00F-0B19F02C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08F11DDE-A138-0545-795D-11D6C270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65DD4D0-293E-D7D9-C43E-2CFAFE16A03B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ABBD1DA-B6AE-DC96-365C-24F6939FDF5E}"/>
              </a:ext>
            </a:extLst>
          </p:cNvPr>
          <p:cNvSpPr/>
          <p:nvPr/>
        </p:nvSpPr>
        <p:spPr>
          <a:xfrm>
            <a:off x="370114" y="2057532"/>
            <a:ext cx="11451771" cy="2312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modelagem de bancos de dados é um processo fundamental para a criação de sistemas de informação eficientes e robustos. Existem três níveis principais de abstração na modelagem de dados: conceitual, lógico e físico.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62463D-2B17-3FF4-92A8-0AF59C155CDA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de Banco de Dados.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43316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C87E0-186B-9D7F-D18E-49FF6CF5E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CFBC852C-E4DF-144F-A006-D12603C4F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8F6916C8-7306-518A-CE98-C4C2A34C9ACB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86600FCF-ABCD-827A-51F0-F53A81AC79B7}"/>
              </a:ext>
            </a:extLst>
          </p:cNvPr>
          <p:cNvSpPr/>
          <p:nvPr/>
        </p:nvSpPr>
        <p:spPr>
          <a:xfrm>
            <a:off x="2842331" y="153847"/>
            <a:ext cx="7433783" cy="139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406B214E-FD35-BB0A-F7AD-E1AED62FA36F}"/>
              </a:ext>
            </a:extLst>
          </p:cNvPr>
          <p:cNvSpPr/>
          <p:nvPr/>
        </p:nvSpPr>
        <p:spPr>
          <a:xfrm>
            <a:off x="1502470" y="2437115"/>
            <a:ext cx="9187059" cy="1983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799"/>
              </a:spcBef>
            </a:pPr>
            <a:r>
              <a:rPr lang="pt-B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História do SQL</a:t>
            </a:r>
          </a:p>
        </p:txBody>
      </p:sp>
    </p:spTree>
    <p:extLst>
      <p:ext uri="{BB962C8B-B14F-4D97-AF65-F5344CB8AC3E}">
        <p14:creationId xmlns:p14="http://schemas.microsoft.com/office/powerpoint/2010/main" val="3070987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AAC78-3FF3-D039-E462-02EC633DA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0E578830-FF16-99CA-82A5-32A39264D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A85C351C-7E29-C6D9-9CBF-1E2E4D95E3DF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341D6009-5B9C-9577-09F0-5001B3FDF76B}"/>
              </a:ext>
            </a:extLst>
          </p:cNvPr>
          <p:cNvSpPr/>
          <p:nvPr/>
        </p:nvSpPr>
        <p:spPr>
          <a:xfrm>
            <a:off x="370114" y="2057532"/>
            <a:ext cx="11451771" cy="3511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modelagem conceitual: Representa a visão de alto nível do sistema, focando nos conceitos do negócio e nas relações entre eles. É como um esboço inicial, onde identificamos as entidades (objetos do mundo real, como clientes, produtos, pedidos) e os relacionamentos entre essas entidades (por exemplo, um cliente pode fazer muitos pedidos). O objetivo principal é capturar os requisitos de negócio e estabelecer uma base sólida para as etapas seguintes da modelagem.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147B28EC-D40D-F848-0DA4-A984FA367210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de Banco de Dados.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962947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66592-58A8-8D84-8EAA-9BA41E3C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DB5512CA-5A02-ABAA-557C-F7720710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36C7CA60-BAB8-3BB5-BC56-955F953A3202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CA921A6B-7040-873A-044D-782A1E1523B4}"/>
              </a:ext>
            </a:extLst>
          </p:cNvPr>
          <p:cNvSpPr/>
          <p:nvPr/>
        </p:nvSpPr>
        <p:spPr>
          <a:xfrm>
            <a:off x="370114" y="2057532"/>
            <a:ext cx="11451771" cy="4105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modelagem lógica detalha a estrutura dos dados de forma mais precisa, traduzindo o modelo conceitual para uma representação mais próxima do sistema de gerenciamento de banco de dados (SGBD). Nesta etapa, as entidades são mapeadas para tabelas, os atributos para colunas e os relacionamentos para chaves estrangeiras. A modelagem lógica define as regras de integridade e as restrições dos dados.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20E8C30-C7AF-D173-E887-AEEBC8BCB65D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de Banco de Dados.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623096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73DBC-6311-2C88-016D-D1D64072F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71B43D01-D560-C231-1945-D055680B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24C73412-237B-049F-8361-E3FAAB347318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7AAE5F96-A347-4CA1-F58B-4B7F996EBC98}"/>
              </a:ext>
            </a:extLst>
          </p:cNvPr>
          <p:cNvSpPr/>
          <p:nvPr/>
        </p:nvSpPr>
        <p:spPr>
          <a:xfrm>
            <a:off x="370114" y="2057532"/>
            <a:ext cx="11451771" cy="3511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modelagem física é a representação mais detalhada do banco de dados, considerando os aspectos físicos de implementação. Define índices, partições, alocação de espaço em disco e outros detalhes específicos do SGBD. O objetivo é otimizar o desempenho do banco de dados, considerando fatores como volume de dados, frequência de acesso e tipo de operações.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00698C8-7E5F-05A2-1F00-DB74D854856E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de Banco de Dados.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874430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486FB-3B6F-C3F1-E42C-2DED3770A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D5941791-A3B5-0C5E-E1C1-883685EA1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4873A6B2-14CE-0409-0CF9-3CEF4FF8841F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AEEF2A98-0A5D-58C8-CFED-70A4848905F4}"/>
              </a:ext>
            </a:extLst>
          </p:cNvPr>
          <p:cNvSpPr/>
          <p:nvPr/>
        </p:nvSpPr>
        <p:spPr>
          <a:xfrm>
            <a:off x="370114" y="1831605"/>
            <a:ext cx="11451771" cy="4631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 Modelo Entidade-Relacionamento (MER) é uma técnica de modelagem de dados que representa graficamente as entidades (objetos), seus atributos (características) e os relacionamentos (vínculos) entre elas. Essa representação facilita a compreensão da estrutura lógica dos dados e a comunicação entre analistas, desenvolvedores e usuários. O MER permite identificar redundâncias, inconsistências e otimizar a organização dos dados, resultando em um banco de dados mais eficiente e flexível.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298FBE68-F298-B27D-4D87-B8986BA49093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429598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DDA13-4E62-07D9-E5EB-47AC7D8A7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1D8DABD1-F821-B8CE-CF67-0A5C4D51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0DC6E261-88A1-601A-8398-1DFFBA992C7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038DAED1-8057-172C-339A-5A98E55D02C2}"/>
              </a:ext>
            </a:extLst>
          </p:cNvPr>
          <p:cNvSpPr/>
          <p:nvPr/>
        </p:nvSpPr>
        <p:spPr>
          <a:xfrm>
            <a:off x="370114" y="2589927"/>
            <a:ext cx="11451771" cy="1968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 Modelo Entidade-Relacionamento (ER) é composto por três elementos principais: Entidades, Atributos e Relacionamentos. Esses elementos representam, de forma estruturada, as informações e suas conexões dentro de um sistema, servindo como base para o projeto de banco de dados.</a:t>
            </a:r>
          </a:p>
          <a:p>
            <a:endParaRPr lang="pt-BR" sz="25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endParaRPr lang="pt-BR" sz="2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17799F3-87E7-829D-816C-33A991F39F5E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511439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48AB4-0EFD-F4D9-1EFB-2756A7F0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8B71A42D-5E6E-3B4B-A282-E6EA1B95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4F65BC85-2ED3-32DE-54A7-CFF6237A7252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7A8E698D-77B5-17C3-350E-0932F6EAB4EF}"/>
              </a:ext>
            </a:extLst>
          </p:cNvPr>
          <p:cNvSpPr/>
          <p:nvPr/>
        </p:nvSpPr>
        <p:spPr>
          <a:xfrm>
            <a:off x="370114" y="1831604"/>
            <a:ext cx="11451771" cy="4818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Entidade: 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Representam os objetos ou conceitos do mundo real que possuem relevância para o sistema, como clientes, produtos ou pedidos. Por convenção ao descrever uma Entidade: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Nome único, no singular e em caixa alta.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26C312A7-C6D5-70E8-9496-78AD200CECBB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4198281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55178-D338-2C1C-1586-83EA47E7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4C696188-49C0-74F6-DF62-73A72EC2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E0B8B32-0FE6-91EE-201D-3C34386F3384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359F4A90-7218-3FA6-7496-F08C4AA9E0D9}"/>
              </a:ext>
            </a:extLst>
          </p:cNvPr>
          <p:cNvSpPr/>
          <p:nvPr/>
        </p:nvSpPr>
        <p:spPr>
          <a:xfrm>
            <a:off x="370114" y="1831604"/>
            <a:ext cx="11451771" cy="4818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Atributos: Características ou propriedades associadas a cada entidade, como o nome do cliente, o código do produto ou a data do pedido. Por convenção ao descrever um atributo: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Nome no singular, caixa baixa identificador único ’#’ e atributos obrigatórios marcados com ’*’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2A121715-954F-778B-1BDE-4A647754A75B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0820910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E0E7-03D9-2879-7D88-A2EEC0C36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101B9FCB-AA77-5389-C2C3-47491B94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5367F95C-B102-7FF3-89E8-77FE5F94ABCB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56CDF241-F2B7-5438-1C47-0E60219732A1}"/>
              </a:ext>
            </a:extLst>
          </p:cNvPr>
          <p:cNvSpPr/>
          <p:nvPr/>
        </p:nvSpPr>
        <p:spPr>
          <a:xfrm>
            <a:off x="370114" y="1831604"/>
            <a:ext cx="11451771" cy="4818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Relacionamentos: Representam as associações entre as entidades, definindo como elas interagem e se conectam no contexto do sistema. Por convenção ao descrever um relacionamento: nome com verbo.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749A64-6F7D-99C7-E4BA-B3EC2D1C800E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604930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A9F1-4ECF-F447-0F15-DE4029A58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9C0799C1-3439-3C0D-D898-503637ACE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3A69C6D4-F9F5-1A36-2BB2-51F2EE382121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96FEB470-A420-15B3-6713-144F1819F832}"/>
              </a:ext>
            </a:extLst>
          </p:cNvPr>
          <p:cNvSpPr/>
          <p:nvPr/>
        </p:nvSpPr>
        <p:spPr>
          <a:xfrm>
            <a:off x="370114" y="1831604"/>
            <a:ext cx="11451771" cy="4818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Cardinalidade: Define a quantidade de instâncias que podem estar associadas entre duas entidades em um relacionamento. Temos três tipos de cardinalidade sendo elas: 1:1, 1:N e N:N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1058FA78-DF2D-EBF3-1F9D-25FDDE4EDD67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851924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1E430-13AA-0E07-FCE9-227269B4C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F2DEDF67-DAA4-566A-3BEA-D1302892E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2C63D498-C407-900A-1BE7-B4674016FB0D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4D3ECE9C-8485-536C-6CB5-53CCCCDB03F8}"/>
              </a:ext>
            </a:extLst>
          </p:cNvPr>
          <p:cNvSpPr/>
          <p:nvPr/>
        </p:nvSpPr>
        <p:spPr>
          <a:xfrm>
            <a:off x="370114" y="1831604"/>
            <a:ext cx="11451771" cy="4818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1:1 (Um para Um): Uma instância de uma entidade está associada a apenas uma instância de outra entidade, e vice-versa.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Cada aluno possui apenas uma matricula.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Cada matricula pertence apenas a um aluno.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5D77971E-A8A3-FD4D-F82C-66BCAD06BE42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810936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FB446-EED1-0D40-96DD-CB7A54E27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E4B84D6C-7D40-95B4-D001-BE34B97E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D6666E6-8574-96ED-AC62-1C79824C87FC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F754A6D4-831D-2D34-F27B-569A7E18EED5}"/>
              </a:ext>
            </a:extLst>
          </p:cNvPr>
          <p:cNvSpPr/>
          <p:nvPr/>
        </p:nvSpPr>
        <p:spPr>
          <a:xfrm>
            <a:off x="2842331" y="153847"/>
            <a:ext cx="7433783" cy="139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4523910-F5BF-5DC6-EB4B-6427E8502C9F}"/>
              </a:ext>
            </a:extLst>
          </p:cNvPr>
          <p:cNvSpPr/>
          <p:nvPr/>
        </p:nvSpPr>
        <p:spPr>
          <a:xfrm>
            <a:off x="218641" y="1115785"/>
            <a:ext cx="11754718" cy="53995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SQL foi criada pela IBM na década de 1970 como uma solução para simplificar a interação com sistemas de gerenciamento de bancos de dados relacionais (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SGBDs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). Seu desenvolvimento teve como base a necessidade de oferecer uma abordagem mais prática e intuitiva para acessar e manipular dados armazenados nesses sistemas. Surgiu no contexto do projeto System R, uma iniciativa da IBM para desenvolver um sistema de banco de dados relacional. O conceito de banco de dados relacional foi introduzido por Edgar F.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Codd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em 1970, propondo o uso de tabelas para armazenar dados e relacioná-los por meio de chaves primárias e estrangeiras. Diante dessa inovação, surgiu a necessidade de criar uma linguagem que possibilitasse consultas eficientes e amigáveis para os usuários.</a:t>
            </a:r>
          </a:p>
          <a:p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SQL foi idealizada para ser uma linguagem declarativa, permitindo que o usuário definisse o que desejava realizar sem se preocupar com os detalhes técnicos de implementação</a:t>
            </a:r>
          </a:p>
          <a:p>
            <a:pPr algn="ctr">
              <a:spcBef>
                <a:spcPts val="799"/>
              </a:spcBef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939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7BAB0-0332-8A2A-2D0D-0919209D5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07E2A7C3-B2A1-E0D5-C2C3-A8BAAB81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A8B0F83F-9B94-AE9F-60A3-8D46892B56A5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94ACBC04-C6F1-94A5-4F27-1F328E965F54}"/>
              </a:ext>
            </a:extLst>
          </p:cNvPr>
          <p:cNvSpPr/>
          <p:nvPr/>
        </p:nvSpPr>
        <p:spPr>
          <a:xfrm>
            <a:off x="370114" y="1831604"/>
            <a:ext cx="11451771" cy="4818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1:N (Um para Muitos): Uma instância de uma entidade está associada a várias instâncias de outra entidade, mas cada instância da outra entidade está associada a apenas uma instância da primeira.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Um usuário pode realizar vários empréstimos, mas cada empréstimo pertence a apenas um usuário.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08B2AF9E-9215-D183-8199-5738B9CB7137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883876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604A9-C451-77FD-7298-6196C271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9E54BBD6-56FE-8486-5448-4C65D1F5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2EE300FB-D49E-4674-87FC-2317D8192F2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2EE30A88-EE36-3888-D6F5-DA79B682CAFD}"/>
              </a:ext>
            </a:extLst>
          </p:cNvPr>
          <p:cNvSpPr/>
          <p:nvPr/>
        </p:nvSpPr>
        <p:spPr>
          <a:xfrm>
            <a:off x="370114" y="1831604"/>
            <a:ext cx="11451771" cy="4818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N:N (Muitos para Muitos): Várias instâncias de uma entidade podem estar associadas a várias instâncias de outra entidade.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Um aluno pode se matricular em vários cursos.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Um curso pode ter vários alunos matriculados</a:t>
            </a:r>
            <a:r>
              <a:rPr lang="pt-BR" sz="2800" dirty="0"/>
              <a:t>.</a:t>
            </a: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B8B04F9C-A3C3-FA2E-10E1-8ABB7FC899D3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11179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EA081-522A-3A30-CDCB-BCD1DC89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E39C1F18-6A86-EE14-2E08-14C3B58B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06B9627E-0E74-7805-C945-4CC6926D3DFA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78DF75D4-52F9-47BC-A873-572C387D3DEA}"/>
              </a:ext>
            </a:extLst>
          </p:cNvPr>
          <p:cNvSpPr/>
          <p:nvPr/>
        </p:nvSpPr>
        <p:spPr>
          <a:xfrm>
            <a:off x="370114" y="1831604"/>
            <a:ext cx="11451771" cy="4818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Identificador Único (UID): Ele representa um atributo especial que garante a unicidade de cada instância de uma entidade. Em outras palavras, o UID é como um “CPF" para cada registro em um banco de dados, assegurando que não haja duplicações.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FC8D5C4A-7FDB-112A-4EAF-2426A6EB60A9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689788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4B11B-8B57-B556-7322-9F602B98D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9C7F0BBD-6CCE-5C62-F8DE-D774B4529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E5AB8A2D-2EC0-EA2B-C367-D7E69E09E7DE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A328BEB2-0CF2-8809-28EF-4D62D204906E}"/>
              </a:ext>
            </a:extLst>
          </p:cNvPr>
          <p:cNvSpPr/>
          <p:nvPr/>
        </p:nvSpPr>
        <p:spPr>
          <a:xfrm>
            <a:off x="370114" y="2618155"/>
            <a:ext cx="11451771" cy="203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 de (MER):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Vamos considerar um sistema de biblioteca com as entidades Usuário, Livro, e Empréstimo.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27C16F8-A433-B299-5326-CE2884F7226E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Lógica.</a:t>
            </a:r>
            <a:endParaRPr lang="pt-BR" sz="6000" b="0" strike="noStrike" spc="-1" dirty="0"/>
          </a:p>
          <a:p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857657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5DE89-8B7F-6010-59E8-2FA60E87D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D6D39195-0C7B-5E5C-BE4D-5DCF3FAB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194B7112-9470-6BCB-0D50-71156A52E76C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28EE2F4-DA92-526F-5FB7-93C68C09813D}"/>
              </a:ext>
            </a:extLst>
          </p:cNvPr>
          <p:cNvSpPr/>
          <p:nvPr/>
        </p:nvSpPr>
        <p:spPr>
          <a:xfrm>
            <a:off x="120539" y="1434604"/>
            <a:ext cx="3833751" cy="2482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Entidade: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Usuário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ID, Nome, Endereço 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15A5AEE-4A94-A052-0F37-E882507FCADA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Modelo Entidade Relacionamento.</a:t>
            </a:r>
            <a:endParaRPr lang="pt-BR" sz="6000" b="0" strike="noStrike" spc="-1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E0E061C-A6BA-873A-99EC-FBAD7AEA62EC}"/>
              </a:ext>
            </a:extLst>
          </p:cNvPr>
          <p:cNvSpPr/>
          <p:nvPr/>
        </p:nvSpPr>
        <p:spPr>
          <a:xfrm>
            <a:off x="4179124" y="1434605"/>
            <a:ext cx="3833751" cy="2482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Entidade: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Livro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ISBN, Título, Autor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22785C36-D761-DAC4-1638-10A2E98BA8A9}"/>
              </a:ext>
            </a:extLst>
          </p:cNvPr>
          <p:cNvSpPr/>
          <p:nvPr/>
        </p:nvSpPr>
        <p:spPr>
          <a:xfrm>
            <a:off x="8012875" y="1249464"/>
            <a:ext cx="3833751" cy="2852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Entidade: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Empréstimo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Data_Empréstimo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Data_Devolução</a:t>
            </a: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2C87FBC8-E447-6F71-A2F7-CD2BF4997638}"/>
              </a:ext>
            </a:extLst>
          </p:cNvPr>
          <p:cNvSpPr/>
          <p:nvPr/>
        </p:nvSpPr>
        <p:spPr>
          <a:xfrm>
            <a:off x="197794" y="4934924"/>
            <a:ext cx="7426163" cy="18063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Usuário (1:N) → Empréstimo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Livro (1:N) → Empréstimo </a:t>
            </a:r>
          </a:p>
        </p:txBody>
      </p:sp>
    </p:spTree>
    <p:extLst>
      <p:ext uri="{BB962C8B-B14F-4D97-AF65-F5344CB8AC3E}">
        <p14:creationId xmlns:p14="http://schemas.microsoft.com/office/powerpoint/2010/main" val="2743921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B65C1-C4EA-DA7B-1D5C-97ED00294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2169A643-FDEE-D3D7-4710-36A79CFD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29CB21D5-6EDC-DE47-6F4B-5BD97C33282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34DDFDE-8A4A-6043-B8D7-17BB97B02B09}"/>
              </a:ext>
            </a:extLst>
          </p:cNvPr>
          <p:cNvSpPr/>
          <p:nvPr/>
        </p:nvSpPr>
        <p:spPr>
          <a:xfrm>
            <a:off x="370114" y="1489998"/>
            <a:ext cx="11451771" cy="50253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Ao passarmos para a modelagem lógica, daremos vida ao nosso modelo conceitual através de diagramas. Nesses diagramas, as entidades serão representadas por retângulos, os atributos por elipses e os relacionamentos por linhas que conectam as entidades. A cardinalidade, que indica o número de ocorrências permitidas em cada relacionamento, será representada por números ou símbolos específicos ao lado das linhas.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A3344C16-8696-BA81-B587-00488EA5E0EB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Física.</a:t>
            </a:r>
            <a:endParaRPr lang="pt-BR" sz="6000" b="0" strike="noStrike" spc="-1" dirty="0"/>
          </a:p>
          <a:p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152105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F5FF-5165-8918-A00C-07CA90D31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301E2502-082B-F9C5-064F-A6EBEB06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DBCB267-4C06-FF5A-E282-4FBC3D922CAD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0D1C35A2-4D30-8589-1799-AFC46CA5A07A}"/>
              </a:ext>
            </a:extLst>
          </p:cNvPr>
          <p:cNvSpPr/>
          <p:nvPr/>
        </p:nvSpPr>
        <p:spPr>
          <a:xfrm>
            <a:off x="370114" y="1489998"/>
            <a:ext cx="11451771" cy="50253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 Vamos considerar um sistema de biblioteca com as entidades Usuário, Livro, e Empréstimo (DER): 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929CB7E7-A6FD-A254-F7C0-B5942524C438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Modelagem Física.</a:t>
            </a:r>
            <a:endParaRPr lang="pt-BR" sz="6000" b="0" strike="noStrike" spc="-1" dirty="0"/>
          </a:p>
          <a:p>
            <a:endParaRPr lang="pt-BR" sz="6000" b="0" strike="noStrike" spc="-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D603EE-3A84-01B6-04C7-3E6C65976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1" y="3754396"/>
            <a:ext cx="7153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07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16F18-2830-98F0-903A-5A1E89B66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FEE1062F-41E8-7468-6A14-55DDBF6B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40150E2C-E293-8E08-8D9D-710333953C8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82458E8A-2D26-76F9-794C-33FB5C1CC4AA}"/>
              </a:ext>
            </a:extLst>
          </p:cNvPr>
          <p:cNvSpPr/>
          <p:nvPr/>
        </p:nvSpPr>
        <p:spPr>
          <a:xfrm>
            <a:off x="2842331" y="153847"/>
            <a:ext cx="7433783" cy="139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78B9962-D587-BABE-1563-6137FCB740E4}"/>
              </a:ext>
            </a:extLst>
          </p:cNvPr>
          <p:cNvSpPr/>
          <p:nvPr/>
        </p:nvSpPr>
        <p:spPr>
          <a:xfrm>
            <a:off x="218641" y="2269622"/>
            <a:ext cx="11754718" cy="27595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Após sua criação, a SQL foi gradualmente adotada por diversos sistemas de banco de dados, o que levou à criação de padrões para garantir sua consistência e interoperabilidade. Em 1986, a linguagem foi formalmente padronizada pelo ANSI (American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National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Standards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Institute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 e pela ISO (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International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Organization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for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Standardization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). Desde então, a SQL passou por várias revisões e atualizações que incorporaram novas funcionalidades e ajustes na sintaxe.</a:t>
            </a:r>
          </a:p>
        </p:txBody>
      </p:sp>
    </p:spTree>
    <p:extLst>
      <p:ext uri="{BB962C8B-B14F-4D97-AF65-F5344CB8AC3E}">
        <p14:creationId xmlns:p14="http://schemas.microsoft.com/office/powerpoint/2010/main" val="4043244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DC4C7-3796-1648-E399-D1BB784BC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05D76B25-C782-BE2A-6559-30F823CB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1EF713A-0CB0-1529-30A6-5B254DDF2678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8FE16444-4C7F-52D4-FBA0-582B0AAD0A89}"/>
              </a:ext>
            </a:extLst>
          </p:cNvPr>
          <p:cNvSpPr/>
          <p:nvPr/>
        </p:nvSpPr>
        <p:spPr>
          <a:xfrm>
            <a:off x="2842331" y="153847"/>
            <a:ext cx="7433783" cy="139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ED92DDAC-EDC9-0263-D102-1B870AF43DC0}"/>
              </a:ext>
            </a:extLst>
          </p:cNvPr>
          <p:cNvSpPr/>
          <p:nvPr/>
        </p:nvSpPr>
        <p:spPr>
          <a:xfrm>
            <a:off x="218641" y="2269622"/>
            <a:ext cx="11754718" cy="27595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2D1CD85-4F97-12AD-C7C7-120E5CAC74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936674"/>
              </p:ext>
            </p:extLst>
          </p:nvPr>
        </p:nvGraphicFramePr>
        <p:xfrm>
          <a:off x="1" y="936171"/>
          <a:ext cx="12122826" cy="52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112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F84F6-2C7C-045A-FC8E-28235783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539E3505-A535-4DC7-F656-7AC44419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1F0E00E-4D5D-CAEA-28FE-7276C865CD03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CFCE955D-812E-BD38-E703-43CE8062623C}"/>
              </a:ext>
            </a:extLst>
          </p:cNvPr>
          <p:cNvSpPr/>
          <p:nvPr/>
        </p:nvSpPr>
        <p:spPr>
          <a:xfrm>
            <a:off x="2842331" y="153847"/>
            <a:ext cx="7433783" cy="139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400C3E9-196D-CE21-FA00-D16B50A12A44}"/>
              </a:ext>
            </a:extLst>
          </p:cNvPr>
          <p:cNvSpPr/>
          <p:nvPr/>
        </p:nvSpPr>
        <p:spPr>
          <a:xfrm>
            <a:off x="218641" y="2269622"/>
            <a:ext cx="11754718" cy="27595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76A9EE4-AC04-6C0D-ADF8-AD53CDF19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094867"/>
              </p:ext>
            </p:extLst>
          </p:nvPr>
        </p:nvGraphicFramePr>
        <p:xfrm>
          <a:off x="1" y="936171"/>
          <a:ext cx="12122826" cy="52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8628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F1F3-D7DA-4BA1-5028-9C6D4F402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012E8B9F-9DC1-EB30-2009-785F25F7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5877073D-28BD-274B-6AA7-E4A6226CE368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74CE821-5F58-515A-B598-1C74C13CE0F3}"/>
              </a:ext>
            </a:extLst>
          </p:cNvPr>
          <p:cNvSpPr/>
          <p:nvPr/>
        </p:nvSpPr>
        <p:spPr>
          <a:xfrm>
            <a:off x="2842331" y="153847"/>
            <a:ext cx="7433783" cy="1394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ACE27FE-7240-471D-50AF-B6BF24E8B7F6}"/>
              </a:ext>
            </a:extLst>
          </p:cNvPr>
          <p:cNvSpPr/>
          <p:nvPr/>
        </p:nvSpPr>
        <p:spPr>
          <a:xfrm>
            <a:off x="1502470" y="2437115"/>
            <a:ext cx="9187059" cy="1983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spcBef>
                <a:spcPts val="799"/>
              </a:spcBef>
            </a:pPr>
            <a:r>
              <a:rPr lang="pt-B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 que é um Banco de dados?</a:t>
            </a:r>
          </a:p>
        </p:txBody>
      </p:sp>
    </p:spTree>
    <p:extLst>
      <p:ext uri="{BB962C8B-B14F-4D97-AF65-F5344CB8AC3E}">
        <p14:creationId xmlns:p14="http://schemas.microsoft.com/office/powerpoint/2010/main" val="466997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70D9-E303-4310-F159-380E71326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31682205-4DA2-9624-3C2F-DF597DFA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B89BB1CD-C90E-AA45-5685-86C13A20EEC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2A3C0C5-9372-4D2C-DDDD-4787DD363D23}"/>
              </a:ext>
            </a:extLst>
          </p:cNvPr>
          <p:cNvSpPr/>
          <p:nvPr/>
        </p:nvSpPr>
        <p:spPr>
          <a:xfrm>
            <a:off x="642258" y="1521399"/>
            <a:ext cx="11451771" cy="4748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799"/>
              </a:spcBef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Em um sentido mais amplo, qualquer ferramenta que colete e organize dados, como planilhas e arquivos de texto, pode ser considerada uma forma básica de armazenamento de dados. No entanto, quando falamos de bancos de dados no contexto da tecnologia da informação, estamos nos referindo a sistemas mais complexos e robustos, como os Sistemas de Gerenciamento de Banco de Dados Relacionais (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SGBDRs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ou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RDBMSs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em inglês). Esses sistemas são projetados especificamente para armazenar, organizar e gerenciar grandes volumes de dados de forma eficiente e segura, utilizando uma estrutura baseada em tabelas relacionadas.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C39437-D85F-4A5E-DF24-D693AF79D5BB}"/>
              </a:ext>
            </a:extLst>
          </p:cNvPr>
          <p:cNvSpPr/>
          <p:nvPr/>
        </p:nvSpPr>
        <p:spPr>
          <a:xfrm>
            <a:off x="2991720" y="116732"/>
            <a:ext cx="7349709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  <a:p>
            <a:pPr>
              <a:lnSpc>
                <a:spcPct val="100000"/>
              </a:lnSpc>
            </a:pPr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815066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3511</TotalTime>
  <Words>2726</Words>
  <Application>Microsoft Office PowerPoint</Application>
  <PresentationFormat>Widescreen</PresentationFormat>
  <Paragraphs>262</Paragraphs>
  <Slides>46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Calibri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consulta3d</dc:creator>
  <cp:lastModifiedBy>Lucas Matheus Peres Morais</cp:lastModifiedBy>
  <cp:revision>151</cp:revision>
  <dcterms:created xsi:type="dcterms:W3CDTF">2019-04-01T17:03:04Z</dcterms:created>
  <dcterms:modified xsi:type="dcterms:W3CDTF">2024-12-13T00:07:23Z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