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6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71302-0107-4F3B-A00C-64DD9AAC1705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007F-8CFC-4299-8EB1-0BB0B5AB2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DataPath</a:t>
            </a:r>
            <a:r>
              <a:rPr lang="de-CH" dirty="0" smtClean="0"/>
              <a:t> Textildruck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Speicherkapazität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Headboard mit 4 Fuji Druckköpfen, 160 mm breit</a:t>
            </a:r>
          </a:p>
          <a:p>
            <a:pPr lvl="1"/>
            <a:r>
              <a:rPr lang="de-CH" dirty="0" smtClean="0"/>
              <a:t>1 GB Memory in Head Board (FPGA)</a:t>
            </a:r>
          </a:p>
          <a:p>
            <a:pPr lvl="1"/>
            <a:r>
              <a:rPr lang="de-CH" dirty="0" smtClean="0"/>
              <a:t>Je 4*(2048+128) Düsen, je 128 Jets </a:t>
            </a:r>
            <a:r>
              <a:rPr lang="de-CH" dirty="0" err="1" smtClean="0"/>
              <a:t>Overlap</a:t>
            </a:r>
            <a:endParaRPr lang="de-CH" dirty="0" smtClean="0"/>
          </a:p>
          <a:p>
            <a:pPr lvl="2"/>
            <a:r>
              <a:rPr lang="de-CH" dirty="0" smtClean="0"/>
              <a:t>Bei 2 Bit/Pixel: </a:t>
            </a:r>
          </a:p>
          <a:p>
            <a:pPr lvl="3"/>
            <a:r>
              <a:rPr lang="de-CH" dirty="0" smtClean="0"/>
              <a:t>544*4 Bytes/Zeile -&gt; 490’000 </a:t>
            </a:r>
            <a:r>
              <a:rPr lang="de-CH" dirty="0" err="1"/>
              <a:t>S</a:t>
            </a:r>
            <a:r>
              <a:rPr lang="de-CH" dirty="0" err="1" smtClean="0"/>
              <a:t>trokes</a:t>
            </a:r>
            <a:r>
              <a:rPr lang="de-CH" dirty="0" smtClean="0"/>
              <a:t> -&gt; 10 m </a:t>
            </a:r>
            <a:r>
              <a:rPr lang="de-CH" dirty="0" err="1" smtClean="0"/>
              <a:t>Druckweg</a:t>
            </a:r>
            <a:endParaRPr lang="de-CH" dirty="0" smtClean="0"/>
          </a:p>
          <a:p>
            <a:pPr lvl="3"/>
            <a:r>
              <a:rPr lang="de-CH" dirty="0" smtClean="0"/>
              <a:t>Bei Scanlängen von </a:t>
            </a:r>
            <a:r>
              <a:rPr lang="de-CH" b="1" dirty="0" smtClean="0"/>
              <a:t>1’400 mm </a:t>
            </a:r>
            <a:r>
              <a:rPr lang="de-CH" dirty="0" smtClean="0"/>
              <a:t>-&gt; 7 Scans * 160 mm Kopfbreite = </a:t>
            </a:r>
            <a:r>
              <a:rPr lang="de-CH" b="1" dirty="0" smtClean="0"/>
              <a:t>1’120 mm</a:t>
            </a:r>
            <a:r>
              <a:rPr lang="de-CH" dirty="0" smtClean="0"/>
              <a:t>  </a:t>
            </a:r>
          </a:p>
          <a:p>
            <a:pPr lvl="3"/>
            <a:r>
              <a:rPr lang="de-CH" dirty="0" smtClean="0"/>
              <a:t>Bei Scanlängen von </a:t>
            </a:r>
            <a:r>
              <a:rPr lang="de-CH" b="1" dirty="0" smtClean="0"/>
              <a:t>1’600 mm </a:t>
            </a:r>
            <a:r>
              <a:rPr lang="de-CH" dirty="0" smtClean="0"/>
              <a:t>-&gt; 6 Scans * 160 mm Kopfbreite =  </a:t>
            </a:r>
            <a:r>
              <a:rPr lang="de-CH" b="1" dirty="0" smtClean="0"/>
              <a:t>960 mm</a:t>
            </a:r>
          </a:p>
          <a:p>
            <a:pPr lvl="3"/>
            <a:endParaRPr lang="de-CH" dirty="0" smtClean="0"/>
          </a:p>
          <a:p>
            <a:pPr lvl="2"/>
            <a:r>
              <a:rPr lang="de-CH" dirty="0" smtClean="0"/>
              <a:t>Bei 1 Bit/Pixel: </a:t>
            </a:r>
          </a:p>
          <a:p>
            <a:pPr lvl="3"/>
            <a:r>
              <a:rPr lang="de-CH" dirty="0" smtClean="0"/>
              <a:t>272 </a:t>
            </a:r>
            <a:r>
              <a:rPr lang="de-CH" dirty="0" err="1" smtClean="0"/>
              <a:t>Byes</a:t>
            </a:r>
            <a:r>
              <a:rPr lang="de-CH" dirty="0" smtClean="0"/>
              <a:t>/Zeile -&gt; 980’000 </a:t>
            </a:r>
            <a:r>
              <a:rPr lang="de-CH" dirty="0" err="1" smtClean="0"/>
              <a:t>Strokes</a:t>
            </a:r>
            <a:r>
              <a:rPr lang="de-CH" dirty="0" smtClean="0"/>
              <a:t> -&gt; 20 m </a:t>
            </a:r>
            <a:r>
              <a:rPr lang="de-CH" dirty="0" err="1" smtClean="0"/>
              <a:t>Druckweg</a:t>
            </a:r>
            <a:endParaRPr lang="de-CH" dirty="0" smtClean="0"/>
          </a:p>
          <a:p>
            <a:pPr lvl="3"/>
            <a:r>
              <a:rPr lang="de-CH" dirty="0" smtClean="0"/>
              <a:t>Bei Scanlängen von </a:t>
            </a:r>
            <a:r>
              <a:rPr lang="de-CH" b="1" dirty="0" smtClean="0"/>
              <a:t>1’400 mm </a:t>
            </a:r>
            <a:r>
              <a:rPr lang="de-CH" dirty="0" smtClean="0"/>
              <a:t>-&gt; 14 Scans * 160 mm Kopfbreite = </a:t>
            </a:r>
            <a:r>
              <a:rPr lang="de-CH" b="1" dirty="0" smtClean="0"/>
              <a:t>2’240 mm  </a:t>
            </a:r>
          </a:p>
          <a:p>
            <a:pPr lvl="3"/>
            <a:r>
              <a:rPr lang="de-CH" dirty="0" smtClean="0"/>
              <a:t>Bei Scanlängen von </a:t>
            </a:r>
            <a:r>
              <a:rPr lang="de-CH" b="1" dirty="0" smtClean="0"/>
              <a:t>1’600 mm </a:t>
            </a:r>
            <a:r>
              <a:rPr lang="de-CH" dirty="0" smtClean="0"/>
              <a:t>-&gt; 12 Scans * 160 mm Kopfbreite = </a:t>
            </a:r>
            <a:r>
              <a:rPr lang="de-CH" b="1" dirty="0" smtClean="0"/>
              <a:t>1’920 mm</a:t>
            </a:r>
          </a:p>
          <a:p>
            <a:pPr marL="1371600" lvl="3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3888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Statische Daten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Mit Einschränkungen ist es möglich die Daten einmalig zu übertragen und mehrfach zu drucken.</a:t>
            </a:r>
          </a:p>
          <a:p>
            <a:pPr lvl="1"/>
            <a:r>
              <a:rPr lang="de-CH" dirty="0" smtClean="0"/>
              <a:t>Maximale Bildgrösse wie unter «Speicherkapazität» berechnet</a:t>
            </a:r>
          </a:p>
          <a:p>
            <a:pPr lvl="1"/>
            <a:r>
              <a:rPr lang="de-CH" dirty="0" smtClean="0"/>
              <a:t>Ein Bild  muss fertig sein, kein «endloser» Rapport</a:t>
            </a:r>
          </a:p>
          <a:p>
            <a:pPr lvl="1"/>
            <a:r>
              <a:rPr lang="de-CH" dirty="0" smtClean="0"/>
              <a:t>Werden mehrere Bilder hintereinander gedruckt, müssen die Anfänge ein Vielfaches der Kopfbreiten sein!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9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Dynamische Daten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werden für jeden Scan neue </a:t>
            </a:r>
            <a:r>
              <a:rPr lang="de-CH" dirty="0"/>
              <a:t>D</a:t>
            </a:r>
            <a:r>
              <a:rPr lang="de-CH" dirty="0" smtClean="0"/>
              <a:t>aten gebraucht</a:t>
            </a:r>
          </a:p>
          <a:p>
            <a:pPr lvl="1"/>
            <a:r>
              <a:rPr lang="de-CH" dirty="0" smtClean="0"/>
              <a:t>Überall wo die Einschränkungen der «statischen </a:t>
            </a:r>
            <a:r>
              <a:rPr lang="de-CH" dirty="0"/>
              <a:t>D</a:t>
            </a:r>
            <a:r>
              <a:rPr lang="de-CH" dirty="0" smtClean="0"/>
              <a:t>aten» nicht passen</a:t>
            </a:r>
          </a:p>
          <a:p>
            <a:pPr lvl="1"/>
            <a:r>
              <a:rPr lang="de-C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DataPath Textildruck</vt:lpstr>
      <vt:lpstr>Speicherkapazität</vt:lpstr>
      <vt:lpstr>Statische Daten</vt:lpstr>
      <vt:lpstr>Dynamische Daten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DataPath Textildruck</dc:title>
  <dc:creator>Marcel Galliker</dc:creator>
  <cp:lastModifiedBy>Marcel Galliker</cp:lastModifiedBy>
  <cp:revision>6</cp:revision>
  <dcterms:created xsi:type="dcterms:W3CDTF">2014-08-28T07:52:14Z</dcterms:created>
  <dcterms:modified xsi:type="dcterms:W3CDTF">2014-08-28T10:51:08Z</dcterms:modified>
</cp:coreProperties>
</file>