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6"/>
  </p:notesMasterIdLst>
  <p:sldIdLst>
    <p:sldId id="715" r:id="rId4"/>
    <p:sldId id="726" r:id="rId5"/>
    <p:sldId id="732" r:id="rId6"/>
    <p:sldId id="787" r:id="rId7"/>
    <p:sldId id="789" r:id="rId8"/>
    <p:sldId id="790" r:id="rId9"/>
    <p:sldId id="791" r:id="rId10"/>
    <p:sldId id="788" r:id="rId11"/>
    <p:sldId id="793" r:id="rId12"/>
    <p:sldId id="795" r:id="rId13"/>
    <p:sldId id="796" r:id="rId14"/>
    <p:sldId id="794" r:id="rId1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5"/>
            <p14:sldId id="726"/>
            <p14:sldId id="732"/>
            <p14:sldId id="787"/>
            <p14:sldId id="789"/>
            <p14:sldId id="790"/>
            <p14:sldId id="791"/>
            <p14:sldId id="788"/>
            <p14:sldId id="793"/>
            <p14:sldId id="795"/>
            <p14:sldId id="796"/>
            <p14:sldId id="7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 autoAdjust="0"/>
    <p:restoredTop sz="91020" autoAdjust="0"/>
  </p:normalViewPr>
  <p:slideViewPr>
    <p:cSldViewPr>
      <p:cViewPr varScale="1">
        <p:scale>
          <a:sx n="155" d="100"/>
          <a:sy n="155" d="100"/>
        </p:scale>
        <p:origin x="11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8/19/20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</a:t>
            </a:r>
            <a:r>
              <a:rPr lang="en-US" sz="1050" b="0" i="0" cap="all" baseline="0" dirty="0" err="1">
                <a:latin typeface="Arial Black" charset="0"/>
              </a:rPr>
              <a:t>goldschen</a:t>
            </a:r>
            <a:r>
              <a:rPr lang="en-US" sz="1050" b="0" i="0" cap="all" baseline="0" dirty="0">
                <a:latin typeface="Arial Black" charset="0"/>
              </a:rPr>
              <a:t>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august 2020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Hidden Markov models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 Bootcamp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Parts of an HMM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blipFill>
                <a:blip r:embed="rId3"/>
                <a:stretch>
                  <a:fillRect l="-241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blipFill>
                <a:blip r:embed="rId4"/>
                <a:stretch>
                  <a:fillRect l="-1212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8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&amp; </a:t>
            </a:r>
            <a:r>
              <a:rPr lang="en-US" dirty="0" err="1"/>
              <a:t>JupyterLab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089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4F664776-35AC-864B-8ACD-547EE1CF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Python &amp; </a:t>
            </a:r>
            <a:r>
              <a:rPr lang="en-US" sz="2400" dirty="0" err="1"/>
              <a:t>JupyterLab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2E31-7980-8344-8D5C-6F46A19B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47750"/>
            <a:ext cx="6255960" cy="3976305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947E29-00C0-BE40-A74F-9D7BAC3885C0}"/>
              </a:ext>
            </a:extLst>
          </p:cNvPr>
          <p:cNvSpPr/>
          <p:nvPr/>
        </p:nvSpPr>
        <p:spPr>
          <a:xfrm>
            <a:off x="1441118" y="1037968"/>
            <a:ext cx="1540979" cy="535459"/>
          </a:xfrm>
          <a:custGeom>
            <a:avLst/>
            <a:gdLst>
              <a:gd name="connsiteX0" fmla="*/ 1211466 w 1540979"/>
              <a:gd name="connsiteY0" fmla="*/ 0 h 535459"/>
              <a:gd name="connsiteX1" fmla="*/ 560677 w 1540979"/>
              <a:gd name="connsiteY1" fmla="*/ 16475 h 535459"/>
              <a:gd name="connsiteX2" fmla="*/ 387682 w 1540979"/>
              <a:gd name="connsiteY2" fmla="*/ 32951 h 535459"/>
              <a:gd name="connsiteX3" fmla="*/ 313541 w 1540979"/>
              <a:gd name="connsiteY3" fmla="*/ 49427 h 535459"/>
              <a:gd name="connsiteX4" fmla="*/ 264114 w 1540979"/>
              <a:gd name="connsiteY4" fmla="*/ 65902 h 535459"/>
              <a:gd name="connsiteX5" fmla="*/ 214687 w 1540979"/>
              <a:gd name="connsiteY5" fmla="*/ 82378 h 535459"/>
              <a:gd name="connsiteX6" fmla="*/ 189974 w 1540979"/>
              <a:gd name="connsiteY6" fmla="*/ 90616 h 535459"/>
              <a:gd name="connsiteX7" fmla="*/ 165260 w 1540979"/>
              <a:gd name="connsiteY7" fmla="*/ 107091 h 535459"/>
              <a:gd name="connsiteX8" fmla="*/ 140547 w 1540979"/>
              <a:gd name="connsiteY8" fmla="*/ 115329 h 535459"/>
              <a:gd name="connsiteX9" fmla="*/ 41693 w 1540979"/>
              <a:gd name="connsiteY9" fmla="*/ 197708 h 535459"/>
              <a:gd name="connsiteX10" fmla="*/ 25217 w 1540979"/>
              <a:gd name="connsiteY10" fmla="*/ 222421 h 535459"/>
              <a:gd name="connsiteX11" fmla="*/ 16979 w 1540979"/>
              <a:gd name="connsiteY11" fmla="*/ 255373 h 535459"/>
              <a:gd name="connsiteX12" fmla="*/ 504 w 1540979"/>
              <a:gd name="connsiteY12" fmla="*/ 288324 h 535459"/>
              <a:gd name="connsiteX13" fmla="*/ 8741 w 1540979"/>
              <a:gd name="connsiteY13" fmla="*/ 370702 h 535459"/>
              <a:gd name="connsiteX14" fmla="*/ 25217 w 1540979"/>
              <a:gd name="connsiteY14" fmla="*/ 395416 h 535459"/>
              <a:gd name="connsiteX15" fmla="*/ 99358 w 1540979"/>
              <a:gd name="connsiteY15" fmla="*/ 461318 h 535459"/>
              <a:gd name="connsiteX16" fmla="*/ 157023 w 1540979"/>
              <a:gd name="connsiteY16" fmla="*/ 494270 h 535459"/>
              <a:gd name="connsiteX17" fmla="*/ 181736 w 1540979"/>
              <a:gd name="connsiteY17" fmla="*/ 510746 h 535459"/>
              <a:gd name="connsiteX18" fmla="*/ 239401 w 1540979"/>
              <a:gd name="connsiteY18" fmla="*/ 518983 h 535459"/>
              <a:gd name="connsiteX19" fmla="*/ 272352 w 1540979"/>
              <a:gd name="connsiteY19" fmla="*/ 527221 h 535459"/>
              <a:gd name="connsiteX20" fmla="*/ 420633 w 1540979"/>
              <a:gd name="connsiteY20" fmla="*/ 535459 h 535459"/>
              <a:gd name="connsiteX21" fmla="*/ 964331 w 1540979"/>
              <a:gd name="connsiteY21" fmla="*/ 527221 h 535459"/>
              <a:gd name="connsiteX22" fmla="*/ 1079660 w 1540979"/>
              <a:gd name="connsiteY22" fmla="*/ 518983 h 535459"/>
              <a:gd name="connsiteX23" fmla="*/ 1227941 w 1540979"/>
              <a:gd name="connsiteY23" fmla="*/ 502508 h 535459"/>
              <a:gd name="connsiteX24" fmla="*/ 1252655 w 1540979"/>
              <a:gd name="connsiteY24" fmla="*/ 494270 h 535459"/>
              <a:gd name="connsiteX25" fmla="*/ 1335033 w 1540979"/>
              <a:gd name="connsiteY25" fmla="*/ 477794 h 535459"/>
              <a:gd name="connsiteX26" fmla="*/ 1392698 w 1540979"/>
              <a:gd name="connsiteY26" fmla="*/ 453081 h 535459"/>
              <a:gd name="connsiteX27" fmla="*/ 1425650 w 1540979"/>
              <a:gd name="connsiteY27" fmla="*/ 444843 h 535459"/>
              <a:gd name="connsiteX28" fmla="*/ 1483314 w 1540979"/>
              <a:gd name="connsiteY28" fmla="*/ 411891 h 535459"/>
              <a:gd name="connsiteX29" fmla="*/ 1516266 w 1540979"/>
              <a:gd name="connsiteY29" fmla="*/ 362464 h 535459"/>
              <a:gd name="connsiteX30" fmla="*/ 1524504 w 1540979"/>
              <a:gd name="connsiteY30" fmla="*/ 337751 h 535459"/>
              <a:gd name="connsiteX31" fmla="*/ 1540979 w 1540979"/>
              <a:gd name="connsiteY31" fmla="*/ 280086 h 535459"/>
              <a:gd name="connsiteX32" fmla="*/ 1524504 w 1540979"/>
              <a:gd name="connsiteY32" fmla="*/ 214183 h 535459"/>
              <a:gd name="connsiteX33" fmla="*/ 1499790 w 1540979"/>
              <a:gd name="connsiteY33" fmla="*/ 189470 h 535459"/>
              <a:gd name="connsiteX34" fmla="*/ 1400936 w 1540979"/>
              <a:gd name="connsiteY34" fmla="*/ 131805 h 535459"/>
              <a:gd name="connsiteX35" fmla="*/ 1285606 w 1540979"/>
              <a:gd name="connsiteY35" fmla="*/ 107091 h 535459"/>
              <a:gd name="connsiteX36" fmla="*/ 1244417 w 1540979"/>
              <a:gd name="connsiteY36" fmla="*/ 98854 h 535459"/>
              <a:gd name="connsiteX37" fmla="*/ 1219704 w 1540979"/>
              <a:gd name="connsiteY37" fmla="*/ 90616 h 535459"/>
              <a:gd name="connsiteX38" fmla="*/ 1129087 w 1540979"/>
              <a:gd name="connsiteY38" fmla="*/ 82378 h 535459"/>
              <a:gd name="connsiteX39" fmla="*/ 1063185 w 1540979"/>
              <a:gd name="connsiteY39" fmla="*/ 74140 h 535459"/>
              <a:gd name="connsiteX40" fmla="*/ 1038471 w 1540979"/>
              <a:gd name="connsiteY40" fmla="*/ 65902 h 535459"/>
              <a:gd name="connsiteX41" fmla="*/ 939617 w 1540979"/>
              <a:gd name="connsiteY41" fmla="*/ 49427 h 535459"/>
              <a:gd name="connsiteX42" fmla="*/ 849001 w 1540979"/>
              <a:gd name="connsiteY42" fmla="*/ 41189 h 53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40979" h="535459">
                <a:moveTo>
                  <a:pt x="1211466" y="0"/>
                </a:moveTo>
                <a:cubicBezTo>
                  <a:pt x="968771" y="48534"/>
                  <a:pt x="1216693" y="1565"/>
                  <a:pt x="560677" y="16475"/>
                </a:cubicBezTo>
                <a:cubicBezTo>
                  <a:pt x="480587" y="18295"/>
                  <a:pt x="455990" y="23193"/>
                  <a:pt x="387682" y="32951"/>
                </a:cubicBezTo>
                <a:cubicBezTo>
                  <a:pt x="316978" y="56519"/>
                  <a:pt x="429517" y="20434"/>
                  <a:pt x="313541" y="49427"/>
                </a:cubicBezTo>
                <a:cubicBezTo>
                  <a:pt x="296693" y="53639"/>
                  <a:pt x="280590" y="60410"/>
                  <a:pt x="264114" y="65902"/>
                </a:cubicBezTo>
                <a:lnTo>
                  <a:pt x="214687" y="82378"/>
                </a:lnTo>
                <a:cubicBezTo>
                  <a:pt x="206449" y="85124"/>
                  <a:pt x="197199" y="85800"/>
                  <a:pt x="189974" y="90616"/>
                </a:cubicBezTo>
                <a:cubicBezTo>
                  <a:pt x="181736" y="96108"/>
                  <a:pt x="174115" y="102663"/>
                  <a:pt x="165260" y="107091"/>
                </a:cubicBezTo>
                <a:cubicBezTo>
                  <a:pt x="157493" y="110974"/>
                  <a:pt x="148138" y="111112"/>
                  <a:pt x="140547" y="115329"/>
                </a:cubicBezTo>
                <a:cubicBezTo>
                  <a:pt x="108366" y="133208"/>
                  <a:pt x="62016" y="167224"/>
                  <a:pt x="41693" y="197708"/>
                </a:cubicBezTo>
                <a:lnTo>
                  <a:pt x="25217" y="222421"/>
                </a:lnTo>
                <a:cubicBezTo>
                  <a:pt x="22471" y="233405"/>
                  <a:pt x="20954" y="244772"/>
                  <a:pt x="16979" y="255373"/>
                </a:cubicBezTo>
                <a:cubicBezTo>
                  <a:pt x="12667" y="266871"/>
                  <a:pt x="1379" y="276075"/>
                  <a:pt x="504" y="288324"/>
                </a:cubicBezTo>
                <a:cubicBezTo>
                  <a:pt x="-1462" y="315850"/>
                  <a:pt x="2536" y="343812"/>
                  <a:pt x="8741" y="370702"/>
                </a:cubicBezTo>
                <a:cubicBezTo>
                  <a:pt x="10967" y="380349"/>
                  <a:pt x="19462" y="387359"/>
                  <a:pt x="25217" y="395416"/>
                </a:cubicBezTo>
                <a:cubicBezTo>
                  <a:pt x="58485" y="441990"/>
                  <a:pt x="43306" y="423949"/>
                  <a:pt x="99358" y="461318"/>
                </a:cubicBezTo>
                <a:cubicBezTo>
                  <a:pt x="159581" y="501467"/>
                  <a:pt x="83844" y="452453"/>
                  <a:pt x="157023" y="494270"/>
                </a:cubicBezTo>
                <a:cubicBezTo>
                  <a:pt x="165619" y="499182"/>
                  <a:pt x="172253" y="507901"/>
                  <a:pt x="181736" y="510746"/>
                </a:cubicBezTo>
                <a:cubicBezTo>
                  <a:pt x="200334" y="516325"/>
                  <a:pt x="220297" y="515510"/>
                  <a:pt x="239401" y="518983"/>
                </a:cubicBezTo>
                <a:cubicBezTo>
                  <a:pt x="250540" y="521008"/>
                  <a:pt x="261077" y="526196"/>
                  <a:pt x="272352" y="527221"/>
                </a:cubicBezTo>
                <a:cubicBezTo>
                  <a:pt x="321652" y="531703"/>
                  <a:pt x="371206" y="532713"/>
                  <a:pt x="420633" y="535459"/>
                </a:cubicBezTo>
                <a:lnTo>
                  <a:pt x="964331" y="527221"/>
                </a:lnTo>
                <a:cubicBezTo>
                  <a:pt x="1002860" y="526258"/>
                  <a:pt x="1041287" y="522580"/>
                  <a:pt x="1079660" y="518983"/>
                </a:cubicBezTo>
                <a:cubicBezTo>
                  <a:pt x="1129174" y="514341"/>
                  <a:pt x="1227941" y="502508"/>
                  <a:pt x="1227941" y="502508"/>
                </a:cubicBezTo>
                <a:cubicBezTo>
                  <a:pt x="1236179" y="499762"/>
                  <a:pt x="1244178" y="496154"/>
                  <a:pt x="1252655" y="494270"/>
                </a:cubicBezTo>
                <a:cubicBezTo>
                  <a:pt x="1325481" y="478086"/>
                  <a:pt x="1277587" y="494207"/>
                  <a:pt x="1335033" y="477794"/>
                </a:cubicBezTo>
                <a:cubicBezTo>
                  <a:pt x="1392317" y="461427"/>
                  <a:pt x="1322396" y="479443"/>
                  <a:pt x="1392698" y="453081"/>
                </a:cubicBezTo>
                <a:cubicBezTo>
                  <a:pt x="1403299" y="449106"/>
                  <a:pt x="1414666" y="447589"/>
                  <a:pt x="1425650" y="444843"/>
                </a:cubicBezTo>
                <a:cubicBezTo>
                  <a:pt x="1435364" y="439986"/>
                  <a:pt x="1474257" y="422242"/>
                  <a:pt x="1483314" y="411891"/>
                </a:cubicBezTo>
                <a:cubicBezTo>
                  <a:pt x="1496353" y="396989"/>
                  <a:pt x="1510004" y="381249"/>
                  <a:pt x="1516266" y="362464"/>
                </a:cubicBezTo>
                <a:cubicBezTo>
                  <a:pt x="1519012" y="354226"/>
                  <a:pt x="1522119" y="346100"/>
                  <a:pt x="1524504" y="337751"/>
                </a:cubicBezTo>
                <a:cubicBezTo>
                  <a:pt x="1545194" y="265336"/>
                  <a:pt x="1521225" y="339348"/>
                  <a:pt x="1540979" y="280086"/>
                </a:cubicBezTo>
                <a:cubicBezTo>
                  <a:pt x="1539792" y="274150"/>
                  <a:pt x="1531739" y="225036"/>
                  <a:pt x="1524504" y="214183"/>
                </a:cubicBezTo>
                <a:cubicBezTo>
                  <a:pt x="1518042" y="204490"/>
                  <a:pt x="1508635" y="197052"/>
                  <a:pt x="1499790" y="189470"/>
                </a:cubicBezTo>
                <a:cubicBezTo>
                  <a:pt x="1471853" y="165524"/>
                  <a:pt x="1435003" y="143161"/>
                  <a:pt x="1400936" y="131805"/>
                </a:cubicBezTo>
                <a:cubicBezTo>
                  <a:pt x="1320029" y="104835"/>
                  <a:pt x="1382098" y="121935"/>
                  <a:pt x="1285606" y="107091"/>
                </a:cubicBezTo>
                <a:cubicBezTo>
                  <a:pt x="1271767" y="104962"/>
                  <a:pt x="1258000" y="102250"/>
                  <a:pt x="1244417" y="98854"/>
                </a:cubicBezTo>
                <a:cubicBezTo>
                  <a:pt x="1235993" y="96748"/>
                  <a:pt x="1228300" y="91844"/>
                  <a:pt x="1219704" y="90616"/>
                </a:cubicBezTo>
                <a:cubicBezTo>
                  <a:pt x="1189679" y="86327"/>
                  <a:pt x="1159251" y="85553"/>
                  <a:pt x="1129087" y="82378"/>
                </a:cubicBezTo>
                <a:cubicBezTo>
                  <a:pt x="1107070" y="80060"/>
                  <a:pt x="1085152" y="76886"/>
                  <a:pt x="1063185" y="74140"/>
                </a:cubicBezTo>
                <a:cubicBezTo>
                  <a:pt x="1054947" y="71394"/>
                  <a:pt x="1046895" y="68008"/>
                  <a:pt x="1038471" y="65902"/>
                </a:cubicBezTo>
                <a:cubicBezTo>
                  <a:pt x="1008258" y="58349"/>
                  <a:pt x="969518" y="53414"/>
                  <a:pt x="939617" y="49427"/>
                </a:cubicBezTo>
                <a:cubicBezTo>
                  <a:pt x="870166" y="40167"/>
                  <a:pt x="894131" y="41189"/>
                  <a:pt x="849001" y="411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7BD8F2B-2F3D-8A43-B7F8-676FF3201F33}"/>
              </a:ext>
            </a:extLst>
          </p:cNvPr>
          <p:cNvSpPr/>
          <p:nvPr/>
        </p:nvSpPr>
        <p:spPr>
          <a:xfrm>
            <a:off x="2198056" y="1655686"/>
            <a:ext cx="1130030" cy="1128703"/>
          </a:xfrm>
          <a:custGeom>
            <a:avLst/>
            <a:gdLst>
              <a:gd name="connsiteX0" fmla="*/ 660474 w 1130030"/>
              <a:gd name="connsiteY0" fmla="*/ 57784 h 1128703"/>
              <a:gd name="connsiteX1" fmla="*/ 446290 w 1130030"/>
              <a:gd name="connsiteY1" fmla="*/ 74260 h 1128703"/>
              <a:gd name="connsiteX2" fmla="*/ 396863 w 1130030"/>
              <a:gd name="connsiteY2" fmla="*/ 90736 h 1128703"/>
              <a:gd name="connsiteX3" fmla="*/ 372149 w 1130030"/>
              <a:gd name="connsiteY3" fmla="*/ 98973 h 1128703"/>
              <a:gd name="connsiteX4" fmla="*/ 347436 w 1130030"/>
              <a:gd name="connsiteY4" fmla="*/ 107211 h 1128703"/>
              <a:gd name="connsiteX5" fmla="*/ 314485 w 1130030"/>
              <a:gd name="connsiteY5" fmla="*/ 115449 h 1128703"/>
              <a:gd name="connsiteX6" fmla="*/ 232106 w 1130030"/>
              <a:gd name="connsiteY6" fmla="*/ 173114 h 1128703"/>
              <a:gd name="connsiteX7" fmla="*/ 174441 w 1130030"/>
              <a:gd name="connsiteY7" fmla="*/ 230779 h 1128703"/>
              <a:gd name="connsiteX8" fmla="*/ 133252 w 1130030"/>
              <a:gd name="connsiteY8" fmla="*/ 280206 h 1128703"/>
              <a:gd name="connsiteX9" fmla="*/ 108539 w 1130030"/>
              <a:gd name="connsiteY9" fmla="*/ 329633 h 1128703"/>
              <a:gd name="connsiteX10" fmla="*/ 50874 w 1130030"/>
              <a:gd name="connsiteY10" fmla="*/ 428487 h 1128703"/>
              <a:gd name="connsiteX11" fmla="*/ 26160 w 1130030"/>
              <a:gd name="connsiteY11" fmla="*/ 494390 h 1128703"/>
              <a:gd name="connsiteX12" fmla="*/ 17922 w 1130030"/>
              <a:gd name="connsiteY12" fmla="*/ 527341 h 1128703"/>
              <a:gd name="connsiteX13" fmla="*/ 9685 w 1130030"/>
              <a:gd name="connsiteY13" fmla="*/ 552055 h 1128703"/>
              <a:gd name="connsiteX14" fmla="*/ 9685 w 1130030"/>
              <a:gd name="connsiteY14" fmla="*/ 782714 h 1128703"/>
              <a:gd name="connsiteX15" fmla="*/ 26160 w 1130030"/>
              <a:gd name="connsiteY15" fmla="*/ 898044 h 1128703"/>
              <a:gd name="connsiteX16" fmla="*/ 42636 w 1130030"/>
              <a:gd name="connsiteY16" fmla="*/ 939233 h 1128703"/>
              <a:gd name="connsiteX17" fmla="*/ 50874 w 1130030"/>
              <a:gd name="connsiteY17" fmla="*/ 963946 h 1128703"/>
              <a:gd name="connsiteX18" fmla="*/ 75587 w 1130030"/>
              <a:gd name="connsiteY18" fmla="*/ 996898 h 1128703"/>
              <a:gd name="connsiteX19" fmla="*/ 92063 w 1130030"/>
              <a:gd name="connsiteY19" fmla="*/ 1021611 h 1128703"/>
              <a:gd name="connsiteX20" fmla="*/ 116776 w 1130030"/>
              <a:gd name="connsiteY20" fmla="*/ 1046325 h 1128703"/>
              <a:gd name="connsiteX21" fmla="*/ 141490 w 1130030"/>
              <a:gd name="connsiteY21" fmla="*/ 1079276 h 1128703"/>
              <a:gd name="connsiteX22" fmla="*/ 174441 w 1130030"/>
              <a:gd name="connsiteY22" fmla="*/ 1095752 h 1128703"/>
              <a:gd name="connsiteX23" fmla="*/ 199155 w 1130030"/>
              <a:gd name="connsiteY23" fmla="*/ 1112228 h 1128703"/>
              <a:gd name="connsiteX24" fmla="*/ 248582 w 1130030"/>
              <a:gd name="connsiteY24" fmla="*/ 1120465 h 1128703"/>
              <a:gd name="connsiteX25" fmla="*/ 289771 w 1130030"/>
              <a:gd name="connsiteY25" fmla="*/ 1128703 h 1128703"/>
              <a:gd name="connsiteX26" fmla="*/ 792279 w 1130030"/>
              <a:gd name="connsiteY26" fmla="*/ 1120465 h 1128703"/>
              <a:gd name="connsiteX27" fmla="*/ 841706 w 1130030"/>
              <a:gd name="connsiteY27" fmla="*/ 1103990 h 1128703"/>
              <a:gd name="connsiteX28" fmla="*/ 891133 w 1130030"/>
              <a:gd name="connsiteY28" fmla="*/ 1071038 h 1128703"/>
              <a:gd name="connsiteX29" fmla="*/ 965274 w 1130030"/>
              <a:gd name="connsiteY29" fmla="*/ 1029849 h 1128703"/>
              <a:gd name="connsiteX30" fmla="*/ 989987 w 1130030"/>
              <a:gd name="connsiteY30" fmla="*/ 1013373 h 1128703"/>
              <a:gd name="connsiteX31" fmla="*/ 1014701 w 1130030"/>
              <a:gd name="connsiteY31" fmla="*/ 996898 h 1128703"/>
              <a:gd name="connsiteX32" fmla="*/ 1039414 w 1130030"/>
              <a:gd name="connsiteY32" fmla="*/ 972184 h 1128703"/>
              <a:gd name="connsiteX33" fmla="*/ 1072366 w 1130030"/>
              <a:gd name="connsiteY33" fmla="*/ 922757 h 1128703"/>
              <a:gd name="connsiteX34" fmla="*/ 1097079 w 1130030"/>
              <a:gd name="connsiteY34" fmla="*/ 832141 h 1128703"/>
              <a:gd name="connsiteX35" fmla="*/ 1113555 w 1130030"/>
              <a:gd name="connsiteY35" fmla="*/ 749763 h 1128703"/>
              <a:gd name="connsiteX36" fmla="*/ 1130030 w 1130030"/>
              <a:gd name="connsiteY36" fmla="*/ 683860 h 1128703"/>
              <a:gd name="connsiteX37" fmla="*/ 1121793 w 1130030"/>
              <a:gd name="connsiteY37" fmla="*/ 502628 h 1128703"/>
              <a:gd name="connsiteX38" fmla="*/ 1113555 w 1130030"/>
              <a:gd name="connsiteY38" fmla="*/ 461438 h 1128703"/>
              <a:gd name="connsiteX39" fmla="*/ 1105317 w 1130030"/>
              <a:gd name="connsiteY39" fmla="*/ 412011 h 1128703"/>
              <a:gd name="connsiteX40" fmla="*/ 1088841 w 1130030"/>
              <a:gd name="connsiteY40" fmla="*/ 362584 h 1128703"/>
              <a:gd name="connsiteX41" fmla="*/ 1080603 w 1130030"/>
              <a:gd name="connsiteY41" fmla="*/ 329633 h 1128703"/>
              <a:gd name="connsiteX42" fmla="*/ 1064128 w 1130030"/>
              <a:gd name="connsiteY42" fmla="*/ 304919 h 1128703"/>
              <a:gd name="connsiteX43" fmla="*/ 1014701 w 1130030"/>
              <a:gd name="connsiteY43" fmla="*/ 239017 h 1128703"/>
              <a:gd name="connsiteX44" fmla="*/ 973512 w 1130030"/>
              <a:gd name="connsiteY44" fmla="*/ 189590 h 1128703"/>
              <a:gd name="connsiteX45" fmla="*/ 957036 w 1130030"/>
              <a:gd name="connsiteY45" fmla="*/ 164876 h 1128703"/>
              <a:gd name="connsiteX46" fmla="*/ 932322 w 1130030"/>
              <a:gd name="connsiteY46" fmla="*/ 148400 h 1128703"/>
              <a:gd name="connsiteX47" fmla="*/ 907609 w 1130030"/>
              <a:gd name="connsiteY47" fmla="*/ 123687 h 1128703"/>
              <a:gd name="connsiteX48" fmla="*/ 849944 w 1130030"/>
              <a:gd name="connsiteY48" fmla="*/ 90736 h 1128703"/>
              <a:gd name="connsiteX49" fmla="*/ 825230 w 1130030"/>
              <a:gd name="connsiteY49" fmla="*/ 74260 h 1128703"/>
              <a:gd name="connsiteX50" fmla="*/ 775803 w 1130030"/>
              <a:gd name="connsiteY50" fmla="*/ 57784 h 1128703"/>
              <a:gd name="connsiteX51" fmla="*/ 726376 w 1130030"/>
              <a:gd name="connsiteY51" fmla="*/ 41309 h 1128703"/>
              <a:gd name="connsiteX52" fmla="*/ 676949 w 1130030"/>
              <a:gd name="connsiteY52" fmla="*/ 16595 h 1128703"/>
              <a:gd name="connsiteX53" fmla="*/ 602809 w 1130030"/>
              <a:gd name="connsiteY53" fmla="*/ 119 h 11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0030" h="1128703">
                <a:moveTo>
                  <a:pt x="660474" y="57784"/>
                </a:moveTo>
                <a:cubicBezTo>
                  <a:pt x="638426" y="59081"/>
                  <a:pt x="490963" y="65325"/>
                  <a:pt x="446290" y="74260"/>
                </a:cubicBezTo>
                <a:cubicBezTo>
                  <a:pt x="429260" y="77666"/>
                  <a:pt x="413339" y="85244"/>
                  <a:pt x="396863" y="90736"/>
                </a:cubicBezTo>
                <a:lnTo>
                  <a:pt x="372149" y="98973"/>
                </a:lnTo>
                <a:cubicBezTo>
                  <a:pt x="363911" y="101719"/>
                  <a:pt x="355860" y="105105"/>
                  <a:pt x="347436" y="107211"/>
                </a:cubicBezTo>
                <a:lnTo>
                  <a:pt x="314485" y="115449"/>
                </a:lnTo>
                <a:cubicBezTo>
                  <a:pt x="299812" y="125231"/>
                  <a:pt x="248880" y="157865"/>
                  <a:pt x="232106" y="173114"/>
                </a:cubicBezTo>
                <a:cubicBezTo>
                  <a:pt x="211992" y="191400"/>
                  <a:pt x="189520" y="208161"/>
                  <a:pt x="174441" y="230779"/>
                </a:cubicBezTo>
                <a:cubicBezTo>
                  <a:pt x="151504" y="265186"/>
                  <a:pt x="164967" y="248491"/>
                  <a:pt x="133252" y="280206"/>
                </a:cubicBezTo>
                <a:cubicBezTo>
                  <a:pt x="116548" y="330315"/>
                  <a:pt x="135913" y="279447"/>
                  <a:pt x="108539" y="329633"/>
                </a:cubicBezTo>
                <a:cubicBezTo>
                  <a:pt x="56420" y="425185"/>
                  <a:pt x="97605" y="366178"/>
                  <a:pt x="50874" y="428487"/>
                </a:cubicBezTo>
                <a:cubicBezTo>
                  <a:pt x="29729" y="513066"/>
                  <a:pt x="58469" y="408234"/>
                  <a:pt x="26160" y="494390"/>
                </a:cubicBezTo>
                <a:cubicBezTo>
                  <a:pt x="22185" y="504991"/>
                  <a:pt x="21032" y="516455"/>
                  <a:pt x="17922" y="527341"/>
                </a:cubicBezTo>
                <a:cubicBezTo>
                  <a:pt x="15537" y="535690"/>
                  <a:pt x="12431" y="543817"/>
                  <a:pt x="9685" y="552055"/>
                </a:cubicBezTo>
                <a:cubicBezTo>
                  <a:pt x="-4454" y="665165"/>
                  <a:pt x="-1942" y="614114"/>
                  <a:pt x="9685" y="782714"/>
                </a:cubicBezTo>
                <a:cubicBezTo>
                  <a:pt x="11174" y="804309"/>
                  <a:pt x="17715" y="869896"/>
                  <a:pt x="26160" y="898044"/>
                </a:cubicBezTo>
                <a:cubicBezTo>
                  <a:pt x="30409" y="912208"/>
                  <a:pt x="37444" y="925387"/>
                  <a:pt x="42636" y="939233"/>
                </a:cubicBezTo>
                <a:cubicBezTo>
                  <a:pt x="45685" y="947363"/>
                  <a:pt x="46566" y="956407"/>
                  <a:pt x="50874" y="963946"/>
                </a:cubicBezTo>
                <a:cubicBezTo>
                  <a:pt x="57686" y="975867"/>
                  <a:pt x="67607" y="985726"/>
                  <a:pt x="75587" y="996898"/>
                </a:cubicBezTo>
                <a:cubicBezTo>
                  <a:pt x="81342" y="1004954"/>
                  <a:pt x="85725" y="1014005"/>
                  <a:pt x="92063" y="1021611"/>
                </a:cubicBezTo>
                <a:cubicBezTo>
                  <a:pt x="99521" y="1030561"/>
                  <a:pt x="109194" y="1037480"/>
                  <a:pt x="116776" y="1046325"/>
                </a:cubicBezTo>
                <a:cubicBezTo>
                  <a:pt x="125711" y="1056749"/>
                  <a:pt x="131066" y="1070341"/>
                  <a:pt x="141490" y="1079276"/>
                </a:cubicBezTo>
                <a:cubicBezTo>
                  <a:pt x="150814" y="1087268"/>
                  <a:pt x="163779" y="1089659"/>
                  <a:pt x="174441" y="1095752"/>
                </a:cubicBezTo>
                <a:cubicBezTo>
                  <a:pt x="183037" y="1100664"/>
                  <a:pt x="189762" y="1109097"/>
                  <a:pt x="199155" y="1112228"/>
                </a:cubicBezTo>
                <a:cubicBezTo>
                  <a:pt x="215001" y="1117510"/>
                  <a:pt x="232149" y="1117477"/>
                  <a:pt x="248582" y="1120465"/>
                </a:cubicBezTo>
                <a:cubicBezTo>
                  <a:pt x="262358" y="1122970"/>
                  <a:pt x="276041" y="1125957"/>
                  <a:pt x="289771" y="1128703"/>
                </a:cubicBezTo>
                <a:cubicBezTo>
                  <a:pt x="457274" y="1125957"/>
                  <a:pt x="624922" y="1127958"/>
                  <a:pt x="792279" y="1120465"/>
                </a:cubicBezTo>
                <a:cubicBezTo>
                  <a:pt x="809628" y="1119688"/>
                  <a:pt x="827256" y="1113624"/>
                  <a:pt x="841706" y="1103990"/>
                </a:cubicBezTo>
                <a:cubicBezTo>
                  <a:pt x="858182" y="1093006"/>
                  <a:pt x="872348" y="1077300"/>
                  <a:pt x="891133" y="1071038"/>
                </a:cubicBezTo>
                <a:cubicBezTo>
                  <a:pt x="934631" y="1056539"/>
                  <a:pt x="908624" y="1067616"/>
                  <a:pt x="965274" y="1029849"/>
                </a:cubicBezTo>
                <a:lnTo>
                  <a:pt x="989987" y="1013373"/>
                </a:lnTo>
                <a:cubicBezTo>
                  <a:pt x="998225" y="1007881"/>
                  <a:pt x="1007700" y="1003899"/>
                  <a:pt x="1014701" y="996898"/>
                </a:cubicBezTo>
                <a:cubicBezTo>
                  <a:pt x="1022939" y="988660"/>
                  <a:pt x="1032262" y="981380"/>
                  <a:pt x="1039414" y="972184"/>
                </a:cubicBezTo>
                <a:cubicBezTo>
                  <a:pt x="1051571" y="956554"/>
                  <a:pt x="1072366" y="922757"/>
                  <a:pt x="1072366" y="922757"/>
                </a:cubicBezTo>
                <a:cubicBezTo>
                  <a:pt x="1084200" y="887253"/>
                  <a:pt x="1087789" y="878589"/>
                  <a:pt x="1097079" y="832141"/>
                </a:cubicBezTo>
                <a:cubicBezTo>
                  <a:pt x="1102571" y="804682"/>
                  <a:pt x="1106764" y="776930"/>
                  <a:pt x="1113555" y="749763"/>
                </a:cubicBezTo>
                <a:lnTo>
                  <a:pt x="1130030" y="683860"/>
                </a:lnTo>
                <a:cubicBezTo>
                  <a:pt x="1127284" y="623449"/>
                  <a:pt x="1126260" y="562936"/>
                  <a:pt x="1121793" y="502628"/>
                </a:cubicBezTo>
                <a:cubicBezTo>
                  <a:pt x="1120759" y="488664"/>
                  <a:pt x="1116060" y="475214"/>
                  <a:pt x="1113555" y="461438"/>
                </a:cubicBezTo>
                <a:cubicBezTo>
                  <a:pt x="1110567" y="445004"/>
                  <a:pt x="1109368" y="428215"/>
                  <a:pt x="1105317" y="412011"/>
                </a:cubicBezTo>
                <a:cubicBezTo>
                  <a:pt x="1101105" y="395163"/>
                  <a:pt x="1093053" y="379432"/>
                  <a:pt x="1088841" y="362584"/>
                </a:cubicBezTo>
                <a:cubicBezTo>
                  <a:pt x="1086095" y="351600"/>
                  <a:pt x="1085063" y="340039"/>
                  <a:pt x="1080603" y="329633"/>
                </a:cubicBezTo>
                <a:cubicBezTo>
                  <a:pt x="1076703" y="320533"/>
                  <a:pt x="1069951" y="312926"/>
                  <a:pt x="1064128" y="304919"/>
                </a:cubicBezTo>
                <a:cubicBezTo>
                  <a:pt x="1047977" y="282712"/>
                  <a:pt x="1029933" y="261864"/>
                  <a:pt x="1014701" y="239017"/>
                </a:cubicBezTo>
                <a:cubicBezTo>
                  <a:pt x="973794" y="177656"/>
                  <a:pt x="1026369" y="253019"/>
                  <a:pt x="973512" y="189590"/>
                </a:cubicBezTo>
                <a:cubicBezTo>
                  <a:pt x="967174" y="181984"/>
                  <a:pt x="964037" y="171877"/>
                  <a:pt x="957036" y="164876"/>
                </a:cubicBezTo>
                <a:cubicBezTo>
                  <a:pt x="950035" y="157875"/>
                  <a:pt x="939928" y="154738"/>
                  <a:pt x="932322" y="148400"/>
                </a:cubicBezTo>
                <a:cubicBezTo>
                  <a:pt x="923372" y="140942"/>
                  <a:pt x="916559" y="131145"/>
                  <a:pt x="907609" y="123687"/>
                </a:cubicBezTo>
                <a:cubicBezTo>
                  <a:pt x="885712" y="105440"/>
                  <a:pt x="875584" y="105387"/>
                  <a:pt x="849944" y="90736"/>
                </a:cubicBezTo>
                <a:cubicBezTo>
                  <a:pt x="841348" y="85824"/>
                  <a:pt x="834277" y="78281"/>
                  <a:pt x="825230" y="74260"/>
                </a:cubicBezTo>
                <a:cubicBezTo>
                  <a:pt x="809360" y="67207"/>
                  <a:pt x="792279" y="63276"/>
                  <a:pt x="775803" y="57784"/>
                </a:cubicBezTo>
                <a:lnTo>
                  <a:pt x="726376" y="41309"/>
                </a:lnTo>
                <a:cubicBezTo>
                  <a:pt x="636267" y="11274"/>
                  <a:pt x="772743" y="59171"/>
                  <a:pt x="676949" y="16595"/>
                </a:cubicBezTo>
                <a:cubicBezTo>
                  <a:pt x="634017" y="-2486"/>
                  <a:pt x="638101" y="119"/>
                  <a:pt x="602809" y="1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516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42829-B938-D54C-962F-47B969443B70}"/>
              </a:ext>
            </a:extLst>
          </p:cNvPr>
          <p:cNvSpPr txBox="1"/>
          <p:nvPr/>
        </p:nvSpPr>
        <p:spPr>
          <a:xfrm>
            <a:off x="304800" y="1815073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Memoryless</a:t>
            </a:r>
          </a:p>
          <a:p>
            <a:r>
              <a:rPr lang="en-US" sz="1600" dirty="0"/>
              <a:t>Only care where we are,</a:t>
            </a:r>
          </a:p>
          <a:p>
            <a:r>
              <a:rPr lang="en-US" sz="1600" dirty="0"/>
              <a:t>not where we’ve been.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7E8CB-BFF6-6349-B465-B1B8D0D52F29}"/>
              </a:ext>
            </a:extLst>
          </p:cNvPr>
          <p:cNvSpPr txBox="1"/>
          <p:nvPr/>
        </p:nvSpPr>
        <p:spPr>
          <a:xfrm>
            <a:off x="4894593" y="3950553"/>
            <a:ext cx="266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Rates per time interval</a:t>
            </a:r>
          </a:p>
          <a:p>
            <a:r>
              <a:rPr lang="en-US" sz="1600" dirty="0"/>
              <a:t>or probability per time step.</a:t>
            </a:r>
          </a:p>
        </p:txBody>
      </p:sp>
    </p:spTree>
    <p:extLst>
      <p:ext uri="{BB962C8B-B14F-4D97-AF65-F5344CB8AC3E}">
        <p14:creationId xmlns:p14="http://schemas.microsoft.com/office/powerpoint/2010/main" val="57556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HMM for an Ion Channel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</p:spTree>
    <p:extLst>
      <p:ext uri="{BB962C8B-B14F-4D97-AF65-F5344CB8AC3E}">
        <p14:creationId xmlns:p14="http://schemas.microsoft.com/office/powerpoint/2010/main" val="91299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400110"/>
          </a:xfrm>
        </p:spPr>
        <p:txBody>
          <a:bodyPr>
            <a:noAutofit/>
          </a:bodyPr>
          <a:lstStyle/>
          <a:p>
            <a:r>
              <a:rPr lang="en-US" sz="2400" dirty="0"/>
              <a:t>One possible state sequence (discrete time steps):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D902-6F2A-8E48-ABE6-0180EBA6F0C3}"/>
              </a:ext>
            </a:extLst>
          </p:cNvPr>
          <p:cNvSpPr txBox="1"/>
          <p:nvPr/>
        </p:nvSpPr>
        <p:spPr>
          <a:xfrm>
            <a:off x="1066800" y="95122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0550500005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0000000000500005550500…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1246461" y="19256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C075466-C413-7D44-8A65-B361425553C9}"/>
              </a:ext>
            </a:extLst>
          </p:cNvPr>
          <p:cNvSpPr/>
          <p:nvPr/>
        </p:nvSpPr>
        <p:spPr>
          <a:xfrm>
            <a:off x="2535076" y="1333193"/>
            <a:ext cx="5988908" cy="189470"/>
          </a:xfrm>
          <a:custGeom>
            <a:avLst/>
            <a:gdLst>
              <a:gd name="connsiteX0" fmla="*/ 0 w 5988908"/>
              <a:gd name="connsiteY0" fmla="*/ 189470 h 189470"/>
              <a:gd name="connsiteX1" fmla="*/ 181233 w 5988908"/>
              <a:gd name="connsiteY1" fmla="*/ 189470 h 189470"/>
              <a:gd name="connsiteX2" fmla="*/ 181233 w 5988908"/>
              <a:gd name="connsiteY2" fmla="*/ 41189 h 189470"/>
              <a:gd name="connsiteX3" fmla="*/ 535460 w 5988908"/>
              <a:gd name="connsiteY3" fmla="*/ 41189 h 189470"/>
              <a:gd name="connsiteX4" fmla="*/ 535460 w 5988908"/>
              <a:gd name="connsiteY4" fmla="*/ 181232 h 189470"/>
              <a:gd name="connsiteX5" fmla="*/ 724930 w 5988908"/>
              <a:gd name="connsiteY5" fmla="*/ 181232 h 189470"/>
              <a:gd name="connsiteX6" fmla="*/ 724930 w 5988908"/>
              <a:gd name="connsiteY6" fmla="*/ 32951 h 189470"/>
              <a:gd name="connsiteX7" fmla="*/ 889687 w 5988908"/>
              <a:gd name="connsiteY7" fmla="*/ 32951 h 189470"/>
              <a:gd name="connsiteX8" fmla="*/ 889687 w 5988908"/>
              <a:gd name="connsiteY8" fmla="*/ 172994 h 189470"/>
              <a:gd name="connsiteX9" fmla="*/ 1631092 w 5988908"/>
              <a:gd name="connsiteY9" fmla="*/ 172994 h 189470"/>
              <a:gd name="connsiteX10" fmla="*/ 1631092 w 5988908"/>
              <a:gd name="connsiteY10" fmla="*/ 16475 h 189470"/>
              <a:gd name="connsiteX11" fmla="*/ 2001795 w 5988908"/>
              <a:gd name="connsiteY11" fmla="*/ 16475 h 189470"/>
              <a:gd name="connsiteX12" fmla="*/ 2001795 w 5988908"/>
              <a:gd name="connsiteY12" fmla="*/ 156518 h 189470"/>
              <a:gd name="connsiteX13" fmla="*/ 3822357 w 5988908"/>
              <a:gd name="connsiteY13" fmla="*/ 156518 h 189470"/>
              <a:gd name="connsiteX14" fmla="*/ 3822357 w 5988908"/>
              <a:gd name="connsiteY14" fmla="*/ 0 h 189470"/>
              <a:gd name="connsiteX15" fmla="*/ 3995351 w 5988908"/>
              <a:gd name="connsiteY15" fmla="*/ 0 h 189470"/>
              <a:gd name="connsiteX16" fmla="*/ 3995351 w 5988908"/>
              <a:gd name="connsiteY16" fmla="*/ 140043 h 189470"/>
              <a:gd name="connsiteX17" fmla="*/ 4753233 w 5988908"/>
              <a:gd name="connsiteY17" fmla="*/ 140043 h 189470"/>
              <a:gd name="connsiteX18" fmla="*/ 4753233 w 5988908"/>
              <a:gd name="connsiteY18" fmla="*/ 16475 h 189470"/>
              <a:gd name="connsiteX19" fmla="*/ 5272216 w 5988908"/>
              <a:gd name="connsiteY19" fmla="*/ 16475 h 189470"/>
              <a:gd name="connsiteX20" fmla="*/ 5272216 w 5988908"/>
              <a:gd name="connsiteY20" fmla="*/ 156518 h 189470"/>
              <a:gd name="connsiteX21" fmla="*/ 5469924 w 5988908"/>
              <a:gd name="connsiteY21" fmla="*/ 156518 h 189470"/>
              <a:gd name="connsiteX22" fmla="*/ 5469924 w 5988908"/>
              <a:gd name="connsiteY22" fmla="*/ 24713 h 189470"/>
              <a:gd name="connsiteX23" fmla="*/ 5651157 w 5988908"/>
              <a:gd name="connsiteY23" fmla="*/ 24713 h 189470"/>
              <a:gd name="connsiteX24" fmla="*/ 5651157 w 5988908"/>
              <a:gd name="connsiteY24" fmla="*/ 164756 h 189470"/>
              <a:gd name="connsiteX25" fmla="*/ 5988908 w 5988908"/>
              <a:gd name="connsiteY25" fmla="*/ 164756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88908" h="189470">
                <a:moveTo>
                  <a:pt x="0" y="189470"/>
                </a:moveTo>
                <a:lnTo>
                  <a:pt x="181233" y="189470"/>
                </a:lnTo>
                <a:lnTo>
                  <a:pt x="181233" y="41189"/>
                </a:lnTo>
                <a:lnTo>
                  <a:pt x="535460" y="41189"/>
                </a:lnTo>
                <a:lnTo>
                  <a:pt x="535460" y="181232"/>
                </a:lnTo>
                <a:lnTo>
                  <a:pt x="724930" y="181232"/>
                </a:lnTo>
                <a:lnTo>
                  <a:pt x="724930" y="32951"/>
                </a:lnTo>
                <a:lnTo>
                  <a:pt x="889687" y="32951"/>
                </a:lnTo>
                <a:lnTo>
                  <a:pt x="889687" y="172994"/>
                </a:lnTo>
                <a:lnTo>
                  <a:pt x="1631092" y="172994"/>
                </a:lnTo>
                <a:lnTo>
                  <a:pt x="1631092" y="16475"/>
                </a:lnTo>
                <a:lnTo>
                  <a:pt x="2001795" y="16475"/>
                </a:lnTo>
                <a:lnTo>
                  <a:pt x="2001795" y="156518"/>
                </a:lnTo>
                <a:lnTo>
                  <a:pt x="3822357" y="156518"/>
                </a:lnTo>
                <a:lnTo>
                  <a:pt x="3822357" y="0"/>
                </a:lnTo>
                <a:lnTo>
                  <a:pt x="3995351" y="0"/>
                </a:lnTo>
                <a:lnTo>
                  <a:pt x="3995351" y="140043"/>
                </a:lnTo>
                <a:lnTo>
                  <a:pt x="4753233" y="140043"/>
                </a:lnTo>
                <a:lnTo>
                  <a:pt x="4753233" y="16475"/>
                </a:lnTo>
                <a:lnTo>
                  <a:pt x="5272216" y="16475"/>
                </a:lnTo>
                <a:lnTo>
                  <a:pt x="5272216" y="156518"/>
                </a:lnTo>
                <a:lnTo>
                  <a:pt x="5469924" y="156518"/>
                </a:lnTo>
                <a:lnTo>
                  <a:pt x="5469924" y="24713"/>
                </a:lnTo>
                <a:lnTo>
                  <a:pt x="5651157" y="24713"/>
                </a:lnTo>
                <a:lnTo>
                  <a:pt x="5651157" y="164756"/>
                </a:lnTo>
                <a:lnTo>
                  <a:pt x="5988908" y="164756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548459" y="19256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(5,2)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847BBCD-D5FB-4848-BF1D-950F21B26783}"/>
              </a:ext>
            </a:extLst>
          </p:cNvPr>
          <p:cNvSpPr/>
          <p:nvPr/>
        </p:nvSpPr>
        <p:spPr>
          <a:xfrm>
            <a:off x="2578443" y="1322289"/>
            <a:ext cx="5947719" cy="311155"/>
          </a:xfrm>
          <a:custGeom>
            <a:avLst/>
            <a:gdLst>
              <a:gd name="connsiteX0" fmla="*/ 0 w 5947719"/>
              <a:gd name="connsiteY0" fmla="*/ 315617 h 399025"/>
              <a:gd name="connsiteX1" fmla="*/ 8238 w 5947719"/>
              <a:gd name="connsiteY1" fmla="*/ 356806 h 399025"/>
              <a:gd name="connsiteX2" fmla="*/ 16476 w 5947719"/>
              <a:gd name="connsiteY2" fmla="*/ 332092 h 399025"/>
              <a:gd name="connsiteX3" fmla="*/ 32952 w 5947719"/>
              <a:gd name="connsiteY3" fmla="*/ 356806 h 399025"/>
              <a:gd name="connsiteX4" fmla="*/ 41189 w 5947719"/>
              <a:gd name="connsiteY4" fmla="*/ 332092 h 399025"/>
              <a:gd name="connsiteX5" fmla="*/ 90616 w 5947719"/>
              <a:gd name="connsiteY5" fmla="*/ 348568 h 399025"/>
              <a:gd name="connsiteX6" fmla="*/ 107092 w 5947719"/>
              <a:gd name="connsiteY6" fmla="*/ 348568 h 399025"/>
              <a:gd name="connsiteX7" fmla="*/ 131806 w 5947719"/>
              <a:gd name="connsiteY7" fmla="*/ 356806 h 399025"/>
              <a:gd name="connsiteX8" fmla="*/ 148281 w 5947719"/>
              <a:gd name="connsiteY8" fmla="*/ 150860 h 399025"/>
              <a:gd name="connsiteX9" fmla="*/ 164757 w 5947719"/>
              <a:gd name="connsiteY9" fmla="*/ 93195 h 399025"/>
              <a:gd name="connsiteX10" fmla="*/ 189471 w 5947719"/>
              <a:gd name="connsiteY10" fmla="*/ 109671 h 399025"/>
              <a:gd name="connsiteX11" fmla="*/ 214184 w 5947719"/>
              <a:gd name="connsiteY11" fmla="*/ 109671 h 399025"/>
              <a:gd name="connsiteX12" fmla="*/ 238898 w 5947719"/>
              <a:gd name="connsiteY12" fmla="*/ 109671 h 399025"/>
              <a:gd name="connsiteX13" fmla="*/ 255373 w 5947719"/>
              <a:gd name="connsiteY13" fmla="*/ 134384 h 399025"/>
              <a:gd name="connsiteX14" fmla="*/ 304800 w 5947719"/>
              <a:gd name="connsiteY14" fmla="*/ 109671 h 399025"/>
              <a:gd name="connsiteX15" fmla="*/ 321276 w 5947719"/>
              <a:gd name="connsiteY15" fmla="*/ 134384 h 399025"/>
              <a:gd name="connsiteX16" fmla="*/ 329514 w 5947719"/>
              <a:gd name="connsiteY16" fmla="*/ 167336 h 399025"/>
              <a:gd name="connsiteX17" fmla="*/ 378941 w 5947719"/>
              <a:gd name="connsiteY17" fmla="*/ 150860 h 399025"/>
              <a:gd name="connsiteX18" fmla="*/ 403654 w 5947719"/>
              <a:gd name="connsiteY18" fmla="*/ 142622 h 399025"/>
              <a:gd name="connsiteX19" fmla="*/ 453081 w 5947719"/>
              <a:gd name="connsiteY19" fmla="*/ 159098 h 399025"/>
              <a:gd name="connsiteX20" fmla="*/ 477795 w 5947719"/>
              <a:gd name="connsiteY20" fmla="*/ 167336 h 399025"/>
              <a:gd name="connsiteX21" fmla="*/ 510746 w 5947719"/>
              <a:gd name="connsiteY21" fmla="*/ 266190 h 399025"/>
              <a:gd name="connsiteX22" fmla="*/ 527222 w 5947719"/>
              <a:gd name="connsiteY22" fmla="*/ 315617 h 399025"/>
              <a:gd name="connsiteX23" fmla="*/ 535460 w 5947719"/>
              <a:gd name="connsiteY23" fmla="*/ 356806 h 399025"/>
              <a:gd name="connsiteX24" fmla="*/ 593125 w 5947719"/>
              <a:gd name="connsiteY24" fmla="*/ 315617 h 399025"/>
              <a:gd name="connsiteX25" fmla="*/ 617838 w 5947719"/>
              <a:gd name="connsiteY25" fmla="*/ 332092 h 399025"/>
              <a:gd name="connsiteX26" fmla="*/ 667265 w 5947719"/>
              <a:gd name="connsiteY26" fmla="*/ 340330 h 399025"/>
              <a:gd name="connsiteX27" fmla="*/ 683741 w 5947719"/>
              <a:gd name="connsiteY27" fmla="*/ 315617 h 399025"/>
              <a:gd name="connsiteX28" fmla="*/ 700216 w 5947719"/>
              <a:gd name="connsiteY28" fmla="*/ 35530 h 399025"/>
              <a:gd name="connsiteX29" fmla="*/ 790833 w 5947719"/>
              <a:gd name="connsiteY29" fmla="*/ 43768 h 399025"/>
              <a:gd name="connsiteX30" fmla="*/ 799071 w 5947719"/>
              <a:gd name="connsiteY30" fmla="*/ 68482 h 399025"/>
              <a:gd name="connsiteX31" fmla="*/ 823784 w 5947719"/>
              <a:gd name="connsiteY31" fmla="*/ 60244 h 399025"/>
              <a:gd name="connsiteX32" fmla="*/ 832022 w 5947719"/>
              <a:gd name="connsiteY32" fmla="*/ 84957 h 399025"/>
              <a:gd name="connsiteX33" fmla="*/ 848498 w 5947719"/>
              <a:gd name="connsiteY33" fmla="*/ 249714 h 399025"/>
              <a:gd name="connsiteX34" fmla="*/ 864973 w 5947719"/>
              <a:gd name="connsiteY34" fmla="*/ 323855 h 399025"/>
              <a:gd name="connsiteX35" fmla="*/ 873211 w 5947719"/>
              <a:gd name="connsiteY35" fmla="*/ 299141 h 399025"/>
              <a:gd name="connsiteX36" fmla="*/ 881449 w 5947719"/>
              <a:gd name="connsiteY36" fmla="*/ 266190 h 399025"/>
              <a:gd name="connsiteX37" fmla="*/ 889687 w 5947719"/>
              <a:gd name="connsiteY37" fmla="*/ 299141 h 399025"/>
              <a:gd name="connsiteX38" fmla="*/ 897925 w 5947719"/>
              <a:gd name="connsiteY38" fmla="*/ 323855 h 399025"/>
              <a:gd name="connsiteX39" fmla="*/ 930876 w 5947719"/>
              <a:gd name="connsiteY39" fmla="*/ 323855 h 399025"/>
              <a:gd name="connsiteX40" fmla="*/ 947352 w 5947719"/>
              <a:gd name="connsiteY40" fmla="*/ 299141 h 399025"/>
              <a:gd name="connsiteX41" fmla="*/ 972065 w 5947719"/>
              <a:gd name="connsiteY41" fmla="*/ 299141 h 399025"/>
              <a:gd name="connsiteX42" fmla="*/ 996779 w 5947719"/>
              <a:gd name="connsiteY42" fmla="*/ 315617 h 399025"/>
              <a:gd name="connsiteX43" fmla="*/ 1029730 w 5947719"/>
              <a:gd name="connsiteY43" fmla="*/ 348568 h 399025"/>
              <a:gd name="connsiteX44" fmla="*/ 1046206 w 5947719"/>
              <a:gd name="connsiteY44" fmla="*/ 323855 h 399025"/>
              <a:gd name="connsiteX45" fmla="*/ 1079157 w 5947719"/>
              <a:gd name="connsiteY45" fmla="*/ 340330 h 399025"/>
              <a:gd name="connsiteX46" fmla="*/ 1095633 w 5947719"/>
              <a:gd name="connsiteY46" fmla="*/ 365044 h 399025"/>
              <a:gd name="connsiteX47" fmla="*/ 1128584 w 5947719"/>
              <a:gd name="connsiteY47" fmla="*/ 365044 h 399025"/>
              <a:gd name="connsiteX48" fmla="*/ 1153298 w 5947719"/>
              <a:gd name="connsiteY48" fmla="*/ 348568 h 399025"/>
              <a:gd name="connsiteX49" fmla="*/ 1186249 w 5947719"/>
              <a:gd name="connsiteY49" fmla="*/ 348568 h 399025"/>
              <a:gd name="connsiteX50" fmla="*/ 1235676 w 5947719"/>
              <a:gd name="connsiteY50" fmla="*/ 332092 h 399025"/>
              <a:gd name="connsiteX51" fmla="*/ 1276865 w 5947719"/>
              <a:gd name="connsiteY51" fmla="*/ 323855 h 399025"/>
              <a:gd name="connsiteX52" fmla="*/ 1326292 w 5947719"/>
              <a:gd name="connsiteY52" fmla="*/ 307379 h 399025"/>
              <a:gd name="connsiteX53" fmla="*/ 1375719 w 5947719"/>
              <a:gd name="connsiteY53" fmla="*/ 340330 h 399025"/>
              <a:gd name="connsiteX54" fmla="*/ 1400433 w 5947719"/>
              <a:gd name="connsiteY54" fmla="*/ 356806 h 399025"/>
              <a:gd name="connsiteX55" fmla="*/ 1416908 w 5947719"/>
              <a:gd name="connsiteY55" fmla="*/ 307379 h 399025"/>
              <a:gd name="connsiteX56" fmla="*/ 1425146 w 5947719"/>
              <a:gd name="connsiteY56" fmla="*/ 282665 h 399025"/>
              <a:gd name="connsiteX57" fmla="*/ 1449860 w 5947719"/>
              <a:gd name="connsiteY57" fmla="*/ 282665 h 399025"/>
              <a:gd name="connsiteX58" fmla="*/ 1474573 w 5947719"/>
              <a:gd name="connsiteY58" fmla="*/ 257952 h 399025"/>
              <a:gd name="connsiteX59" fmla="*/ 1499287 w 5947719"/>
              <a:gd name="connsiteY59" fmla="*/ 257952 h 399025"/>
              <a:gd name="connsiteX60" fmla="*/ 1524000 w 5947719"/>
              <a:gd name="connsiteY60" fmla="*/ 266190 h 399025"/>
              <a:gd name="connsiteX61" fmla="*/ 1556952 w 5947719"/>
              <a:gd name="connsiteY61" fmla="*/ 299141 h 399025"/>
              <a:gd name="connsiteX62" fmla="*/ 1589903 w 5947719"/>
              <a:gd name="connsiteY62" fmla="*/ 249714 h 399025"/>
              <a:gd name="connsiteX63" fmla="*/ 1598141 w 5947719"/>
              <a:gd name="connsiteY63" fmla="*/ 216763 h 399025"/>
              <a:gd name="connsiteX64" fmla="*/ 1614616 w 5947719"/>
              <a:gd name="connsiteY64" fmla="*/ 126146 h 399025"/>
              <a:gd name="connsiteX65" fmla="*/ 1631092 w 5947719"/>
              <a:gd name="connsiteY65" fmla="*/ 76719 h 399025"/>
              <a:gd name="connsiteX66" fmla="*/ 1639330 w 5947719"/>
              <a:gd name="connsiteY66" fmla="*/ 134384 h 399025"/>
              <a:gd name="connsiteX67" fmla="*/ 1647568 w 5947719"/>
              <a:gd name="connsiteY67" fmla="*/ 109671 h 399025"/>
              <a:gd name="connsiteX68" fmla="*/ 1664043 w 5947719"/>
              <a:gd name="connsiteY68" fmla="*/ 159098 h 399025"/>
              <a:gd name="connsiteX69" fmla="*/ 1705233 w 5947719"/>
              <a:gd name="connsiteY69" fmla="*/ 142622 h 399025"/>
              <a:gd name="connsiteX70" fmla="*/ 1738184 w 5947719"/>
              <a:gd name="connsiteY70" fmla="*/ 126146 h 399025"/>
              <a:gd name="connsiteX71" fmla="*/ 1762898 w 5947719"/>
              <a:gd name="connsiteY71" fmla="*/ 117909 h 399025"/>
              <a:gd name="connsiteX72" fmla="*/ 1779373 w 5947719"/>
              <a:gd name="connsiteY72" fmla="*/ 93195 h 399025"/>
              <a:gd name="connsiteX73" fmla="*/ 1787611 w 5947719"/>
              <a:gd name="connsiteY73" fmla="*/ 43768 h 399025"/>
              <a:gd name="connsiteX74" fmla="*/ 1795849 w 5947719"/>
              <a:gd name="connsiteY74" fmla="*/ 2579 h 399025"/>
              <a:gd name="connsiteX75" fmla="*/ 1820562 w 5947719"/>
              <a:gd name="connsiteY75" fmla="*/ 27292 h 399025"/>
              <a:gd name="connsiteX76" fmla="*/ 1853514 w 5947719"/>
              <a:gd name="connsiteY76" fmla="*/ 60244 h 399025"/>
              <a:gd name="connsiteX77" fmla="*/ 1861752 w 5947719"/>
              <a:gd name="connsiteY77" fmla="*/ 35530 h 399025"/>
              <a:gd name="connsiteX78" fmla="*/ 1886465 w 5947719"/>
              <a:gd name="connsiteY78" fmla="*/ 43768 h 399025"/>
              <a:gd name="connsiteX79" fmla="*/ 1935892 w 5947719"/>
              <a:gd name="connsiteY79" fmla="*/ 68482 h 399025"/>
              <a:gd name="connsiteX80" fmla="*/ 1960606 w 5947719"/>
              <a:gd name="connsiteY80" fmla="*/ 225000 h 399025"/>
              <a:gd name="connsiteX81" fmla="*/ 1977081 w 5947719"/>
              <a:gd name="connsiteY81" fmla="*/ 365044 h 399025"/>
              <a:gd name="connsiteX82" fmla="*/ 1985319 w 5947719"/>
              <a:gd name="connsiteY82" fmla="*/ 389757 h 399025"/>
              <a:gd name="connsiteX83" fmla="*/ 1993557 w 5947719"/>
              <a:gd name="connsiteY83" fmla="*/ 315617 h 399025"/>
              <a:gd name="connsiteX84" fmla="*/ 2001795 w 5947719"/>
              <a:gd name="connsiteY84" fmla="*/ 340330 h 399025"/>
              <a:gd name="connsiteX85" fmla="*/ 2018271 w 5947719"/>
              <a:gd name="connsiteY85" fmla="*/ 290903 h 399025"/>
              <a:gd name="connsiteX86" fmla="*/ 2034746 w 5947719"/>
              <a:gd name="connsiteY86" fmla="*/ 340330 h 399025"/>
              <a:gd name="connsiteX87" fmla="*/ 2051222 w 5947719"/>
              <a:gd name="connsiteY87" fmla="*/ 290903 h 399025"/>
              <a:gd name="connsiteX88" fmla="*/ 2067698 w 5947719"/>
              <a:gd name="connsiteY88" fmla="*/ 315617 h 399025"/>
              <a:gd name="connsiteX89" fmla="*/ 2092411 w 5947719"/>
              <a:gd name="connsiteY89" fmla="*/ 307379 h 399025"/>
              <a:gd name="connsiteX90" fmla="*/ 2100649 w 5947719"/>
              <a:gd name="connsiteY90" fmla="*/ 332092 h 399025"/>
              <a:gd name="connsiteX91" fmla="*/ 2125362 w 5947719"/>
              <a:gd name="connsiteY91" fmla="*/ 340330 h 399025"/>
              <a:gd name="connsiteX92" fmla="*/ 2133600 w 5947719"/>
              <a:gd name="connsiteY92" fmla="*/ 365044 h 399025"/>
              <a:gd name="connsiteX93" fmla="*/ 2183027 w 5947719"/>
              <a:gd name="connsiteY93" fmla="*/ 356806 h 399025"/>
              <a:gd name="connsiteX94" fmla="*/ 2191265 w 5947719"/>
              <a:gd name="connsiteY94" fmla="*/ 381519 h 399025"/>
              <a:gd name="connsiteX95" fmla="*/ 2224216 w 5947719"/>
              <a:gd name="connsiteY95" fmla="*/ 389757 h 399025"/>
              <a:gd name="connsiteX96" fmla="*/ 2265406 w 5947719"/>
              <a:gd name="connsiteY96" fmla="*/ 381519 h 399025"/>
              <a:gd name="connsiteX97" fmla="*/ 2273643 w 5947719"/>
              <a:gd name="connsiteY97" fmla="*/ 356806 h 399025"/>
              <a:gd name="connsiteX98" fmla="*/ 2298357 w 5947719"/>
              <a:gd name="connsiteY98" fmla="*/ 348568 h 399025"/>
              <a:gd name="connsiteX99" fmla="*/ 2323071 w 5947719"/>
              <a:gd name="connsiteY99" fmla="*/ 373282 h 399025"/>
              <a:gd name="connsiteX100" fmla="*/ 2372498 w 5947719"/>
              <a:gd name="connsiteY100" fmla="*/ 356806 h 399025"/>
              <a:gd name="connsiteX101" fmla="*/ 2397211 w 5947719"/>
              <a:gd name="connsiteY101" fmla="*/ 373282 h 399025"/>
              <a:gd name="connsiteX102" fmla="*/ 2413687 w 5947719"/>
              <a:gd name="connsiteY102" fmla="*/ 348568 h 399025"/>
              <a:gd name="connsiteX103" fmla="*/ 2463114 w 5947719"/>
              <a:gd name="connsiteY103" fmla="*/ 332092 h 399025"/>
              <a:gd name="connsiteX104" fmla="*/ 2479589 w 5947719"/>
              <a:gd name="connsiteY104" fmla="*/ 332092 h 399025"/>
              <a:gd name="connsiteX105" fmla="*/ 2504303 w 5947719"/>
              <a:gd name="connsiteY105" fmla="*/ 340330 h 399025"/>
              <a:gd name="connsiteX106" fmla="*/ 2545492 w 5947719"/>
              <a:gd name="connsiteY106" fmla="*/ 257952 h 399025"/>
              <a:gd name="connsiteX107" fmla="*/ 2553730 w 5947719"/>
              <a:gd name="connsiteY107" fmla="*/ 282665 h 399025"/>
              <a:gd name="connsiteX108" fmla="*/ 2570206 w 5947719"/>
              <a:gd name="connsiteY108" fmla="*/ 307379 h 399025"/>
              <a:gd name="connsiteX109" fmla="*/ 2578443 w 5947719"/>
              <a:gd name="connsiteY109" fmla="*/ 257952 h 399025"/>
              <a:gd name="connsiteX110" fmla="*/ 2586681 w 5947719"/>
              <a:gd name="connsiteY110" fmla="*/ 282665 h 399025"/>
              <a:gd name="connsiteX111" fmla="*/ 2603157 w 5947719"/>
              <a:gd name="connsiteY111" fmla="*/ 257952 h 399025"/>
              <a:gd name="connsiteX112" fmla="*/ 2627871 w 5947719"/>
              <a:gd name="connsiteY112" fmla="*/ 266190 h 399025"/>
              <a:gd name="connsiteX113" fmla="*/ 2660822 w 5947719"/>
              <a:gd name="connsiteY113" fmla="*/ 266190 h 399025"/>
              <a:gd name="connsiteX114" fmla="*/ 2702011 w 5947719"/>
              <a:gd name="connsiteY114" fmla="*/ 249714 h 399025"/>
              <a:gd name="connsiteX115" fmla="*/ 2726725 w 5947719"/>
              <a:gd name="connsiteY115" fmla="*/ 257952 h 399025"/>
              <a:gd name="connsiteX116" fmla="*/ 2800865 w 5947719"/>
              <a:gd name="connsiteY116" fmla="*/ 257952 h 399025"/>
              <a:gd name="connsiteX117" fmla="*/ 2850292 w 5947719"/>
              <a:gd name="connsiteY117" fmla="*/ 241476 h 399025"/>
              <a:gd name="connsiteX118" fmla="*/ 2883243 w 5947719"/>
              <a:gd name="connsiteY118" fmla="*/ 315617 h 399025"/>
              <a:gd name="connsiteX119" fmla="*/ 2891481 w 5947719"/>
              <a:gd name="connsiteY119" fmla="*/ 340330 h 399025"/>
              <a:gd name="connsiteX120" fmla="*/ 2916195 w 5947719"/>
              <a:gd name="connsiteY120" fmla="*/ 315617 h 399025"/>
              <a:gd name="connsiteX121" fmla="*/ 2932671 w 5947719"/>
              <a:gd name="connsiteY121" fmla="*/ 340330 h 399025"/>
              <a:gd name="connsiteX122" fmla="*/ 2940908 w 5947719"/>
              <a:gd name="connsiteY122" fmla="*/ 307379 h 399025"/>
              <a:gd name="connsiteX123" fmla="*/ 2957384 w 5947719"/>
              <a:gd name="connsiteY123" fmla="*/ 332092 h 399025"/>
              <a:gd name="connsiteX124" fmla="*/ 2973860 w 5947719"/>
              <a:gd name="connsiteY124" fmla="*/ 307379 h 399025"/>
              <a:gd name="connsiteX125" fmla="*/ 2982098 w 5947719"/>
              <a:gd name="connsiteY125" fmla="*/ 332092 h 399025"/>
              <a:gd name="connsiteX126" fmla="*/ 3006811 w 5947719"/>
              <a:gd name="connsiteY126" fmla="*/ 315617 h 399025"/>
              <a:gd name="connsiteX127" fmla="*/ 3039762 w 5947719"/>
              <a:gd name="connsiteY127" fmla="*/ 365044 h 399025"/>
              <a:gd name="connsiteX128" fmla="*/ 3064476 w 5947719"/>
              <a:gd name="connsiteY128" fmla="*/ 315617 h 399025"/>
              <a:gd name="connsiteX129" fmla="*/ 3089189 w 5947719"/>
              <a:gd name="connsiteY129" fmla="*/ 332092 h 399025"/>
              <a:gd name="connsiteX130" fmla="*/ 3113903 w 5947719"/>
              <a:gd name="connsiteY130" fmla="*/ 323855 h 399025"/>
              <a:gd name="connsiteX131" fmla="*/ 3146854 w 5947719"/>
              <a:gd name="connsiteY131" fmla="*/ 307379 h 399025"/>
              <a:gd name="connsiteX132" fmla="*/ 3171568 w 5947719"/>
              <a:gd name="connsiteY132" fmla="*/ 290903 h 399025"/>
              <a:gd name="connsiteX133" fmla="*/ 3196281 w 5947719"/>
              <a:gd name="connsiteY133" fmla="*/ 299141 h 399025"/>
              <a:gd name="connsiteX134" fmla="*/ 3220995 w 5947719"/>
              <a:gd name="connsiteY134" fmla="*/ 290903 h 399025"/>
              <a:gd name="connsiteX135" fmla="*/ 3245708 w 5947719"/>
              <a:gd name="connsiteY135" fmla="*/ 299141 h 399025"/>
              <a:gd name="connsiteX136" fmla="*/ 3262184 w 5947719"/>
              <a:gd name="connsiteY136" fmla="*/ 274428 h 399025"/>
              <a:gd name="connsiteX137" fmla="*/ 3286898 w 5947719"/>
              <a:gd name="connsiteY137" fmla="*/ 225000 h 399025"/>
              <a:gd name="connsiteX138" fmla="*/ 3311611 w 5947719"/>
              <a:gd name="connsiteY138" fmla="*/ 233238 h 399025"/>
              <a:gd name="connsiteX139" fmla="*/ 3336325 w 5947719"/>
              <a:gd name="connsiteY139" fmla="*/ 241476 h 399025"/>
              <a:gd name="connsiteX140" fmla="*/ 3361038 w 5947719"/>
              <a:gd name="connsiteY140" fmla="*/ 233238 h 399025"/>
              <a:gd name="connsiteX141" fmla="*/ 3393989 w 5947719"/>
              <a:gd name="connsiteY141" fmla="*/ 266190 h 399025"/>
              <a:gd name="connsiteX142" fmla="*/ 3402227 w 5947719"/>
              <a:gd name="connsiteY142" fmla="*/ 299141 h 399025"/>
              <a:gd name="connsiteX143" fmla="*/ 3418703 w 5947719"/>
              <a:gd name="connsiteY143" fmla="*/ 299141 h 399025"/>
              <a:gd name="connsiteX144" fmla="*/ 3468130 w 5947719"/>
              <a:gd name="connsiteY144" fmla="*/ 282665 h 399025"/>
              <a:gd name="connsiteX145" fmla="*/ 3534033 w 5947719"/>
              <a:gd name="connsiteY145" fmla="*/ 323855 h 399025"/>
              <a:gd name="connsiteX146" fmla="*/ 3558746 w 5947719"/>
              <a:gd name="connsiteY146" fmla="*/ 315617 h 399025"/>
              <a:gd name="connsiteX147" fmla="*/ 3608173 w 5947719"/>
              <a:gd name="connsiteY147" fmla="*/ 332092 h 399025"/>
              <a:gd name="connsiteX148" fmla="*/ 3641125 w 5947719"/>
              <a:gd name="connsiteY148" fmla="*/ 340330 h 399025"/>
              <a:gd name="connsiteX149" fmla="*/ 3690552 w 5947719"/>
              <a:gd name="connsiteY149" fmla="*/ 323855 h 399025"/>
              <a:gd name="connsiteX150" fmla="*/ 3715265 w 5947719"/>
              <a:gd name="connsiteY150" fmla="*/ 315617 h 399025"/>
              <a:gd name="connsiteX151" fmla="*/ 3739979 w 5947719"/>
              <a:gd name="connsiteY151" fmla="*/ 299141 h 399025"/>
              <a:gd name="connsiteX152" fmla="*/ 3764692 w 5947719"/>
              <a:gd name="connsiteY152" fmla="*/ 299141 h 399025"/>
              <a:gd name="connsiteX153" fmla="*/ 3781168 w 5947719"/>
              <a:gd name="connsiteY153" fmla="*/ 323855 h 399025"/>
              <a:gd name="connsiteX154" fmla="*/ 3805881 w 5947719"/>
              <a:gd name="connsiteY154" fmla="*/ 315617 h 399025"/>
              <a:gd name="connsiteX155" fmla="*/ 3830595 w 5947719"/>
              <a:gd name="connsiteY155" fmla="*/ 323855 h 399025"/>
              <a:gd name="connsiteX156" fmla="*/ 3838833 w 5947719"/>
              <a:gd name="connsiteY156" fmla="*/ 233238 h 399025"/>
              <a:gd name="connsiteX157" fmla="*/ 3847071 w 5947719"/>
              <a:gd name="connsiteY157" fmla="*/ 101433 h 399025"/>
              <a:gd name="connsiteX158" fmla="*/ 3855308 w 5947719"/>
              <a:gd name="connsiteY158" fmla="*/ 134384 h 399025"/>
              <a:gd name="connsiteX159" fmla="*/ 3871784 w 5947719"/>
              <a:gd name="connsiteY159" fmla="*/ 159098 h 399025"/>
              <a:gd name="connsiteX160" fmla="*/ 3880022 w 5947719"/>
              <a:gd name="connsiteY160" fmla="*/ 183811 h 399025"/>
              <a:gd name="connsiteX161" fmla="*/ 3888260 w 5947719"/>
              <a:gd name="connsiteY161" fmla="*/ 159098 h 399025"/>
              <a:gd name="connsiteX162" fmla="*/ 3921211 w 5947719"/>
              <a:gd name="connsiteY162" fmla="*/ 200287 h 399025"/>
              <a:gd name="connsiteX163" fmla="*/ 3929449 w 5947719"/>
              <a:gd name="connsiteY163" fmla="*/ 159098 h 399025"/>
              <a:gd name="connsiteX164" fmla="*/ 3937687 w 5947719"/>
              <a:gd name="connsiteY164" fmla="*/ 192049 h 399025"/>
              <a:gd name="connsiteX165" fmla="*/ 3945925 w 5947719"/>
              <a:gd name="connsiteY165" fmla="*/ 167336 h 399025"/>
              <a:gd name="connsiteX166" fmla="*/ 3954162 w 5947719"/>
              <a:gd name="connsiteY166" fmla="*/ 200287 h 399025"/>
              <a:gd name="connsiteX167" fmla="*/ 3962400 w 5947719"/>
              <a:gd name="connsiteY167" fmla="*/ 225000 h 399025"/>
              <a:gd name="connsiteX168" fmla="*/ 3978876 w 5947719"/>
              <a:gd name="connsiteY168" fmla="*/ 315617 h 399025"/>
              <a:gd name="connsiteX169" fmla="*/ 3987114 w 5947719"/>
              <a:gd name="connsiteY169" fmla="*/ 290903 h 399025"/>
              <a:gd name="connsiteX170" fmla="*/ 3995352 w 5947719"/>
              <a:gd name="connsiteY170" fmla="*/ 315617 h 399025"/>
              <a:gd name="connsiteX171" fmla="*/ 4003589 w 5947719"/>
              <a:gd name="connsiteY171" fmla="*/ 348568 h 399025"/>
              <a:gd name="connsiteX172" fmla="*/ 4028303 w 5947719"/>
              <a:gd name="connsiteY172" fmla="*/ 323855 h 399025"/>
              <a:gd name="connsiteX173" fmla="*/ 4044779 w 5947719"/>
              <a:gd name="connsiteY173" fmla="*/ 348568 h 399025"/>
              <a:gd name="connsiteX174" fmla="*/ 4069492 w 5947719"/>
              <a:gd name="connsiteY174" fmla="*/ 323855 h 399025"/>
              <a:gd name="connsiteX175" fmla="*/ 4094206 w 5947719"/>
              <a:gd name="connsiteY175" fmla="*/ 299141 h 399025"/>
              <a:gd name="connsiteX176" fmla="*/ 4118919 w 5947719"/>
              <a:gd name="connsiteY176" fmla="*/ 307379 h 399025"/>
              <a:gd name="connsiteX177" fmla="*/ 4151871 w 5947719"/>
              <a:gd name="connsiteY177" fmla="*/ 257952 h 399025"/>
              <a:gd name="connsiteX178" fmla="*/ 4184822 w 5947719"/>
              <a:gd name="connsiteY178" fmla="*/ 266190 h 399025"/>
              <a:gd name="connsiteX179" fmla="*/ 4209535 w 5947719"/>
              <a:gd name="connsiteY179" fmla="*/ 208525 h 399025"/>
              <a:gd name="connsiteX180" fmla="*/ 4242487 w 5947719"/>
              <a:gd name="connsiteY180" fmla="*/ 266190 h 399025"/>
              <a:gd name="connsiteX181" fmla="*/ 4267200 w 5947719"/>
              <a:gd name="connsiteY181" fmla="*/ 257952 h 399025"/>
              <a:gd name="connsiteX182" fmla="*/ 4291914 w 5947719"/>
              <a:gd name="connsiteY182" fmla="*/ 282665 h 399025"/>
              <a:gd name="connsiteX183" fmla="*/ 4316627 w 5947719"/>
              <a:gd name="connsiteY183" fmla="*/ 290903 h 399025"/>
              <a:gd name="connsiteX184" fmla="*/ 4341341 w 5947719"/>
              <a:gd name="connsiteY184" fmla="*/ 282665 h 399025"/>
              <a:gd name="connsiteX185" fmla="*/ 4357816 w 5947719"/>
              <a:gd name="connsiteY185" fmla="*/ 307379 h 399025"/>
              <a:gd name="connsiteX186" fmla="*/ 4374292 w 5947719"/>
              <a:gd name="connsiteY186" fmla="*/ 282665 h 399025"/>
              <a:gd name="connsiteX187" fmla="*/ 4407243 w 5947719"/>
              <a:gd name="connsiteY187" fmla="*/ 282665 h 399025"/>
              <a:gd name="connsiteX188" fmla="*/ 4431957 w 5947719"/>
              <a:gd name="connsiteY188" fmla="*/ 290903 h 399025"/>
              <a:gd name="connsiteX189" fmla="*/ 4489622 w 5947719"/>
              <a:gd name="connsiteY189" fmla="*/ 266190 h 399025"/>
              <a:gd name="connsiteX190" fmla="*/ 4514335 w 5947719"/>
              <a:gd name="connsiteY190" fmla="*/ 274428 h 399025"/>
              <a:gd name="connsiteX191" fmla="*/ 4539049 w 5947719"/>
              <a:gd name="connsiteY191" fmla="*/ 225000 h 399025"/>
              <a:gd name="connsiteX192" fmla="*/ 4547287 w 5947719"/>
              <a:gd name="connsiteY192" fmla="*/ 249714 h 399025"/>
              <a:gd name="connsiteX193" fmla="*/ 4555525 w 5947719"/>
              <a:gd name="connsiteY193" fmla="*/ 225000 h 399025"/>
              <a:gd name="connsiteX194" fmla="*/ 4572000 w 5947719"/>
              <a:gd name="connsiteY194" fmla="*/ 249714 h 399025"/>
              <a:gd name="connsiteX195" fmla="*/ 4588476 w 5947719"/>
              <a:gd name="connsiteY195" fmla="*/ 233238 h 399025"/>
              <a:gd name="connsiteX196" fmla="*/ 4613189 w 5947719"/>
              <a:gd name="connsiteY196" fmla="*/ 241476 h 399025"/>
              <a:gd name="connsiteX197" fmla="*/ 4646141 w 5947719"/>
              <a:gd name="connsiteY197" fmla="*/ 225000 h 399025"/>
              <a:gd name="connsiteX198" fmla="*/ 4670854 w 5947719"/>
              <a:gd name="connsiteY198" fmla="*/ 216763 h 399025"/>
              <a:gd name="connsiteX199" fmla="*/ 4695568 w 5947719"/>
              <a:gd name="connsiteY199" fmla="*/ 43768 h 399025"/>
              <a:gd name="connsiteX200" fmla="*/ 4703806 w 5947719"/>
              <a:gd name="connsiteY200" fmla="*/ 76719 h 399025"/>
              <a:gd name="connsiteX201" fmla="*/ 4728519 w 5947719"/>
              <a:gd name="connsiteY201" fmla="*/ 126146 h 399025"/>
              <a:gd name="connsiteX202" fmla="*/ 4753233 w 5947719"/>
              <a:gd name="connsiteY202" fmla="*/ 126146 h 399025"/>
              <a:gd name="connsiteX203" fmla="*/ 4777946 w 5947719"/>
              <a:gd name="connsiteY203" fmla="*/ 117909 h 399025"/>
              <a:gd name="connsiteX204" fmla="*/ 4802660 w 5947719"/>
              <a:gd name="connsiteY204" fmla="*/ 117909 h 399025"/>
              <a:gd name="connsiteX205" fmla="*/ 4819135 w 5947719"/>
              <a:gd name="connsiteY205" fmla="*/ 142622 h 399025"/>
              <a:gd name="connsiteX206" fmla="*/ 4843849 w 5947719"/>
              <a:gd name="connsiteY206" fmla="*/ 134384 h 399025"/>
              <a:gd name="connsiteX207" fmla="*/ 4868562 w 5947719"/>
              <a:gd name="connsiteY207" fmla="*/ 142622 h 399025"/>
              <a:gd name="connsiteX208" fmla="*/ 4917989 w 5947719"/>
              <a:gd name="connsiteY208" fmla="*/ 150860 h 399025"/>
              <a:gd name="connsiteX209" fmla="*/ 4950941 w 5947719"/>
              <a:gd name="connsiteY209" fmla="*/ 142622 h 399025"/>
              <a:gd name="connsiteX210" fmla="*/ 4975654 w 5947719"/>
              <a:gd name="connsiteY210" fmla="*/ 150860 h 399025"/>
              <a:gd name="connsiteX211" fmla="*/ 4992130 w 5947719"/>
              <a:gd name="connsiteY211" fmla="*/ 126146 h 399025"/>
              <a:gd name="connsiteX212" fmla="*/ 5016843 w 5947719"/>
              <a:gd name="connsiteY212" fmla="*/ 109671 h 399025"/>
              <a:gd name="connsiteX213" fmla="*/ 5025081 w 5947719"/>
              <a:gd name="connsiteY213" fmla="*/ 84957 h 399025"/>
              <a:gd name="connsiteX214" fmla="*/ 5016843 w 5947719"/>
              <a:gd name="connsiteY214" fmla="*/ 2579 h 399025"/>
              <a:gd name="connsiteX215" fmla="*/ 5041557 w 5947719"/>
              <a:gd name="connsiteY215" fmla="*/ 27292 h 399025"/>
              <a:gd name="connsiteX216" fmla="*/ 5066271 w 5947719"/>
              <a:gd name="connsiteY216" fmla="*/ 43768 h 399025"/>
              <a:gd name="connsiteX217" fmla="*/ 5082746 w 5947719"/>
              <a:gd name="connsiteY217" fmla="*/ 68482 h 399025"/>
              <a:gd name="connsiteX218" fmla="*/ 5090984 w 5947719"/>
              <a:gd name="connsiteY218" fmla="*/ 43768 h 399025"/>
              <a:gd name="connsiteX219" fmla="*/ 5099222 w 5947719"/>
              <a:gd name="connsiteY219" fmla="*/ 68482 h 399025"/>
              <a:gd name="connsiteX220" fmla="*/ 5132173 w 5947719"/>
              <a:gd name="connsiteY220" fmla="*/ 84957 h 399025"/>
              <a:gd name="connsiteX221" fmla="*/ 5156887 w 5947719"/>
              <a:gd name="connsiteY221" fmla="*/ 93195 h 399025"/>
              <a:gd name="connsiteX222" fmla="*/ 5173362 w 5947719"/>
              <a:gd name="connsiteY222" fmla="*/ 117909 h 399025"/>
              <a:gd name="connsiteX223" fmla="*/ 5189838 w 5947719"/>
              <a:gd name="connsiteY223" fmla="*/ 274428 h 399025"/>
              <a:gd name="connsiteX224" fmla="*/ 5198076 w 5947719"/>
              <a:gd name="connsiteY224" fmla="*/ 323855 h 399025"/>
              <a:gd name="connsiteX225" fmla="*/ 5206314 w 5947719"/>
              <a:gd name="connsiteY225" fmla="*/ 257952 h 399025"/>
              <a:gd name="connsiteX226" fmla="*/ 5222789 w 5947719"/>
              <a:gd name="connsiteY226" fmla="*/ 307379 h 399025"/>
              <a:gd name="connsiteX227" fmla="*/ 5255741 w 5947719"/>
              <a:gd name="connsiteY227" fmla="*/ 274428 h 399025"/>
              <a:gd name="connsiteX228" fmla="*/ 5321643 w 5947719"/>
              <a:gd name="connsiteY228" fmla="*/ 257952 h 399025"/>
              <a:gd name="connsiteX229" fmla="*/ 5371071 w 5947719"/>
              <a:gd name="connsiteY229" fmla="*/ 257952 h 399025"/>
              <a:gd name="connsiteX230" fmla="*/ 5412260 w 5947719"/>
              <a:gd name="connsiteY230" fmla="*/ 266190 h 399025"/>
              <a:gd name="connsiteX231" fmla="*/ 5420498 w 5947719"/>
              <a:gd name="connsiteY231" fmla="*/ 76719 h 399025"/>
              <a:gd name="connsiteX232" fmla="*/ 5428735 w 5947719"/>
              <a:gd name="connsiteY232" fmla="*/ 27292 h 399025"/>
              <a:gd name="connsiteX233" fmla="*/ 5453449 w 5947719"/>
              <a:gd name="connsiteY233" fmla="*/ 76719 h 399025"/>
              <a:gd name="connsiteX234" fmla="*/ 5461687 w 5947719"/>
              <a:gd name="connsiteY234" fmla="*/ 43768 h 399025"/>
              <a:gd name="connsiteX235" fmla="*/ 5478162 w 5947719"/>
              <a:gd name="connsiteY235" fmla="*/ 43768 h 399025"/>
              <a:gd name="connsiteX236" fmla="*/ 5502876 w 5947719"/>
              <a:gd name="connsiteY236" fmla="*/ 52006 h 399025"/>
              <a:gd name="connsiteX237" fmla="*/ 5568779 w 5947719"/>
              <a:gd name="connsiteY237" fmla="*/ 60244 h 399025"/>
              <a:gd name="connsiteX238" fmla="*/ 5585254 w 5947719"/>
              <a:gd name="connsiteY238" fmla="*/ 117909 h 399025"/>
              <a:gd name="connsiteX239" fmla="*/ 5593492 w 5947719"/>
              <a:gd name="connsiteY239" fmla="*/ 183811 h 399025"/>
              <a:gd name="connsiteX240" fmla="*/ 5609968 w 5947719"/>
              <a:gd name="connsiteY240" fmla="*/ 233238 h 399025"/>
              <a:gd name="connsiteX241" fmla="*/ 5642919 w 5947719"/>
              <a:gd name="connsiteY241" fmla="*/ 216763 h 399025"/>
              <a:gd name="connsiteX242" fmla="*/ 5659395 w 5947719"/>
              <a:gd name="connsiteY242" fmla="*/ 192049 h 399025"/>
              <a:gd name="connsiteX243" fmla="*/ 5667633 w 5947719"/>
              <a:gd name="connsiteY243" fmla="*/ 216763 h 399025"/>
              <a:gd name="connsiteX244" fmla="*/ 5700584 w 5947719"/>
              <a:gd name="connsiteY244" fmla="*/ 225000 h 399025"/>
              <a:gd name="connsiteX245" fmla="*/ 5758249 w 5947719"/>
              <a:gd name="connsiteY245" fmla="*/ 208525 h 399025"/>
              <a:gd name="connsiteX246" fmla="*/ 5774725 w 5947719"/>
              <a:gd name="connsiteY246" fmla="*/ 233238 h 399025"/>
              <a:gd name="connsiteX247" fmla="*/ 5799438 w 5947719"/>
              <a:gd name="connsiteY247" fmla="*/ 233238 h 399025"/>
              <a:gd name="connsiteX248" fmla="*/ 5807676 w 5947719"/>
              <a:gd name="connsiteY248" fmla="*/ 257952 h 399025"/>
              <a:gd name="connsiteX249" fmla="*/ 5832389 w 5947719"/>
              <a:gd name="connsiteY249" fmla="*/ 266190 h 399025"/>
              <a:gd name="connsiteX250" fmla="*/ 5857103 w 5947719"/>
              <a:gd name="connsiteY250" fmla="*/ 257952 h 399025"/>
              <a:gd name="connsiteX251" fmla="*/ 5906530 w 5947719"/>
              <a:gd name="connsiteY251" fmla="*/ 274428 h 399025"/>
              <a:gd name="connsiteX252" fmla="*/ 5931243 w 5947719"/>
              <a:gd name="connsiteY252" fmla="*/ 266190 h 399025"/>
              <a:gd name="connsiteX253" fmla="*/ 5947719 w 5947719"/>
              <a:gd name="connsiteY253" fmla="*/ 249714 h 39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5947719" h="399025">
                <a:moveTo>
                  <a:pt x="0" y="315617"/>
                </a:moveTo>
                <a:cubicBezTo>
                  <a:pt x="2746" y="329347"/>
                  <a:pt x="-1663" y="346906"/>
                  <a:pt x="8238" y="356806"/>
                </a:cubicBezTo>
                <a:cubicBezTo>
                  <a:pt x="14378" y="362946"/>
                  <a:pt x="7792" y="332092"/>
                  <a:pt x="16476" y="332092"/>
                </a:cubicBezTo>
                <a:cubicBezTo>
                  <a:pt x="26377" y="332092"/>
                  <a:pt x="27460" y="348568"/>
                  <a:pt x="32952" y="356806"/>
                </a:cubicBezTo>
                <a:cubicBezTo>
                  <a:pt x="35698" y="348568"/>
                  <a:pt x="32593" y="333320"/>
                  <a:pt x="41189" y="332092"/>
                </a:cubicBezTo>
                <a:cubicBezTo>
                  <a:pt x="58381" y="329636"/>
                  <a:pt x="90616" y="348568"/>
                  <a:pt x="90616" y="348568"/>
                </a:cubicBezTo>
                <a:cubicBezTo>
                  <a:pt x="109446" y="405057"/>
                  <a:pt x="88262" y="357983"/>
                  <a:pt x="107092" y="348568"/>
                </a:cubicBezTo>
                <a:cubicBezTo>
                  <a:pt x="114859" y="344685"/>
                  <a:pt x="123568" y="354060"/>
                  <a:pt x="131806" y="356806"/>
                </a:cubicBezTo>
                <a:cubicBezTo>
                  <a:pt x="160280" y="271374"/>
                  <a:pt x="131879" y="364078"/>
                  <a:pt x="148281" y="150860"/>
                </a:cubicBezTo>
                <a:cubicBezTo>
                  <a:pt x="149315" y="137414"/>
                  <a:pt x="160079" y="107228"/>
                  <a:pt x="164757" y="93195"/>
                </a:cubicBezTo>
                <a:cubicBezTo>
                  <a:pt x="172995" y="98687"/>
                  <a:pt x="182470" y="102670"/>
                  <a:pt x="189471" y="109671"/>
                </a:cubicBezTo>
                <a:cubicBezTo>
                  <a:pt x="213424" y="133624"/>
                  <a:pt x="200481" y="150779"/>
                  <a:pt x="214184" y="109671"/>
                </a:cubicBezTo>
                <a:cubicBezTo>
                  <a:pt x="234890" y="171788"/>
                  <a:pt x="206959" y="109671"/>
                  <a:pt x="238898" y="109671"/>
                </a:cubicBezTo>
                <a:cubicBezTo>
                  <a:pt x="248798" y="109671"/>
                  <a:pt x="249881" y="126146"/>
                  <a:pt x="255373" y="134384"/>
                </a:cubicBezTo>
                <a:cubicBezTo>
                  <a:pt x="260576" y="130916"/>
                  <a:pt x="294143" y="105408"/>
                  <a:pt x="304800" y="109671"/>
                </a:cubicBezTo>
                <a:cubicBezTo>
                  <a:pt x="313992" y="113348"/>
                  <a:pt x="315784" y="126146"/>
                  <a:pt x="321276" y="134384"/>
                </a:cubicBezTo>
                <a:cubicBezTo>
                  <a:pt x="324022" y="145368"/>
                  <a:pt x="318628" y="164226"/>
                  <a:pt x="329514" y="167336"/>
                </a:cubicBezTo>
                <a:cubicBezTo>
                  <a:pt x="346213" y="172107"/>
                  <a:pt x="362465" y="156352"/>
                  <a:pt x="378941" y="150860"/>
                </a:cubicBezTo>
                <a:lnTo>
                  <a:pt x="403654" y="142622"/>
                </a:lnTo>
                <a:lnTo>
                  <a:pt x="453081" y="159098"/>
                </a:lnTo>
                <a:lnTo>
                  <a:pt x="477795" y="167336"/>
                </a:lnTo>
                <a:lnTo>
                  <a:pt x="510746" y="266190"/>
                </a:lnTo>
                <a:cubicBezTo>
                  <a:pt x="510747" y="266194"/>
                  <a:pt x="527221" y="315614"/>
                  <a:pt x="527222" y="315617"/>
                </a:cubicBezTo>
                <a:lnTo>
                  <a:pt x="535460" y="356806"/>
                </a:lnTo>
                <a:cubicBezTo>
                  <a:pt x="593125" y="337584"/>
                  <a:pt x="579395" y="356806"/>
                  <a:pt x="593125" y="315617"/>
                </a:cubicBezTo>
                <a:cubicBezTo>
                  <a:pt x="601363" y="321109"/>
                  <a:pt x="608072" y="330464"/>
                  <a:pt x="617838" y="332092"/>
                </a:cubicBezTo>
                <a:cubicBezTo>
                  <a:pt x="686050" y="343461"/>
                  <a:pt x="596442" y="293116"/>
                  <a:pt x="667265" y="340330"/>
                </a:cubicBezTo>
                <a:cubicBezTo>
                  <a:pt x="672757" y="332092"/>
                  <a:pt x="682845" y="325477"/>
                  <a:pt x="683741" y="315617"/>
                </a:cubicBezTo>
                <a:cubicBezTo>
                  <a:pt x="715742" y="-36389"/>
                  <a:pt x="668778" y="161297"/>
                  <a:pt x="700216" y="35530"/>
                </a:cubicBezTo>
                <a:cubicBezTo>
                  <a:pt x="774543" y="54112"/>
                  <a:pt x="744637" y="59167"/>
                  <a:pt x="790833" y="43768"/>
                </a:cubicBezTo>
                <a:cubicBezTo>
                  <a:pt x="793579" y="52006"/>
                  <a:pt x="791304" y="64598"/>
                  <a:pt x="799071" y="68482"/>
                </a:cubicBezTo>
                <a:cubicBezTo>
                  <a:pt x="806838" y="72365"/>
                  <a:pt x="816017" y="56361"/>
                  <a:pt x="823784" y="60244"/>
                </a:cubicBezTo>
                <a:cubicBezTo>
                  <a:pt x="831551" y="64127"/>
                  <a:pt x="829276" y="76719"/>
                  <a:pt x="832022" y="84957"/>
                </a:cubicBezTo>
                <a:cubicBezTo>
                  <a:pt x="843728" y="260541"/>
                  <a:pt x="831304" y="155142"/>
                  <a:pt x="848498" y="249714"/>
                </a:cubicBezTo>
                <a:cubicBezTo>
                  <a:pt x="860097" y="313509"/>
                  <a:pt x="850447" y="280278"/>
                  <a:pt x="864973" y="323855"/>
                </a:cubicBezTo>
                <a:cubicBezTo>
                  <a:pt x="867719" y="315617"/>
                  <a:pt x="870825" y="307490"/>
                  <a:pt x="873211" y="299141"/>
                </a:cubicBezTo>
                <a:cubicBezTo>
                  <a:pt x="876321" y="288255"/>
                  <a:pt x="870127" y="266190"/>
                  <a:pt x="881449" y="266190"/>
                </a:cubicBezTo>
                <a:cubicBezTo>
                  <a:pt x="892771" y="266190"/>
                  <a:pt x="886577" y="288255"/>
                  <a:pt x="889687" y="299141"/>
                </a:cubicBezTo>
                <a:cubicBezTo>
                  <a:pt x="892073" y="307490"/>
                  <a:pt x="895179" y="315617"/>
                  <a:pt x="897925" y="323855"/>
                </a:cubicBezTo>
                <a:cubicBezTo>
                  <a:pt x="941858" y="257952"/>
                  <a:pt x="886942" y="323855"/>
                  <a:pt x="930876" y="323855"/>
                </a:cubicBezTo>
                <a:cubicBezTo>
                  <a:pt x="940777" y="323855"/>
                  <a:pt x="941860" y="307379"/>
                  <a:pt x="947352" y="299141"/>
                </a:cubicBezTo>
                <a:cubicBezTo>
                  <a:pt x="989012" y="361634"/>
                  <a:pt x="942832" y="306449"/>
                  <a:pt x="972065" y="299141"/>
                </a:cubicBezTo>
                <a:cubicBezTo>
                  <a:pt x="981670" y="296740"/>
                  <a:pt x="988541" y="310125"/>
                  <a:pt x="996779" y="315617"/>
                </a:cubicBezTo>
                <a:cubicBezTo>
                  <a:pt x="1000656" y="327248"/>
                  <a:pt x="1003885" y="358905"/>
                  <a:pt x="1029730" y="348568"/>
                </a:cubicBezTo>
                <a:cubicBezTo>
                  <a:pt x="1038923" y="344891"/>
                  <a:pt x="1040714" y="332093"/>
                  <a:pt x="1046206" y="323855"/>
                </a:cubicBezTo>
                <a:cubicBezTo>
                  <a:pt x="1066482" y="384686"/>
                  <a:pt x="1036912" y="323432"/>
                  <a:pt x="1079157" y="340330"/>
                </a:cubicBezTo>
                <a:cubicBezTo>
                  <a:pt x="1088350" y="344007"/>
                  <a:pt x="1090141" y="356806"/>
                  <a:pt x="1095633" y="365044"/>
                </a:cubicBezTo>
                <a:cubicBezTo>
                  <a:pt x="1134398" y="306894"/>
                  <a:pt x="1089818" y="357291"/>
                  <a:pt x="1128584" y="365044"/>
                </a:cubicBezTo>
                <a:cubicBezTo>
                  <a:pt x="1138293" y="366986"/>
                  <a:pt x="1145060" y="354060"/>
                  <a:pt x="1153298" y="348568"/>
                </a:cubicBezTo>
                <a:cubicBezTo>
                  <a:pt x="1205477" y="400749"/>
                  <a:pt x="1158431" y="368438"/>
                  <a:pt x="1186249" y="348568"/>
                </a:cubicBezTo>
                <a:cubicBezTo>
                  <a:pt x="1200381" y="338474"/>
                  <a:pt x="1235676" y="332092"/>
                  <a:pt x="1235676" y="332092"/>
                </a:cubicBezTo>
                <a:cubicBezTo>
                  <a:pt x="1283507" y="363981"/>
                  <a:pt x="1240017" y="346885"/>
                  <a:pt x="1276865" y="323855"/>
                </a:cubicBezTo>
                <a:cubicBezTo>
                  <a:pt x="1291592" y="314651"/>
                  <a:pt x="1326292" y="307379"/>
                  <a:pt x="1326292" y="307379"/>
                </a:cubicBezTo>
                <a:lnTo>
                  <a:pt x="1375719" y="340330"/>
                </a:lnTo>
                <a:lnTo>
                  <a:pt x="1400433" y="356806"/>
                </a:lnTo>
                <a:lnTo>
                  <a:pt x="1416908" y="307379"/>
                </a:lnTo>
                <a:lnTo>
                  <a:pt x="1425146" y="282665"/>
                </a:lnTo>
                <a:cubicBezTo>
                  <a:pt x="1452920" y="324326"/>
                  <a:pt x="1432807" y="308245"/>
                  <a:pt x="1449860" y="282665"/>
                </a:cubicBezTo>
                <a:cubicBezTo>
                  <a:pt x="1456322" y="272972"/>
                  <a:pt x="1466335" y="266190"/>
                  <a:pt x="1474573" y="257952"/>
                </a:cubicBezTo>
                <a:cubicBezTo>
                  <a:pt x="1512069" y="314194"/>
                  <a:pt x="1473707" y="270742"/>
                  <a:pt x="1499287" y="257952"/>
                </a:cubicBezTo>
                <a:cubicBezTo>
                  <a:pt x="1507054" y="254069"/>
                  <a:pt x="1515762" y="263444"/>
                  <a:pt x="1524000" y="266190"/>
                </a:cubicBezTo>
                <a:cubicBezTo>
                  <a:pt x="1525690" y="271260"/>
                  <a:pt x="1533295" y="316039"/>
                  <a:pt x="1556952" y="299141"/>
                </a:cubicBezTo>
                <a:cubicBezTo>
                  <a:pt x="1573065" y="287632"/>
                  <a:pt x="1589903" y="249714"/>
                  <a:pt x="1589903" y="249714"/>
                </a:cubicBezTo>
                <a:cubicBezTo>
                  <a:pt x="1592649" y="238730"/>
                  <a:pt x="1595921" y="227865"/>
                  <a:pt x="1598141" y="216763"/>
                </a:cubicBezTo>
                <a:cubicBezTo>
                  <a:pt x="1602847" y="193236"/>
                  <a:pt x="1607995" y="150425"/>
                  <a:pt x="1614616" y="126146"/>
                </a:cubicBezTo>
                <a:cubicBezTo>
                  <a:pt x="1619185" y="109391"/>
                  <a:pt x="1631092" y="76719"/>
                  <a:pt x="1631092" y="76719"/>
                </a:cubicBezTo>
                <a:cubicBezTo>
                  <a:pt x="1633838" y="95941"/>
                  <a:pt x="1630647" y="117017"/>
                  <a:pt x="1639330" y="134384"/>
                </a:cubicBezTo>
                <a:cubicBezTo>
                  <a:pt x="1643213" y="142151"/>
                  <a:pt x="1641428" y="103531"/>
                  <a:pt x="1647568" y="109671"/>
                </a:cubicBezTo>
                <a:cubicBezTo>
                  <a:pt x="1659848" y="121951"/>
                  <a:pt x="1664043" y="159098"/>
                  <a:pt x="1664043" y="159098"/>
                </a:cubicBezTo>
                <a:cubicBezTo>
                  <a:pt x="1684861" y="96646"/>
                  <a:pt x="1670099" y="95778"/>
                  <a:pt x="1705233" y="142622"/>
                </a:cubicBezTo>
                <a:cubicBezTo>
                  <a:pt x="1719878" y="98689"/>
                  <a:pt x="1701572" y="126146"/>
                  <a:pt x="1738184" y="126146"/>
                </a:cubicBezTo>
                <a:cubicBezTo>
                  <a:pt x="1746868" y="126146"/>
                  <a:pt x="1754660" y="120655"/>
                  <a:pt x="1762898" y="117909"/>
                </a:cubicBezTo>
                <a:cubicBezTo>
                  <a:pt x="1768390" y="109671"/>
                  <a:pt x="1776242" y="102588"/>
                  <a:pt x="1779373" y="93195"/>
                </a:cubicBezTo>
                <a:cubicBezTo>
                  <a:pt x="1784655" y="77349"/>
                  <a:pt x="1784623" y="60202"/>
                  <a:pt x="1787611" y="43768"/>
                </a:cubicBezTo>
                <a:cubicBezTo>
                  <a:pt x="1790116" y="29992"/>
                  <a:pt x="1793103" y="16309"/>
                  <a:pt x="1795849" y="2579"/>
                </a:cubicBezTo>
                <a:cubicBezTo>
                  <a:pt x="1815071" y="60244"/>
                  <a:pt x="1806834" y="68482"/>
                  <a:pt x="1820562" y="27292"/>
                </a:cubicBezTo>
                <a:cubicBezTo>
                  <a:pt x="1823700" y="36707"/>
                  <a:pt x="1828408" y="72797"/>
                  <a:pt x="1853514" y="60244"/>
                </a:cubicBezTo>
                <a:cubicBezTo>
                  <a:pt x="1861281" y="56361"/>
                  <a:pt x="1859006" y="43768"/>
                  <a:pt x="1861752" y="35530"/>
                </a:cubicBezTo>
                <a:cubicBezTo>
                  <a:pt x="1869990" y="38276"/>
                  <a:pt x="1878698" y="39885"/>
                  <a:pt x="1886465" y="43768"/>
                </a:cubicBezTo>
                <a:cubicBezTo>
                  <a:pt x="1950342" y="75707"/>
                  <a:pt x="1873776" y="47776"/>
                  <a:pt x="1935892" y="68482"/>
                </a:cubicBezTo>
                <a:cubicBezTo>
                  <a:pt x="1954348" y="197672"/>
                  <a:pt x="1944752" y="145732"/>
                  <a:pt x="1960606" y="225000"/>
                </a:cubicBezTo>
                <a:cubicBezTo>
                  <a:pt x="1964815" y="271300"/>
                  <a:pt x="1966908" y="319266"/>
                  <a:pt x="1977081" y="365044"/>
                </a:cubicBezTo>
                <a:cubicBezTo>
                  <a:pt x="1978965" y="373521"/>
                  <a:pt x="1982573" y="381519"/>
                  <a:pt x="1985319" y="389757"/>
                </a:cubicBezTo>
                <a:cubicBezTo>
                  <a:pt x="1988065" y="365044"/>
                  <a:pt x="1985694" y="339206"/>
                  <a:pt x="1993557" y="315617"/>
                </a:cubicBezTo>
                <a:cubicBezTo>
                  <a:pt x="1996303" y="307379"/>
                  <a:pt x="1995655" y="346470"/>
                  <a:pt x="2001795" y="340330"/>
                </a:cubicBezTo>
                <a:cubicBezTo>
                  <a:pt x="2014075" y="328050"/>
                  <a:pt x="2018271" y="290903"/>
                  <a:pt x="2018271" y="290903"/>
                </a:cubicBezTo>
                <a:cubicBezTo>
                  <a:pt x="2023763" y="307379"/>
                  <a:pt x="2029254" y="356806"/>
                  <a:pt x="2034746" y="340330"/>
                </a:cubicBezTo>
                <a:lnTo>
                  <a:pt x="2051222" y="290903"/>
                </a:lnTo>
                <a:cubicBezTo>
                  <a:pt x="2056714" y="299141"/>
                  <a:pt x="2058505" y="311940"/>
                  <a:pt x="2067698" y="315617"/>
                </a:cubicBezTo>
                <a:cubicBezTo>
                  <a:pt x="2075760" y="318842"/>
                  <a:pt x="2084644" y="303496"/>
                  <a:pt x="2092411" y="307379"/>
                </a:cubicBezTo>
                <a:cubicBezTo>
                  <a:pt x="2100178" y="311262"/>
                  <a:pt x="2094509" y="325952"/>
                  <a:pt x="2100649" y="332092"/>
                </a:cubicBezTo>
                <a:cubicBezTo>
                  <a:pt x="2106789" y="338232"/>
                  <a:pt x="2117124" y="337584"/>
                  <a:pt x="2125362" y="340330"/>
                </a:cubicBezTo>
                <a:cubicBezTo>
                  <a:pt x="2128108" y="348568"/>
                  <a:pt x="2127460" y="358904"/>
                  <a:pt x="2133600" y="365044"/>
                </a:cubicBezTo>
                <a:cubicBezTo>
                  <a:pt x="2154064" y="385508"/>
                  <a:pt x="2166643" y="367729"/>
                  <a:pt x="2183027" y="356806"/>
                </a:cubicBezTo>
                <a:cubicBezTo>
                  <a:pt x="2185773" y="365044"/>
                  <a:pt x="2182841" y="379413"/>
                  <a:pt x="2191265" y="381519"/>
                </a:cubicBezTo>
                <a:cubicBezTo>
                  <a:pt x="2233849" y="392165"/>
                  <a:pt x="2203512" y="327641"/>
                  <a:pt x="2224216" y="389757"/>
                </a:cubicBezTo>
                <a:cubicBezTo>
                  <a:pt x="2263504" y="311183"/>
                  <a:pt x="2215310" y="381519"/>
                  <a:pt x="2265406" y="381519"/>
                </a:cubicBezTo>
                <a:cubicBezTo>
                  <a:pt x="2274089" y="381519"/>
                  <a:pt x="2267503" y="362946"/>
                  <a:pt x="2273643" y="356806"/>
                </a:cubicBezTo>
                <a:cubicBezTo>
                  <a:pt x="2279783" y="350666"/>
                  <a:pt x="2290119" y="351314"/>
                  <a:pt x="2298357" y="348568"/>
                </a:cubicBezTo>
                <a:cubicBezTo>
                  <a:pt x="2317579" y="406233"/>
                  <a:pt x="2309341" y="414471"/>
                  <a:pt x="2323071" y="373282"/>
                </a:cubicBezTo>
                <a:cubicBezTo>
                  <a:pt x="2397166" y="397978"/>
                  <a:pt x="2290217" y="370518"/>
                  <a:pt x="2372498" y="356806"/>
                </a:cubicBezTo>
                <a:cubicBezTo>
                  <a:pt x="2382264" y="355179"/>
                  <a:pt x="2388973" y="367790"/>
                  <a:pt x="2397211" y="373282"/>
                </a:cubicBezTo>
                <a:cubicBezTo>
                  <a:pt x="2402703" y="365044"/>
                  <a:pt x="2405291" y="353815"/>
                  <a:pt x="2413687" y="348568"/>
                </a:cubicBezTo>
                <a:cubicBezTo>
                  <a:pt x="2428414" y="339363"/>
                  <a:pt x="2463114" y="332092"/>
                  <a:pt x="2463114" y="332092"/>
                </a:cubicBezTo>
                <a:cubicBezTo>
                  <a:pt x="2479590" y="282665"/>
                  <a:pt x="2463114" y="315617"/>
                  <a:pt x="2479589" y="332092"/>
                </a:cubicBezTo>
                <a:cubicBezTo>
                  <a:pt x="2485729" y="338232"/>
                  <a:pt x="2496065" y="337584"/>
                  <a:pt x="2504303" y="340330"/>
                </a:cubicBezTo>
                <a:cubicBezTo>
                  <a:pt x="2543534" y="281483"/>
                  <a:pt x="2532451" y="310113"/>
                  <a:pt x="2545492" y="257952"/>
                </a:cubicBezTo>
                <a:cubicBezTo>
                  <a:pt x="2545492" y="257952"/>
                  <a:pt x="2548913" y="275440"/>
                  <a:pt x="2553730" y="282665"/>
                </a:cubicBezTo>
                <a:lnTo>
                  <a:pt x="2570206" y="307379"/>
                </a:lnTo>
                <a:cubicBezTo>
                  <a:pt x="2572952" y="290903"/>
                  <a:pt x="2569178" y="271850"/>
                  <a:pt x="2578443" y="257952"/>
                </a:cubicBezTo>
                <a:cubicBezTo>
                  <a:pt x="2583259" y="250727"/>
                  <a:pt x="2577998" y="282665"/>
                  <a:pt x="2586681" y="282665"/>
                </a:cubicBezTo>
                <a:cubicBezTo>
                  <a:pt x="2596582" y="282665"/>
                  <a:pt x="2597665" y="266190"/>
                  <a:pt x="2603157" y="257952"/>
                </a:cubicBezTo>
                <a:cubicBezTo>
                  <a:pt x="2611395" y="260698"/>
                  <a:pt x="2621090" y="260765"/>
                  <a:pt x="2627871" y="266190"/>
                </a:cubicBezTo>
                <a:cubicBezTo>
                  <a:pt x="2656524" y="289112"/>
                  <a:pt x="2632168" y="309169"/>
                  <a:pt x="2660822" y="266190"/>
                </a:cubicBezTo>
                <a:cubicBezTo>
                  <a:pt x="2722938" y="286896"/>
                  <a:pt x="2648780" y="271006"/>
                  <a:pt x="2702011" y="249714"/>
                </a:cubicBezTo>
                <a:cubicBezTo>
                  <a:pt x="2710074" y="246489"/>
                  <a:pt x="2718487" y="255206"/>
                  <a:pt x="2726725" y="257952"/>
                </a:cubicBezTo>
                <a:cubicBezTo>
                  <a:pt x="2785544" y="238345"/>
                  <a:pt x="2761702" y="231842"/>
                  <a:pt x="2800865" y="257952"/>
                </a:cubicBezTo>
                <a:cubicBezTo>
                  <a:pt x="2817341" y="252460"/>
                  <a:pt x="2840659" y="227026"/>
                  <a:pt x="2850292" y="241476"/>
                </a:cubicBezTo>
                <a:cubicBezTo>
                  <a:pt x="2876402" y="280641"/>
                  <a:pt x="2863636" y="256796"/>
                  <a:pt x="2883243" y="315617"/>
                </a:cubicBezTo>
                <a:lnTo>
                  <a:pt x="2891481" y="340330"/>
                </a:lnTo>
                <a:cubicBezTo>
                  <a:pt x="2916195" y="266189"/>
                  <a:pt x="2899719" y="282666"/>
                  <a:pt x="2916195" y="315617"/>
                </a:cubicBezTo>
                <a:cubicBezTo>
                  <a:pt x="2920623" y="324472"/>
                  <a:pt x="2927179" y="332092"/>
                  <a:pt x="2932671" y="340330"/>
                </a:cubicBezTo>
                <a:cubicBezTo>
                  <a:pt x="2935417" y="329346"/>
                  <a:pt x="2930167" y="310959"/>
                  <a:pt x="2940908" y="307379"/>
                </a:cubicBezTo>
                <a:cubicBezTo>
                  <a:pt x="2950300" y="304248"/>
                  <a:pt x="2947483" y="332092"/>
                  <a:pt x="2957384" y="332092"/>
                </a:cubicBezTo>
                <a:cubicBezTo>
                  <a:pt x="2967285" y="332092"/>
                  <a:pt x="2968368" y="315617"/>
                  <a:pt x="2973860" y="307379"/>
                </a:cubicBezTo>
                <a:cubicBezTo>
                  <a:pt x="2976606" y="315617"/>
                  <a:pt x="2973674" y="329986"/>
                  <a:pt x="2982098" y="332092"/>
                </a:cubicBezTo>
                <a:cubicBezTo>
                  <a:pt x="2991703" y="334493"/>
                  <a:pt x="2998215" y="310705"/>
                  <a:pt x="3006811" y="315617"/>
                </a:cubicBezTo>
                <a:cubicBezTo>
                  <a:pt x="3024003" y="325441"/>
                  <a:pt x="3039762" y="365044"/>
                  <a:pt x="3039762" y="365044"/>
                </a:cubicBezTo>
                <a:cubicBezTo>
                  <a:pt x="3042460" y="356949"/>
                  <a:pt x="3053069" y="317899"/>
                  <a:pt x="3064476" y="315617"/>
                </a:cubicBezTo>
                <a:cubicBezTo>
                  <a:pt x="3074184" y="313675"/>
                  <a:pt x="3080951" y="326600"/>
                  <a:pt x="3089189" y="332092"/>
                </a:cubicBezTo>
                <a:cubicBezTo>
                  <a:pt x="3097427" y="329346"/>
                  <a:pt x="3107763" y="329995"/>
                  <a:pt x="3113903" y="323855"/>
                </a:cubicBezTo>
                <a:cubicBezTo>
                  <a:pt x="3141363" y="296396"/>
                  <a:pt x="3097427" y="290903"/>
                  <a:pt x="3146854" y="307379"/>
                </a:cubicBezTo>
                <a:cubicBezTo>
                  <a:pt x="3155092" y="301887"/>
                  <a:pt x="3161802" y="292531"/>
                  <a:pt x="3171568" y="290903"/>
                </a:cubicBezTo>
                <a:cubicBezTo>
                  <a:pt x="3180133" y="289475"/>
                  <a:pt x="3187598" y="299141"/>
                  <a:pt x="3196281" y="299141"/>
                </a:cubicBezTo>
                <a:cubicBezTo>
                  <a:pt x="3204965" y="299141"/>
                  <a:pt x="3212757" y="293649"/>
                  <a:pt x="3220995" y="290903"/>
                </a:cubicBezTo>
                <a:cubicBezTo>
                  <a:pt x="3229233" y="293649"/>
                  <a:pt x="3237646" y="302366"/>
                  <a:pt x="3245708" y="299141"/>
                </a:cubicBezTo>
                <a:cubicBezTo>
                  <a:pt x="3254900" y="295464"/>
                  <a:pt x="3257756" y="283283"/>
                  <a:pt x="3262184" y="274428"/>
                </a:cubicBezTo>
                <a:cubicBezTo>
                  <a:pt x="3296294" y="206210"/>
                  <a:pt x="3239677" y="295832"/>
                  <a:pt x="3286898" y="225000"/>
                </a:cubicBezTo>
                <a:cubicBezTo>
                  <a:pt x="3324397" y="300003"/>
                  <a:pt x="3287369" y="245359"/>
                  <a:pt x="3311611" y="233238"/>
                </a:cubicBezTo>
                <a:cubicBezTo>
                  <a:pt x="3319378" y="229355"/>
                  <a:pt x="3328087" y="238730"/>
                  <a:pt x="3336325" y="241476"/>
                </a:cubicBezTo>
                <a:cubicBezTo>
                  <a:pt x="3344563" y="238730"/>
                  <a:pt x="3352355" y="233238"/>
                  <a:pt x="3361038" y="233238"/>
                </a:cubicBezTo>
                <a:cubicBezTo>
                  <a:pt x="3389284" y="233238"/>
                  <a:pt x="3387713" y="244222"/>
                  <a:pt x="3393989" y="266190"/>
                </a:cubicBezTo>
                <a:cubicBezTo>
                  <a:pt x="3397099" y="277076"/>
                  <a:pt x="3399481" y="288157"/>
                  <a:pt x="3402227" y="299141"/>
                </a:cubicBezTo>
                <a:cubicBezTo>
                  <a:pt x="3423197" y="236235"/>
                  <a:pt x="3397733" y="296146"/>
                  <a:pt x="3418703" y="299141"/>
                </a:cubicBezTo>
                <a:cubicBezTo>
                  <a:pt x="3435895" y="301597"/>
                  <a:pt x="3468130" y="282665"/>
                  <a:pt x="3468130" y="282665"/>
                </a:cubicBezTo>
                <a:cubicBezTo>
                  <a:pt x="3526950" y="302272"/>
                  <a:pt x="3507924" y="284691"/>
                  <a:pt x="3534033" y="323855"/>
                </a:cubicBezTo>
                <a:cubicBezTo>
                  <a:pt x="3542271" y="321109"/>
                  <a:pt x="3550116" y="314658"/>
                  <a:pt x="3558746" y="315617"/>
                </a:cubicBezTo>
                <a:cubicBezTo>
                  <a:pt x="3576007" y="317535"/>
                  <a:pt x="3591325" y="327880"/>
                  <a:pt x="3608173" y="332092"/>
                </a:cubicBezTo>
                <a:lnTo>
                  <a:pt x="3641125" y="340330"/>
                </a:lnTo>
                <a:lnTo>
                  <a:pt x="3690552" y="323855"/>
                </a:lnTo>
                <a:cubicBezTo>
                  <a:pt x="3698790" y="321109"/>
                  <a:pt x="3708040" y="320434"/>
                  <a:pt x="3715265" y="315617"/>
                </a:cubicBezTo>
                <a:lnTo>
                  <a:pt x="3739979" y="299141"/>
                </a:lnTo>
                <a:cubicBezTo>
                  <a:pt x="3760683" y="361260"/>
                  <a:pt x="3732754" y="299141"/>
                  <a:pt x="3764692" y="299141"/>
                </a:cubicBezTo>
                <a:cubicBezTo>
                  <a:pt x="3774593" y="299141"/>
                  <a:pt x="3775676" y="315617"/>
                  <a:pt x="3781168" y="323855"/>
                </a:cubicBezTo>
                <a:cubicBezTo>
                  <a:pt x="3789406" y="321109"/>
                  <a:pt x="3797198" y="315617"/>
                  <a:pt x="3805881" y="315617"/>
                </a:cubicBezTo>
                <a:cubicBezTo>
                  <a:pt x="3814565" y="315617"/>
                  <a:pt x="3827370" y="331918"/>
                  <a:pt x="3830595" y="323855"/>
                </a:cubicBezTo>
                <a:cubicBezTo>
                  <a:pt x="3841859" y="295694"/>
                  <a:pt x="3836592" y="263485"/>
                  <a:pt x="3838833" y="233238"/>
                </a:cubicBezTo>
                <a:cubicBezTo>
                  <a:pt x="3842085" y="189338"/>
                  <a:pt x="3844325" y="145368"/>
                  <a:pt x="3847071" y="101433"/>
                </a:cubicBezTo>
                <a:cubicBezTo>
                  <a:pt x="3849817" y="112417"/>
                  <a:pt x="3850848" y="123978"/>
                  <a:pt x="3855308" y="134384"/>
                </a:cubicBezTo>
                <a:cubicBezTo>
                  <a:pt x="3859208" y="143484"/>
                  <a:pt x="3867356" y="150242"/>
                  <a:pt x="3871784" y="159098"/>
                </a:cubicBezTo>
                <a:cubicBezTo>
                  <a:pt x="3875667" y="166865"/>
                  <a:pt x="3877276" y="175573"/>
                  <a:pt x="3880022" y="183811"/>
                </a:cubicBezTo>
                <a:cubicBezTo>
                  <a:pt x="3882768" y="175573"/>
                  <a:pt x="3879836" y="161204"/>
                  <a:pt x="3888260" y="159098"/>
                </a:cubicBezTo>
                <a:cubicBezTo>
                  <a:pt x="3911190" y="153365"/>
                  <a:pt x="3917743" y="189884"/>
                  <a:pt x="3921211" y="200287"/>
                </a:cubicBezTo>
                <a:cubicBezTo>
                  <a:pt x="3923957" y="186557"/>
                  <a:pt x="3916926" y="165360"/>
                  <a:pt x="3929449" y="159098"/>
                </a:cubicBezTo>
                <a:cubicBezTo>
                  <a:pt x="3939575" y="154035"/>
                  <a:pt x="3927561" y="186986"/>
                  <a:pt x="3937687" y="192049"/>
                </a:cubicBezTo>
                <a:cubicBezTo>
                  <a:pt x="3945454" y="195932"/>
                  <a:pt x="3943179" y="175574"/>
                  <a:pt x="3945925" y="167336"/>
                </a:cubicBezTo>
                <a:cubicBezTo>
                  <a:pt x="3948671" y="178320"/>
                  <a:pt x="3951052" y="189401"/>
                  <a:pt x="3954162" y="200287"/>
                </a:cubicBezTo>
                <a:cubicBezTo>
                  <a:pt x="3956547" y="208636"/>
                  <a:pt x="3960294" y="216576"/>
                  <a:pt x="3962400" y="225000"/>
                </a:cubicBezTo>
                <a:cubicBezTo>
                  <a:pt x="3968156" y="248025"/>
                  <a:pt x="3975204" y="293586"/>
                  <a:pt x="3978876" y="315617"/>
                </a:cubicBezTo>
                <a:cubicBezTo>
                  <a:pt x="3981622" y="307379"/>
                  <a:pt x="3978430" y="290903"/>
                  <a:pt x="3987114" y="290903"/>
                </a:cubicBezTo>
                <a:cubicBezTo>
                  <a:pt x="3995798" y="290903"/>
                  <a:pt x="3992967" y="307267"/>
                  <a:pt x="3995352" y="315617"/>
                </a:cubicBezTo>
                <a:cubicBezTo>
                  <a:pt x="3998462" y="326503"/>
                  <a:pt x="4000843" y="337584"/>
                  <a:pt x="4003589" y="348568"/>
                </a:cubicBezTo>
                <a:cubicBezTo>
                  <a:pt x="4028303" y="274427"/>
                  <a:pt x="4011827" y="290904"/>
                  <a:pt x="4028303" y="323855"/>
                </a:cubicBezTo>
                <a:cubicBezTo>
                  <a:pt x="4032731" y="332710"/>
                  <a:pt x="4039287" y="340330"/>
                  <a:pt x="4044779" y="348568"/>
                </a:cubicBezTo>
                <a:cubicBezTo>
                  <a:pt x="4064000" y="290903"/>
                  <a:pt x="4055762" y="282665"/>
                  <a:pt x="4069492" y="323855"/>
                </a:cubicBezTo>
                <a:cubicBezTo>
                  <a:pt x="4077730" y="315617"/>
                  <a:pt x="4083154" y="302825"/>
                  <a:pt x="4094206" y="299141"/>
                </a:cubicBezTo>
                <a:cubicBezTo>
                  <a:pt x="4102444" y="296395"/>
                  <a:pt x="4111853" y="312426"/>
                  <a:pt x="4118919" y="307379"/>
                </a:cubicBezTo>
                <a:cubicBezTo>
                  <a:pt x="4135032" y="295870"/>
                  <a:pt x="4151871" y="257952"/>
                  <a:pt x="4151871" y="257952"/>
                </a:cubicBezTo>
                <a:cubicBezTo>
                  <a:pt x="4162855" y="260698"/>
                  <a:pt x="4174081" y="269770"/>
                  <a:pt x="4184822" y="266190"/>
                </a:cubicBezTo>
                <a:cubicBezTo>
                  <a:pt x="4200338" y="261018"/>
                  <a:pt x="4207176" y="217963"/>
                  <a:pt x="4209535" y="208525"/>
                </a:cubicBezTo>
                <a:cubicBezTo>
                  <a:pt x="4210580" y="210615"/>
                  <a:pt x="4235210" y="263279"/>
                  <a:pt x="4242487" y="266190"/>
                </a:cubicBezTo>
                <a:cubicBezTo>
                  <a:pt x="4250549" y="269415"/>
                  <a:pt x="4258962" y="260698"/>
                  <a:pt x="4267200" y="257952"/>
                </a:cubicBezTo>
                <a:cubicBezTo>
                  <a:pt x="4286422" y="315617"/>
                  <a:pt x="4278184" y="323855"/>
                  <a:pt x="4291914" y="282665"/>
                </a:cubicBezTo>
                <a:cubicBezTo>
                  <a:pt x="4300152" y="285411"/>
                  <a:pt x="4307944" y="290903"/>
                  <a:pt x="4316627" y="290903"/>
                </a:cubicBezTo>
                <a:cubicBezTo>
                  <a:pt x="4325311" y="290903"/>
                  <a:pt x="4333278" y="279440"/>
                  <a:pt x="4341341" y="282665"/>
                </a:cubicBezTo>
                <a:cubicBezTo>
                  <a:pt x="4350534" y="286342"/>
                  <a:pt x="4352324" y="299141"/>
                  <a:pt x="4357816" y="307379"/>
                </a:cubicBezTo>
                <a:cubicBezTo>
                  <a:pt x="4363308" y="299141"/>
                  <a:pt x="4364391" y="282665"/>
                  <a:pt x="4374292" y="282665"/>
                </a:cubicBezTo>
                <a:cubicBezTo>
                  <a:pt x="4418226" y="282665"/>
                  <a:pt x="4363310" y="348568"/>
                  <a:pt x="4407243" y="282665"/>
                </a:cubicBezTo>
                <a:cubicBezTo>
                  <a:pt x="4415481" y="285411"/>
                  <a:pt x="4423273" y="290903"/>
                  <a:pt x="4431957" y="290903"/>
                </a:cubicBezTo>
                <a:cubicBezTo>
                  <a:pt x="4458553" y="290903"/>
                  <a:pt x="4469444" y="279641"/>
                  <a:pt x="4489622" y="266190"/>
                </a:cubicBezTo>
                <a:cubicBezTo>
                  <a:pt x="4497860" y="268936"/>
                  <a:pt x="4506273" y="277653"/>
                  <a:pt x="4514335" y="274428"/>
                </a:cubicBezTo>
                <a:cubicBezTo>
                  <a:pt x="4526619" y="269514"/>
                  <a:pt x="4535581" y="235404"/>
                  <a:pt x="4539049" y="225000"/>
                </a:cubicBezTo>
                <a:cubicBezTo>
                  <a:pt x="4541795" y="233238"/>
                  <a:pt x="4538603" y="249714"/>
                  <a:pt x="4547287" y="249714"/>
                </a:cubicBezTo>
                <a:cubicBezTo>
                  <a:pt x="4555971" y="249714"/>
                  <a:pt x="4546841" y="225000"/>
                  <a:pt x="4555525" y="225000"/>
                </a:cubicBezTo>
                <a:cubicBezTo>
                  <a:pt x="4565426" y="225000"/>
                  <a:pt x="4566508" y="241476"/>
                  <a:pt x="4572000" y="249714"/>
                </a:cubicBezTo>
                <a:cubicBezTo>
                  <a:pt x="4588748" y="165974"/>
                  <a:pt x="4571588" y="216350"/>
                  <a:pt x="4588476" y="233238"/>
                </a:cubicBezTo>
                <a:cubicBezTo>
                  <a:pt x="4594616" y="239378"/>
                  <a:pt x="4604951" y="238730"/>
                  <a:pt x="4613189" y="241476"/>
                </a:cubicBezTo>
                <a:cubicBezTo>
                  <a:pt x="4627834" y="197543"/>
                  <a:pt x="4609528" y="225000"/>
                  <a:pt x="4646141" y="225000"/>
                </a:cubicBezTo>
                <a:cubicBezTo>
                  <a:pt x="4654824" y="225000"/>
                  <a:pt x="4662616" y="219509"/>
                  <a:pt x="4670854" y="216763"/>
                </a:cubicBezTo>
                <a:cubicBezTo>
                  <a:pt x="4718304" y="145587"/>
                  <a:pt x="4669206" y="228296"/>
                  <a:pt x="4695568" y="43768"/>
                </a:cubicBezTo>
                <a:cubicBezTo>
                  <a:pt x="4697169" y="32560"/>
                  <a:pt x="4699346" y="66313"/>
                  <a:pt x="4703806" y="76719"/>
                </a:cubicBezTo>
                <a:cubicBezTo>
                  <a:pt x="4751718" y="188515"/>
                  <a:pt x="4693803" y="22002"/>
                  <a:pt x="4728519" y="126146"/>
                </a:cubicBezTo>
                <a:cubicBezTo>
                  <a:pt x="4745930" y="73916"/>
                  <a:pt x="4725052" y="114873"/>
                  <a:pt x="4753233" y="126146"/>
                </a:cubicBezTo>
                <a:cubicBezTo>
                  <a:pt x="4761295" y="129371"/>
                  <a:pt x="4769708" y="120655"/>
                  <a:pt x="4777946" y="117909"/>
                </a:cubicBezTo>
                <a:cubicBezTo>
                  <a:pt x="4798652" y="180026"/>
                  <a:pt x="4770721" y="117909"/>
                  <a:pt x="4802660" y="117909"/>
                </a:cubicBezTo>
                <a:cubicBezTo>
                  <a:pt x="4812560" y="117909"/>
                  <a:pt x="4813643" y="134384"/>
                  <a:pt x="4819135" y="142622"/>
                </a:cubicBezTo>
                <a:cubicBezTo>
                  <a:pt x="4827373" y="139876"/>
                  <a:pt x="4835165" y="134384"/>
                  <a:pt x="4843849" y="134384"/>
                </a:cubicBezTo>
                <a:cubicBezTo>
                  <a:pt x="4852532" y="134384"/>
                  <a:pt x="4860085" y="140738"/>
                  <a:pt x="4868562" y="142622"/>
                </a:cubicBezTo>
                <a:cubicBezTo>
                  <a:pt x="4884867" y="146245"/>
                  <a:pt x="4901513" y="148114"/>
                  <a:pt x="4917989" y="150860"/>
                </a:cubicBezTo>
                <a:cubicBezTo>
                  <a:pt x="4928973" y="148114"/>
                  <a:pt x="4939619" y="142622"/>
                  <a:pt x="4950941" y="142622"/>
                </a:cubicBezTo>
                <a:cubicBezTo>
                  <a:pt x="4959624" y="142622"/>
                  <a:pt x="4967592" y="154085"/>
                  <a:pt x="4975654" y="150860"/>
                </a:cubicBezTo>
                <a:cubicBezTo>
                  <a:pt x="4984847" y="147183"/>
                  <a:pt x="4985129" y="133147"/>
                  <a:pt x="4992130" y="126146"/>
                </a:cubicBezTo>
                <a:cubicBezTo>
                  <a:pt x="4999131" y="119145"/>
                  <a:pt x="5008605" y="115163"/>
                  <a:pt x="5016843" y="109671"/>
                </a:cubicBezTo>
                <a:cubicBezTo>
                  <a:pt x="5019589" y="101433"/>
                  <a:pt x="5025081" y="93641"/>
                  <a:pt x="5025081" y="84957"/>
                </a:cubicBezTo>
                <a:cubicBezTo>
                  <a:pt x="5025081" y="57361"/>
                  <a:pt x="5009262" y="29113"/>
                  <a:pt x="5016843" y="2579"/>
                </a:cubicBezTo>
                <a:cubicBezTo>
                  <a:pt x="5020044" y="-8623"/>
                  <a:pt x="5032607" y="19834"/>
                  <a:pt x="5041557" y="27292"/>
                </a:cubicBezTo>
                <a:cubicBezTo>
                  <a:pt x="5049163" y="33630"/>
                  <a:pt x="5058033" y="38276"/>
                  <a:pt x="5066271" y="43768"/>
                </a:cubicBezTo>
                <a:cubicBezTo>
                  <a:pt x="5071763" y="52006"/>
                  <a:pt x="5072845" y="68482"/>
                  <a:pt x="5082746" y="68482"/>
                </a:cubicBezTo>
                <a:cubicBezTo>
                  <a:pt x="5091430" y="68482"/>
                  <a:pt x="5082300" y="43768"/>
                  <a:pt x="5090984" y="43768"/>
                </a:cubicBezTo>
                <a:cubicBezTo>
                  <a:pt x="5099668" y="43768"/>
                  <a:pt x="5096476" y="60244"/>
                  <a:pt x="5099222" y="68482"/>
                </a:cubicBezTo>
                <a:cubicBezTo>
                  <a:pt x="5148648" y="52006"/>
                  <a:pt x="5104714" y="57498"/>
                  <a:pt x="5132173" y="84957"/>
                </a:cubicBezTo>
                <a:cubicBezTo>
                  <a:pt x="5138313" y="91097"/>
                  <a:pt x="5148649" y="90449"/>
                  <a:pt x="5156887" y="93195"/>
                </a:cubicBezTo>
                <a:cubicBezTo>
                  <a:pt x="5162379" y="101433"/>
                  <a:pt x="5168934" y="109054"/>
                  <a:pt x="5173362" y="117909"/>
                </a:cubicBezTo>
                <a:cubicBezTo>
                  <a:pt x="5194022" y="159229"/>
                  <a:pt x="5188661" y="261482"/>
                  <a:pt x="5189838" y="274428"/>
                </a:cubicBezTo>
                <a:cubicBezTo>
                  <a:pt x="5191350" y="291062"/>
                  <a:pt x="5195330" y="307379"/>
                  <a:pt x="5198076" y="323855"/>
                </a:cubicBezTo>
                <a:cubicBezTo>
                  <a:pt x="5200822" y="301887"/>
                  <a:pt x="5187894" y="270233"/>
                  <a:pt x="5206314" y="257952"/>
                </a:cubicBezTo>
                <a:cubicBezTo>
                  <a:pt x="5220764" y="248318"/>
                  <a:pt x="5222789" y="307379"/>
                  <a:pt x="5222789" y="307379"/>
                </a:cubicBezTo>
                <a:cubicBezTo>
                  <a:pt x="5233041" y="276623"/>
                  <a:pt x="5223521" y="283215"/>
                  <a:pt x="5255741" y="274428"/>
                </a:cubicBezTo>
                <a:cubicBezTo>
                  <a:pt x="5277587" y="268470"/>
                  <a:pt x="5321643" y="257952"/>
                  <a:pt x="5321643" y="257952"/>
                </a:cubicBezTo>
                <a:cubicBezTo>
                  <a:pt x="5387547" y="279920"/>
                  <a:pt x="5305167" y="257952"/>
                  <a:pt x="5371071" y="257952"/>
                </a:cubicBezTo>
                <a:cubicBezTo>
                  <a:pt x="5385073" y="257952"/>
                  <a:pt x="5398530" y="263444"/>
                  <a:pt x="5412260" y="266190"/>
                </a:cubicBezTo>
                <a:cubicBezTo>
                  <a:pt x="5460807" y="193364"/>
                  <a:pt x="5420498" y="264462"/>
                  <a:pt x="5420498" y="76719"/>
                </a:cubicBezTo>
                <a:cubicBezTo>
                  <a:pt x="5420498" y="60016"/>
                  <a:pt x="5425989" y="43768"/>
                  <a:pt x="5428735" y="27292"/>
                </a:cubicBezTo>
                <a:cubicBezTo>
                  <a:pt x="5429833" y="30585"/>
                  <a:pt x="5443867" y="79913"/>
                  <a:pt x="5453449" y="76719"/>
                </a:cubicBezTo>
                <a:cubicBezTo>
                  <a:pt x="5464190" y="73139"/>
                  <a:pt x="5458941" y="54752"/>
                  <a:pt x="5461687" y="43768"/>
                </a:cubicBezTo>
                <a:cubicBezTo>
                  <a:pt x="5480517" y="100258"/>
                  <a:pt x="5459333" y="53183"/>
                  <a:pt x="5478162" y="43768"/>
                </a:cubicBezTo>
                <a:cubicBezTo>
                  <a:pt x="5485929" y="39884"/>
                  <a:pt x="5494638" y="49260"/>
                  <a:pt x="5502876" y="52006"/>
                </a:cubicBezTo>
                <a:cubicBezTo>
                  <a:pt x="5561696" y="32399"/>
                  <a:pt x="5542670" y="21080"/>
                  <a:pt x="5568779" y="60244"/>
                </a:cubicBezTo>
                <a:cubicBezTo>
                  <a:pt x="5575307" y="79830"/>
                  <a:pt x="5581806" y="97224"/>
                  <a:pt x="5585254" y="117909"/>
                </a:cubicBezTo>
                <a:cubicBezTo>
                  <a:pt x="5588894" y="139746"/>
                  <a:pt x="5588853" y="162164"/>
                  <a:pt x="5593492" y="183811"/>
                </a:cubicBezTo>
                <a:cubicBezTo>
                  <a:pt x="5597131" y="200792"/>
                  <a:pt x="5609968" y="233238"/>
                  <a:pt x="5609968" y="233238"/>
                </a:cubicBezTo>
                <a:cubicBezTo>
                  <a:pt x="5630247" y="172405"/>
                  <a:pt x="5600674" y="233661"/>
                  <a:pt x="5642919" y="216763"/>
                </a:cubicBezTo>
                <a:cubicBezTo>
                  <a:pt x="5652112" y="213086"/>
                  <a:pt x="5653903" y="200287"/>
                  <a:pt x="5659395" y="192049"/>
                </a:cubicBezTo>
                <a:cubicBezTo>
                  <a:pt x="5662141" y="200287"/>
                  <a:pt x="5659209" y="214657"/>
                  <a:pt x="5667633" y="216763"/>
                </a:cubicBezTo>
                <a:cubicBezTo>
                  <a:pt x="5710218" y="227409"/>
                  <a:pt x="5679877" y="162882"/>
                  <a:pt x="5700584" y="225000"/>
                </a:cubicBezTo>
                <a:cubicBezTo>
                  <a:pt x="5708270" y="222438"/>
                  <a:pt x="5753080" y="206802"/>
                  <a:pt x="5758249" y="208525"/>
                </a:cubicBezTo>
                <a:cubicBezTo>
                  <a:pt x="5767642" y="211656"/>
                  <a:pt x="5769233" y="225000"/>
                  <a:pt x="5774725" y="233238"/>
                </a:cubicBezTo>
                <a:cubicBezTo>
                  <a:pt x="5795429" y="295357"/>
                  <a:pt x="5767500" y="233238"/>
                  <a:pt x="5799438" y="233238"/>
                </a:cubicBezTo>
                <a:cubicBezTo>
                  <a:pt x="5808122" y="233238"/>
                  <a:pt x="5801536" y="251812"/>
                  <a:pt x="5807676" y="257952"/>
                </a:cubicBezTo>
                <a:cubicBezTo>
                  <a:pt x="5813816" y="264092"/>
                  <a:pt x="5824151" y="263444"/>
                  <a:pt x="5832389" y="266190"/>
                </a:cubicBezTo>
                <a:cubicBezTo>
                  <a:pt x="5840627" y="263444"/>
                  <a:pt x="5848472" y="256993"/>
                  <a:pt x="5857103" y="257952"/>
                </a:cubicBezTo>
                <a:cubicBezTo>
                  <a:pt x="5874364" y="259870"/>
                  <a:pt x="5906530" y="274428"/>
                  <a:pt x="5906530" y="274428"/>
                </a:cubicBezTo>
                <a:cubicBezTo>
                  <a:pt x="5914768" y="271682"/>
                  <a:pt x="5925103" y="272330"/>
                  <a:pt x="5931243" y="266190"/>
                </a:cubicBezTo>
                <a:cubicBezTo>
                  <a:pt x="5950175" y="247258"/>
                  <a:pt x="5929108" y="231103"/>
                  <a:pt x="5947719" y="249714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62000"/>
          </a:xfrm>
        </p:spPr>
        <p:txBody>
          <a:bodyPr>
            <a:noAutofit/>
          </a:bodyPr>
          <a:lstStyle/>
          <a:p>
            <a:r>
              <a:rPr lang="en-US" sz="2400" dirty="0"/>
              <a:t>Can you guess how many closed and open states the channel visits (openings are downwards)?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0BC9-E425-3342-ACBE-32861EDD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" y="1733550"/>
            <a:ext cx="83382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542608" y="243179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542608" y="423991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060C-5DED-1D4E-A8CE-BA86143A3FE6}"/>
              </a:ext>
            </a:extLst>
          </p:cNvPr>
          <p:cNvSpPr txBox="1"/>
          <p:nvPr/>
        </p:nvSpPr>
        <p:spPr>
          <a:xfrm>
            <a:off x="2769179" y="38487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F3805-6A82-964C-B7FA-47BA54A27E9C}"/>
              </a:ext>
            </a:extLst>
          </p:cNvPr>
          <p:cNvSpPr txBox="1"/>
          <p:nvPr/>
        </p:nvSpPr>
        <p:spPr>
          <a:xfrm>
            <a:off x="2709066" y="203976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Hidden States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08FEB-FC72-3E4A-B13F-E7DFB17E81C2}"/>
              </a:ext>
            </a:extLst>
          </p:cNvPr>
          <p:cNvSpPr txBox="1"/>
          <p:nvPr/>
        </p:nvSpPr>
        <p:spPr>
          <a:xfrm>
            <a:off x="3308589" y="607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FE57355-1CA8-1743-B349-BC659B253737}"/>
              </a:ext>
            </a:extLst>
          </p:cNvPr>
          <p:cNvSpPr/>
          <p:nvPr/>
        </p:nvSpPr>
        <p:spPr>
          <a:xfrm>
            <a:off x="3581400" y="1097476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4817856-AEA2-B24A-ADF3-5D6C1E7D04B5}"/>
              </a:ext>
            </a:extLst>
          </p:cNvPr>
          <p:cNvSpPr/>
          <p:nvPr/>
        </p:nvSpPr>
        <p:spPr>
          <a:xfrm>
            <a:off x="3578311" y="2913878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89A87-A38D-3D42-B0E1-33DF2C876B13}"/>
              </a:ext>
            </a:extLst>
          </p:cNvPr>
          <p:cNvSpPr txBox="1"/>
          <p:nvPr/>
        </p:nvSpPr>
        <p:spPr>
          <a:xfrm>
            <a:off x="7239000" y="638702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131B1-94F8-8544-BA78-307FFF51E374}"/>
              </a:ext>
            </a:extLst>
          </p:cNvPr>
          <p:cNvSpPr txBox="1"/>
          <p:nvPr/>
        </p:nvSpPr>
        <p:spPr>
          <a:xfrm>
            <a:off x="7317547" y="42399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6F2A6-4BEB-0A4F-ABDE-D91D22D6E31C}"/>
              </a:ext>
            </a:extLst>
          </p:cNvPr>
          <p:cNvCxnSpPr/>
          <p:nvPr/>
        </p:nvCxnSpPr>
        <p:spPr>
          <a:xfrm>
            <a:off x="7696200" y="1097476"/>
            <a:ext cx="0" cy="3074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3EB18-5D41-EB42-89AE-5E052F2DE4CB}"/>
              </a:ext>
            </a:extLst>
          </p:cNvPr>
          <p:cNvCxnSpPr>
            <a:cxnSpLocks/>
          </p:cNvCxnSpPr>
          <p:nvPr/>
        </p:nvCxnSpPr>
        <p:spPr>
          <a:xfrm flipV="1">
            <a:off x="8077200" y="1045906"/>
            <a:ext cx="0" cy="30744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58410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583</Words>
  <Application>Microsoft Macintosh PowerPoint</Application>
  <PresentationFormat>On-screen Show (16:9)</PresentationFormat>
  <Paragraphs>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Courier</vt:lpstr>
      <vt:lpstr>Times New Roman</vt:lpstr>
      <vt:lpstr>16-9 Cover</vt:lpstr>
      <vt:lpstr>16-9 Light Background</vt:lpstr>
      <vt:lpstr>16-9 White Backgroud</vt:lpstr>
      <vt:lpstr>PowerPoint Presentation</vt:lpstr>
      <vt:lpstr>PowerPoint Presentation</vt:lpstr>
      <vt:lpstr>Hidden Markov Models (HMMs)</vt:lpstr>
      <vt:lpstr>Simple HMM for an Ion Channel</vt:lpstr>
      <vt:lpstr>One possible state sequence (discrete time steps):</vt:lpstr>
      <vt:lpstr>Hidden States: Observed (pA):</vt:lpstr>
      <vt:lpstr>Hidden States: Observed (pA):</vt:lpstr>
      <vt:lpstr>Can you guess how many closed and open states the channel visits (openings are downwards)?</vt:lpstr>
      <vt:lpstr>PowerPoint Presentation</vt:lpstr>
      <vt:lpstr>Parts of an HMM</vt:lpstr>
      <vt:lpstr>PowerPoint Presentation</vt:lpstr>
      <vt:lpstr>Python &amp; JupyterLab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590</cp:revision>
  <cp:lastPrinted>2011-01-24T02:49:42Z</cp:lastPrinted>
  <dcterms:created xsi:type="dcterms:W3CDTF">2011-06-30T15:04:08Z</dcterms:created>
  <dcterms:modified xsi:type="dcterms:W3CDTF">2020-08-20T04:53:51Z</dcterms:modified>
  <cp:category/>
</cp:coreProperties>
</file>