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94658"/>
  </p:normalViewPr>
  <p:slideViewPr>
    <p:cSldViewPr snapToGrid="0" snapToObjects="1">
      <p:cViewPr varScale="1">
        <p:scale>
          <a:sx n="116" d="100"/>
          <a:sy n="116" d="100"/>
        </p:scale>
        <p:origin x="208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EC70-145E-7240-9882-A6C6A92F4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2D27E-B458-134C-A977-0AE7187BF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8483-8651-0340-9470-273464B1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9B13-D9B7-C441-B708-D8860DD1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7BAF-8BE1-5449-A85D-F4DAABDC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2C6A-A9AC-2249-A9C6-78D283CE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5CFFD-B156-1649-86B5-EA95444F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36122-C7E0-6242-81D3-47A9554E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F33B-C8CC-384F-B748-FDCF66A9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1709-3145-164A-B29F-A49E76C2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C5C98-1BA9-044D-B2CB-3A38C420C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53B06-060D-3743-8400-79FEF55E3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45B6-4B82-AB48-AA06-48D1929E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FC4F-EC80-5944-AE12-7DB05179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C664-A79A-5B48-928C-776381E8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7C13-908F-384B-B04A-A774C761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C4A1-0869-164B-B90A-2C07EA2E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3CB7-6CDB-E84F-BFC4-10802994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394E-3542-534D-975D-1E5D090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EF44-C636-1049-ADDC-7C50D39D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7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720-59DF-6C4A-82EB-30BC5868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776BE-B533-CD4D-BF33-AE3FC892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1CAB-A926-6941-961D-D5E9C316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EA0A-68E0-7A41-9D57-B41ED1D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763B-F04D-E04A-B18C-FC30D2E3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4FE8-64EE-6840-89A8-40D60EFE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C42D-FCE6-2E4A-ACCD-F6EEA70A7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C46DC-63B5-1E40-82C5-F097340CD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6820-0F4E-4149-B169-D9ECE57F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2027E-BED9-5147-A1CF-9A44888C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5592-F382-124C-B9A0-7F375C86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1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841F-1BC9-764B-84D5-7C5ECCAE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3412-07DB-A147-A436-D50A4E22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253AD-CBE1-9E44-87B0-C27C32309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02BF-B332-7942-B878-13EA0C84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3724B-5ADF-F94A-906C-56B0F7D52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F2CC-6C41-9645-AA93-5EE4D857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BDBB3-1627-574E-BC6E-11E7B303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F3769-4FFD-804D-9AD3-D4B9F6AC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7085-2E84-474D-A686-F23567AE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B876-F866-334E-97A6-DB2F3182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A5B5D-4640-5442-A07F-DE1F0D26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5A3C9-F9A4-7042-ABB4-5480690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3764A-5918-524B-B4F0-88E48B0B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1BB38-A9B5-3246-8EAC-0DDB3975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3B9BF-BB4C-6E4C-87A7-71C0E794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B9EC-A03E-7744-9F90-F5D36B01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6DDF-A7AA-BE41-B8C7-BAB6D9C8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EDF9-BD77-FB48-868F-CB464CC0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B9624-2836-2849-B99B-1652BE1A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C3390-F0A5-034C-AA2F-53BB4795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F1F9-1E36-E44B-963F-945453E7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FE07-FD84-694E-BE2D-004D548B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35EF2-2302-E643-BEA0-FA26761BB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29A0E-5CE4-6249-9CFF-0C25BFC28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5B0E3-989F-D840-9A40-2F620DAC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309E-AC29-2F4C-853B-18CB9DCB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8EB7-E196-DF40-8F01-3FF86C65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F81E0-CE0F-D64E-AA64-9C2EA5B5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E0ADA-5329-9345-BC0D-8809FC400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5855-0A4D-E24F-8D73-B20BAD5E1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3B8F-4B49-474A-9FFF-222803846AA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0777-DD09-CB40-81ED-B0816E38D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9E2F-432F-2348-B46A-0EEEF3F4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6BAE8-06DE-C249-B05D-A02BBF76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DB86-5971-DA42-A897-0D52A1A67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Linear Models (GLMs)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F9EB5-387E-8546-97D6-754322D75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9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1FBE99-6EFB-2A4C-8192-6D5B39FEF10A}"/>
              </a:ext>
            </a:extLst>
          </p:cNvPr>
          <p:cNvCxnSpPr>
            <a:cxnSpLocks/>
          </p:cNvCxnSpPr>
          <p:nvPr/>
        </p:nvCxnSpPr>
        <p:spPr>
          <a:xfrm>
            <a:off x="1738286" y="4214505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9520D20-823E-D542-81F3-E51A993B10B0}"/>
              </a:ext>
            </a:extLst>
          </p:cNvPr>
          <p:cNvSpPr/>
          <p:nvPr/>
        </p:nvSpPr>
        <p:spPr>
          <a:xfrm>
            <a:off x="2667180" y="3768954"/>
            <a:ext cx="1602126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987FD-D596-F843-ACA9-EAA9B56A100E}"/>
                  </a:ext>
                </a:extLst>
              </p:cNvPr>
              <p:cNvSpPr txBox="1"/>
              <p:nvPr/>
            </p:nvSpPr>
            <p:spPr>
              <a:xfrm>
                <a:off x="2049585" y="4957267"/>
                <a:ext cx="28373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987FD-D596-F843-ACA9-EAA9B56A1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85" y="4957267"/>
                <a:ext cx="2837315" cy="307777"/>
              </a:xfrm>
              <a:prstGeom prst="rect">
                <a:avLst/>
              </a:prstGeom>
              <a:blipFill>
                <a:blip r:embed="rId2"/>
                <a:stretch>
                  <a:fillRect l="-3125" t="-24000" r="-89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68822-D6D7-4348-AE58-10E26727C72D}"/>
                  </a:ext>
                </a:extLst>
              </p:cNvPr>
              <p:cNvSpPr txBox="1"/>
              <p:nvPr/>
            </p:nvSpPr>
            <p:spPr>
              <a:xfrm>
                <a:off x="930799" y="4926490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68822-D6D7-4348-AE58-10E26727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9" y="4926490"/>
                <a:ext cx="275204" cy="369332"/>
              </a:xfrm>
              <a:prstGeom prst="rect">
                <a:avLst/>
              </a:prstGeom>
              <a:blipFill>
                <a:blip r:embed="rId3"/>
                <a:stretch>
                  <a:fillRect l="-26087" r="-1739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6D5352-FAC4-2D4E-8457-25892B52A161}"/>
              </a:ext>
            </a:extLst>
          </p:cNvPr>
          <p:cNvCxnSpPr>
            <a:cxnSpLocks/>
          </p:cNvCxnSpPr>
          <p:nvPr/>
        </p:nvCxnSpPr>
        <p:spPr>
          <a:xfrm>
            <a:off x="4400259" y="4248951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C70FD-002C-D844-99EB-E7E72297C7DA}"/>
              </a:ext>
            </a:extLst>
          </p:cNvPr>
          <p:cNvSpPr/>
          <p:nvPr/>
        </p:nvSpPr>
        <p:spPr>
          <a:xfrm>
            <a:off x="7991125" y="3768954"/>
            <a:ext cx="1357689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E31C1C-022E-7748-94E3-4A8B5C5151D8}"/>
                  </a:ext>
                </a:extLst>
              </p:cNvPr>
              <p:cNvSpPr txBox="1"/>
              <p:nvPr/>
            </p:nvSpPr>
            <p:spPr>
              <a:xfrm>
                <a:off x="7916215" y="4901925"/>
                <a:ext cx="1504323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E31C1C-022E-7748-94E3-4A8B5C515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15" y="4901925"/>
                <a:ext cx="1504323" cy="416845"/>
              </a:xfrm>
              <a:prstGeom prst="rect">
                <a:avLst/>
              </a:prstGeom>
              <a:blipFill>
                <a:blip r:embed="rId4"/>
                <a:stretch>
                  <a:fillRect l="-5042" t="-5714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D0EACA-74B3-8B41-ACC4-F295971FD71D}"/>
                  </a:ext>
                </a:extLst>
              </p:cNvPr>
              <p:cNvSpPr txBox="1"/>
              <p:nvPr/>
            </p:nvSpPr>
            <p:spPr>
              <a:xfrm>
                <a:off x="10866478" y="49264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D0EACA-74B3-8B41-ACC4-F295971F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478" y="4926490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3810" r="-1904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32496D-2117-9B48-9326-96578A0414FF}"/>
              </a:ext>
            </a:extLst>
          </p:cNvPr>
          <p:cNvSpPr/>
          <p:nvPr/>
        </p:nvSpPr>
        <p:spPr>
          <a:xfrm>
            <a:off x="529469" y="3768954"/>
            <a:ext cx="1077864" cy="8911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Stimulus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ADFB40-C5C2-164E-B151-FB31FE2C5A83}"/>
              </a:ext>
            </a:extLst>
          </p:cNvPr>
          <p:cNvSpPr/>
          <p:nvPr/>
        </p:nvSpPr>
        <p:spPr>
          <a:xfrm>
            <a:off x="10408658" y="3768954"/>
            <a:ext cx="1161348" cy="8911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3DB3FA-9809-E743-92D6-3DA85BF23665}"/>
              </a:ext>
            </a:extLst>
          </p:cNvPr>
          <p:cNvCxnSpPr>
            <a:cxnSpLocks/>
          </p:cNvCxnSpPr>
          <p:nvPr/>
        </p:nvCxnSpPr>
        <p:spPr>
          <a:xfrm>
            <a:off x="9479766" y="4214505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07170-2F85-154E-AE0D-265F4BD53FA9}"/>
              </a:ext>
            </a:extLst>
          </p:cNvPr>
          <p:cNvSpPr/>
          <p:nvPr/>
        </p:nvSpPr>
        <p:spPr>
          <a:xfrm>
            <a:off x="5329152" y="3803400"/>
            <a:ext cx="1602126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Nonlinear Transformation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B38AE7-EFD0-7F46-95DC-3B72E94FCAC4}"/>
              </a:ext>
            </a:extLst>
          </p:cNvPr>
          <p:cNvCxnSpPr>
            <a:cxnSpLocks/>
          </p:cNvCxnSpPr>
          <p:nvPr/>
        </p:nvCxnSpPr>
        <p:spPr>
          <a:xfrm>
            <a:off x="7062231" y="4248951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707B92-083E-5342-A332-808511B1C93F}"/>
              </a:ext>
            </a:extLst>
          </p:cNvPr>
          <p:cNvCxnSpPr>
            <a:cxnSpLocks/>
          </p:cNvCxnSpPr>
          <p:nvPr/>
        </p:nvCxnSpPr>
        <p:spPr>
          <a:xfrm>
            <a:off x="1738286" y="1435644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A77052-68B6-0544-A575-1EE4782C1786}"/>
              </a:ext>
            </a:extLst>
          </p:cNvPr>
          <p:cNvSpPr/>
          <p:nvPr/>
        </p:nvSpPr>
        <p:spPr>
          <a:xfrm>
            <a:off x="2667180" y="990093"/>
            <a:ext cx="1602126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6F769B-D04A-DB4C-875D-AA03F070A934}"/>
                  </a:ext>
                </a:extLst>
              </p:cNvPr>
              <p:cNvSpPr txBox="1"/>
              <p:nvPr/>
            </p:nvSpPr>
            <p:spPr>
              <a:xfrm>
                <a:off x="2049585" y="2178406"/>
                <a:ext cx="28373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6F769B-D04A-DB4C-875D-AA03F070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85" y="2178406"/>
                <a:ext cx="2837315" cy="307777"/>
              </a:xfrm>
              <a:prstGeom prst="rect">
                <a:avLst/>
              </a:prstGeom>
              <a:blipFill>
                <a:blip r:embed="rId6"/>
                <a:stretch>
                  <a:fillRect l="-3125" t="-20000" r="-89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712DE2-9646-3042-8174-8BCAC2656D1D}"/>
                  </a:ext>
                </a:extLst>
              </p:cNvPr>
              <p:cNvSpPr txBox="1"/>
              <p:nvPr/>
            </p:nvSpPr>
            <p:spPr>
              <a:xfrm>
                <a:off x="930799" y="2147629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712DE2-9646-3042-8174-8BCAC2656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9" y="2147629"/>
                <a:ext cx="275204" cy="369332"/>
              </a:xfrm>
              <a:prstGeom prst="rect">
                <a:avLst/>
              </a:prstGeom>
              <a:blipFill>
                <a:blip r:embed="rId3"/>
                <a:stretch>
                  <a:fillRect l="-26087" r="-1739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04AAD3-AB70-BB4C-A437-518B1DC6E5E9}"/>
              </a:ext>
            </a:extLst>
          </p:cNvPr>
          <p:cNvCxnSpPr>
            <a:cxnSpLocks/>
          </p:cNvCxnSpPr>
          <p:nvPr/>
        </p:nvCxnSpPr>
        <p:spPr>
          <a:xfrm>
            <a:off x="4400259" y="1470090"/>
            <a:ext cx="34599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493D4-318D-6A47-B16C-8C24D5C91C4A}"/>
              </a:ext>
            </a:extLst>
          </p:cNvPr>
          <p:cNvSpPr/>
          <p:nvPr/>
        </p:nvSpPr>
        <p:spPr>
          <a:xfrm>
            <a:off x="7991125" y="990093"/>
            <a:ext cx="1357689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20476C-A613-1B4D-A99A-B2D380CAB0D0}"/>
                  </a:ext>
                </a:extLst>
              </p:cNvPr>
              <p:cNvSpPr txBox="1"/>
              <p:nvPr/>
            </p:nvSpPr>
            <p:spPr>
              <a:xfrm>
                <a:off x="8113854" y="2147629"/>
                <a:ext cx="1112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20476C-A613-1B4D-A99A-B2D380CAB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854" y="2147629"/>
                <a:ext cx="1112228" cy="369332"/>
              </a:xfrm>
              <a:prstGeom prst="rect">
                <a:avLst/>
              </a:prstGeom>
              <a:blipFill>
                <a:blip r:embed="rId7"/>
                <a:stretch>
                  <a:fillRect l="-5618" t="-1290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4FCAC8-F0D7-5946-AB14-4E0ABAF80BA9}"/>
                  </a:ext>
                </a:extLst>
              </p:cNvPr>
              <p:cNvSpPr txBox="1"/>
              <p:nvPr/>
            </p:nvSpPr>
            <p:spPr>
              <a:xfrm>
                <a:off x="10866478" y="21476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4FCAC8-F0D7-5946-AB14-4E0ABAF8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478" y="2147629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3810" r="-1904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790B10A-E987-264D-B7CC-D03E1C249C74}"/>
              </a:ext>
            </a:extLst>
          </p:cNvPr>
          <p:cNvSpPr/>
          <p:nvPr/>
        </p:nvSpPr>
        <p:spPr>
          <a:xfrm>
            <a:off x="529469" y="990093"/>
            <a:ext cx="1077864" cy="8911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Stimulus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78A6B67-BE62-4F47-B12F-4F5DC14D0C6F}"/>
              </a:ext>
            </a:extLst>
          </p:cNvPr>
          <p:cNvSpPr/>
          <p:nvPr/>
        </p:nvSpPr>
        <p:spPr>
          <a:xfrm>
            <a:off x="10408658" y="990093"/>
            <a:ext cx="1161348" cy="8911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78E75-C0B6-354F-869D-DF4A739BB467}"/>
              </a:ext>
            </a:extLst>
          </p:cNvPr>
          <p:cNvCxnSpPr>
            <a:cxnSpLocks/>
          </p:cNvCxnSpPr>
          <p:nvPr/>
        </p:nvCxnSpPr>
        <p:spPr>
          <a:xfrm>
            <a:off x="9479766" y="1435644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175449-3CE1-6D46-91E3-DA1A092E7764}"/>
                  </a:ext>
                </a:extLst>
              </p:cNvPr>
              <p:cNvSpPr txBox="1"/>
              <p:nvPr/>
            </p:nvSpPr>
            <p:spPr>
              <a:xfrm>
                <a:off x="5790153" y="4926490"/>
                <a:ext cx="68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175449-3CE1-6D46-91E3-DA1A092E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53" y="4926490"/>
                <a:ext cx="680123" cy="369332"/>
              </a:xfrm>
              <a:prstGeom prst="rect">
                <a:avLst/>
              </a:prstGeom>
              <a:blipFill>
                <a:blip r:embed="rId8"/>
                <a:stretch>
                  <a:fillRect l="-16667" t="-12903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445D25D-F8E7-2746-BBF3-9388AC1BC4CD}"/>
              </a:ext>
            </a:extLst>
          </p:cNvPr>
          <p:cNvSpPr txBox="1"/>
          <p:nvPr/>
        </p:nvSpPr>
        <p:spPr>
          <a:xfrm>
            <a:off x="301497" y="287127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B6C2A7-E741-3745-9BB0-4D97DB47FFB7}"/>
              </a:ext>
            </a:extLst>
          </p:cNvPr>
          <p:cNvSpPr txBox="1"/>
          <p:nvPr/>
        </p:nvSpPr>
        <p:spPr>
          <a:xfrm>
            <a:off x="301497" y="3082102"/>
            <a:ext cx="338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Generalized Linear Model</a:t>
            </a:r>
          </a:p>
        </p:txBody>
      </p:sp>
    </p:spTree>
    <p:extLst>
      <p:ext uri="{BB962C8B-B14F-4D97-AF65-F5344CB8AC3E}">
        <p14:creationId xmlns:p14="http://schemas.microsoft.com/office/powerpoint/2010/main" val="82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1FBE99-6EFB-2A4C-8192-6D5B39FEF10A}"/>
              </a:ext>
            </a:extLst>
          </p:cNvPr>
          <p:cNvCxnSpPr>
            <a:cxnSpLocks/>
          </p:cNvCxnSpPr>
          <p:nvPr/>
        </p:nvCxnSpPr>
        <p:spPr>
          <a:xfrm>
            <a:off x="1738286" y="4214505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9520D20-823E-D542-81F3-E51A993B10B0}"/>
              </a:ext>
            </a:extLst>
          </p:cNvPr>
          <p:cNvSpPr/>
          <p:nvPr/>
        </p:nvSpPr>
        <p:spPr>
          <a:xfrm>
            <a:off x="2667180" y="3768954"/>
            <a:ext cx="1602126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987FD-D596-F843-ACA9-EAA9B56A100E}"/>
                  </a:ext>
                </a:extLst>
              </p:cNvPr>
              <p:cNvSpPr txBox="1"/>
              <p:nvPr/>
            </p:nvSpPr>
            <p:spPr>
              <a:xfrm>
                <a:off x="2049585" y="4957267"/>
                <a:ext cx="28373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987FD-D596-F843-ACA9-EAA9B56A1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85" y="4957267"/>
                <a:ext cx="2837315" cy="307777"/>
              </a:xfrm>
              <a:prstGeom prst="rect">
                <a:avLst/>
              </a:prstGeom>
              <a:blipFill>
                <a:blip r:embed="rId2"/>
                <a:stretch>
                  <a:fillRect l="-3125" t="-24000" r="-89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68822-D6D7-4348-AE58-10E26727C72D}"/>
                  </a:ext>
                </a:extLst>
              </p:cNvPr>
              <p:cNvSpPr txBox="1"/>
              <p:nvPr/>
            </p:nvSpPr>
            <p:spPr>
              <a:xfrm>
                <a:off x="930799" y="4926490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68822-D6D7-4348-AE58-10E26727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9" y="4926490"/>
                <a:ext cx="275204" cy="369332"/>
              </a:xfrm>
              <a:prstGeom prst="rect">
                <a:avLst/>
              </a:prstGeom>
              <a:blipFill>
                <a:blip r:embed="rId3"/>
                <a:stretch>
                  <a:fillRect l="-26087" r="-1739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6D5352-FAC4-2D4E-8457-25892B52A161}"/>
              </a:ext>
            </a:extLst>
          </p:cNvPr>
          <p:cNvCxnSpPr>
            <a:cxnSpLocks/>
          </p:cNvCxnSpPr>
          <p:nvPr/>
        </p:nvCxnSpPr>
        <p:spPr>
          <a:xfrm>
            <a:off x="4400259" y="4248951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C70FD-002C-D844-99EB-E7E72297C7DA}"/>
              </a:ext>
            </a:extLst>
          </p:cNvPr>
          <p:cNvSpPr/>
          <p:nvPr/>
        </p:nvSpPr>
        <p:spPr>
          <a:xfrm>
            <a:off x="7991125" y="3768954"/>
            <a:ext cx="1357689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E31C1C-022E-7748-94E3-4A8B5C5151D8}"/>
                  </a:ext>
                </a:extLst>
              </p:cNvPr>
              <p:cNvSpPr txBox="1"/>
              <p:nvPr/>
            </p:nvSpPr>
            <p:spPr>
              <a:xfrm>
                <a:off x="7320689" y="4937453"/>
                <a:ext cx="2698559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E31C1C-022E-7748-94E3-4A8B5C515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89" y="4937453"/>
                <a:ext cx="2698559" cy="347403"/>
              </a:xfrm>
              <a:prstGeom prst="rect">
                <a:avLst/>
              </a:prstGeom>
              <a:blipFill>
                <a:blip r:embed="rId4"/>
                <a:stretch>
                  <a:fillRect l="-1869"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D0EACA-74B3-8B41-ACC4-F295971FD71D}"/>
                  </a:ext>
                </a:extLst>
              </p:cNvPr>
              <p:cNvSpPr txBox="1"/>
              <p:nvPr/>
            </p:nvSpPr>
            <p:spPr>
              <a:xfrm>
                <a:off x="10866478" y="49264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D0EACA-74B3-8B41-ACC4-F295971F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478" y="4926490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3810" r="-1904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32496D-2117-9B48-9326-96578A0414FF}"/>
              </a:ext>
            </a:extLst>
          </p:cNvPr>
          <p:cNvSpPr/>
          <p:nvPr/>
        </p:nvSpPr>
        <p:spPr>
          <a:xfrm>
            <a:off x="529469" y="3768954"/>
            <a:ext cx="1077864" cy="8911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Stimulus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ADFB40-C5C2-164E-B151-FB31FE2C5A83}"/>
              </a:ext>
            </a:extLst>
          </p:cNvPr>
          <p:cNvSpPr/>
          <p:nvPr/>
        </p:nvSpPr>
        <p:spPr>
          <a:xfrm>
            <a:off x="10408658" y="3768954"/>
            <a:ext cx="1161348" cy="8911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3DB3FA-9809-E743-92D6-3DA85BF23665}"/>
              </a:ext>
            </a:extLst>
          </p:cNvPr>
          <p:cNvCxnSpPr>
            <a:cxnSpLocks/>
          </p:cNvCxnSpPr>
          <p:nvPr/>
        </p:nvCxnSpPr>
        <p:spPr>
          <a:xfrm>
            <a:off x="9479766" y="4214505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07170-2F85-154E-AE0D-265F4BD53FA9}"/>
              </a:ext>
            </a:extLst>
          </p:cNvPr>
          <p:cNvSpPr/>
          <p:nvPr/>
        </p:nvSpPr>
        <p:spPr>
          <a:xfrm>
            <a:off x="5329152" y="3803400"/>
            <a:ext cx="1602126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Nonlinear Transformation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B38AE7-EFD0-7F46-95DC-3B72E94FCAC4}"/>
              </a:ext>
            </a:extLst>
          </p:cNvPr>
          <p:cNvCxnSpPr>
            <a:cxnSpLocks/>
          </p:cNvCxnSpPr>
          <p:nvPr/>
        </p:nvCxnSpPr>
        <p:spPr>
          <a:xfrm>
            <a:off x="7062231" y="4248951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707B92-083E-5342-A332-808511B1C93F}"/>
              </a:ext>
            </a:extLst>
          </p:cNvPr>
          <p:cNvCxnSpPr>
            <a:cxnSpLocks/>
          </p:cNvCxnSpPr>
          <p:nvPr/>
        </p:nvCxnSpPr>
        <p:spPr>
          <a:xfrm>
            <a:off x="1738286" y="1435644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A77052-68B6-0544-A575-1EE4782C1786}"/>
              </a:ext>
            </a:extLst>
          </p:cNvPr>
          <p:cNvSpPr/>
          <p:nvPr/>
        </p:nvSpPr>
        <p:spPr>
          <a:xfrm>
            <a:off x="2667180" y="990093"/>
            <a:ext cx="1602126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6F769B-D04A-DB4C-875D-AA03F070A934}"/>
                  </a:ext>
                </a:extLst>
              </p:cNvPr>
              <p:cNvSpPr txBox="1"/>
              <p:nvPr/>
            </p:nvSpPr>
            <p:spPr>
              <a:xfrm>
                <a:off x="2049585" y="2178406"/>
                <a:ext cx="28373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6F769B-D04A-DB4C-875D-AA03F070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85" y="2178406"/>
                <a:ext cx="2837315" cy="307777"/>
              </a:xfrm>
              <a:prstGeom prst="rect">
                <a:avLst/>
              </a:prstGeom>
              <a:blipFill>
                <a:blip r:embed="rId6"/>
                <a:stretch>
                  <a:fillRect l="-3125" t="-20000" r="-89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712DE2-9646-3042-8174-8BCAC2656D1D}"/>
                  </a:ext>
                </a:extLst>
              </p:cNvPr>
              <p:cNvSpPr txBox="1"/>
              <p:nvPr/>
            </p:nvSpPr>
            <p:spPr>
              <a:xfrm>
                <a:off x="930799" y="2147629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712DE2-9646-3042-8174-8BCAC2656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9" y="2147629"/>
                <a:ext cx="275204" cy="369332"/>
              </a:xfrm>
              <a:prstGeom prst="rect">
                <a:avLst/>
              </a:prstGeom>
              <a:blipFill>
                <a:blip r:embed="rId3"/>
                <a:stretch>
                  <a:fillRect l="-26087" r="-1739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470493D4-318D-6A47-B16C-8C24D5C91C4A}"/>
              </a:ext>
            </a:extLst>
          </p:cNvPr>
          <p:cNvSpPr/>
          <p:nvPr/>
        </p:nvSpPr>
        <p:spPr>
          <a:xfrm>
            <a:off x="7991125" y="990093"/>
            <a:ext cx="1357689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20476C-A613-1B4D-A99A-B2D380CAB0D0}"/>
                  </a:ext>
                </a:extLst>
              </p:cNvPr>
              <p:cNvSpPr txBox="1"/>
              <p:nvPr/>
            </p:nvSpPr>
            <p:spPr>
              <a:xfrm>
                <a:off x="7570800" y="2123871"/>
                <a:ext cx="23512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20476C-A613-1B4D-A99A-B2D380CAB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00" y="2123871"/>
                <a:ext cx="2351221" cy="416845"/>
              </a:xfrm>
              <a:prstGeom prst="rect">
                <a:avLst/>
              </a:prstGeom>
              <a:blipFill>
                <a:blip r:embed="rId7"/>
                <a:stretch>
                  <a:fillRect l="-2688" t="-5882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4FCAC8-F0D7-5946-AB14-4E0ABAF80BA9}"/>
                  </a:ext>
                </a:extLst>
              </p:cNvPr>
              <p:cNvSpPr txBox="1"/>
              <p:nvPr/>
            </p:nvSpPr>
            <p:spPr>
              <a:xfrm>
                <a:off x="10866478" y="21476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4FCAC8-F0D7-5946-AB14-4E0ABAF8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478" y="2147629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3810" r="-1904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790B10A-E987-264D-B7CC-D03E1C249C74}"/>
              </a:ext>
            </a:extLst>
          </p:cNvPr>
          <p:cNvSpPr/>
          <p:nvPr/>
        </p:nvSpPr>
        <p:spPr>
          <a:xfrm>
            <a:off x="529469" y="990093"/>
            <a:ext cx="1077864" cy="8911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Stimulus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78A6B67-BE62-4F47-B12F-4F5DC14D0C6F}"/>
              </a:ext>
            </a:extLst>
          </p:cNvPr>
          <p:cNvSpPr/>
          <p:nvPr/>
        </p:nvSpPr>
        <p:spPr>
          <a:xfrm>
            <a:off x="10408658" y="990093"/>
            <a:ext cx="1161348" cy="8911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78E75-C0B6-354F-869D-DF4A739BB467}"/>
              </a:ext>
            </a:extLst>
          </p:cNvPr>
          <p:cNvCxnSpPr>
            <a:cxnSpLocks/>
          </p:cNvCxnSpPr>
          <p:nvPr/>
        </p:nvCxnSpPr>
        <p:spPr>
          <a:xfrm>
            <a:off x="9479766" y="1435644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175449-3CE1-6D46-91E3-DA1A092E7764}"/>
                  </a:ext>
                </a:extLst>
              </p:cNvPr>
              <p:cNvSpPr txBox="1"/>
              <p:nvPr/>
            </p:nvSpPr>
            <p:spPr>
              <a:xfrm>
                <a:off x="5446853" y="4957267"/>
                <a:ext cx="13667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175449-3CE1-6D46-91E3-DA1A092E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53" y="4957267"/>
                <a:ext cx="1366720" cy="307777"/>
              </a:xfrm>
              <a:prstGeom prst="rect">
                <a:avLst/>
              </a:prstGeom>
              <a:blipFill>
                <a:blip r:embed="rId8"/>
                <a:stretch>
                  <a:fillRect l="-6481" t="-24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445D25D-F8E7-2746-BBF3-9388AC1BC4CD}"/>
              </a:ext>
            </a:extLst>
          </p:cNvPr>
          <p:cNvSpPr txBox="1"/>
          <p:nvPr/>
        </p:nvSpPr>
        <p:spPr>
          <a:xfrm>
            <a:off x="301497" y="287127"/>
            <a:ext cx="178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Poisson GLM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B6C2A7-E741-3745-9BB0-4D97DB47FFB7}"/>
              </a:ext>
            </a:extLst>
          </p:cNvPr>
          <p:cNvSpPr txBox="1"/>
          <p:nvPr/>
        </p:nvSpPr>
        <p:spPr>
          <a:xfrm>
            <a:off x="301497" y="3082102"/>
            <a:ext cx="253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 Regression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AE8E39-F763-5B49-A4D0-2616FC2E1FFD}"/>
              </a:ext>
            </a:extLst>
          </p:cNvPr>
          <p:cNvCxnSpPr>
            <a:cxnSpLocks/>
          </p:cNvCxnSpPr>
          <p:nvPr/>
        </p:nvCxnSpPr>
        <p:spPr>
          <a:xfrm>
            <a:off x="4400259" y="1439312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31E7E9C-E095-7546-96EE-83B66CCB295D}"/>
              </a:ext>
            </a:extLst>
          </p:cNvPr>
          <p:cNvSpPr/>
          <p:nvPr/>
        </p:nvSpPr>
        <p:spPr>
          <a:xfrm>
            <a:off x="5329152" y="993761"/>
            <a:ext cx="1602126" cy="891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Nonlinear Transformation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95B115-7E18-F94B-BE59-2D4D9E9AD2DC}"/>
              </a:ext>
            </a:extLst>
          </p:cNvPr>
          <p:cNvCxnSpPr>
            <a:cxnSpLocks/>
          </p:cNvCxnSpPr>
          <p:nvPr/>
        </p:nvCxnSpPr>
        <p:spPr>
          <a:xfrm>
            <a:off x="7062231" y="1439312"/>
            <a:ext cx="797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77645B-4E8A-9944-AD0C-BB9F476F71F8}"/>
                  </a:ext>
                </a:extLst>
              </p:cNvPr>
              <p:cNvSpPr txBox="1"/>
              <p:nvPr/>
            </p:nvSpPr>
            <p:spPr>
              <a:xfrm>
                <a:off x="5634084" y="2152744"/>
                <a:ext cx="992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77645B-4E8A-9944-AD0C-BB9F476F7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84" y="2152744"/>
                <a:ext cx="992259" cy="369332"/>
              </a:xfrm>
              <a:prstGeom prst="rect">
                <a:avLst/>
              </a:prstGeom>
              <a:blipFill>
                <a:blip r:embed="rId9"/>
                <a:stretch>
                  <a:fillRect l="-6329"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07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107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Generalized Linear Models (GLMs)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 (GLMs)</dc:title>
  <dc:creator>Goldschen, Marcel</dc:creator>
  <cp:lastModifiedBy>Goldschen, Marcel</cp:lastModifiedBy>
  <cp:revision>2</cp:revision>
  <dcterms:created xsi:type="dcterms:W3CDTF">2022-03-24T12:32:53Z</dcterms:created>
  <dcterms:modified xsi:type="dcterms:W3CDTF">2022-03-24T13:14:20Z</dcterms:modified>
</cp:coreProperties>
</file>