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713" r:id="rId2"/>
    <p:sldId id="745" r:id="rId3"/>
    <p:sldId id="797" r:id="rId4"/>
    <p:sldId id="798" r:id="rId5"/>
    <p:sldId id="799" r:id="rId6"/>
    <p:sldId id="732" r:id="rId7"/>
    <p:sldId id="787" r:id="rId8"/>
    <p:sldId id="789" r:id="rId9"/>
    <p:sldId id="790" r:id="rId10"/>
    <p:sldId id="791" r:id="rId11"/>
    <p:sldId id="788" r:id="rId12"/>
    <p:sldId id="793" r:id="rId13"/>
    <p:sldId id="795" r:id="rId14"/>
    <p:sldId id="800" r:id="rId15"/>
    <p:sldId id="801" r:id="rId16"/>
    <p:sldId id="802" r:id="rId17"/>
    <p:sldId id="803" r:id="rId18"/>
    <p:sldId id="804" r:id="rId19"/>
    <p:sldId id="805" r:id="rId20"/>
    <p:sldId id="806" r:id="rId21"/>
    <p:sldId id="808" r:id="rId22"/>
    <p:sldId id="809" r:id="rId23"/>
    <p:sldId id="810" r:id="rId24"/>
    <p:sldId id="807" r:id="rId2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7"/>
            <p14:sldId id="798"/>
            <p14:sldId id="799"/>
            <p14:sldId id="732"/>
            <p14:sldId id="787"/>
            <p14:sldId id="789"/>
            <p14:sldId id="790"/>
            <p14:sldId id="791"/>
            <p14:sldId id="788"/>
            <p14:sldId id="793"/>
            <p14:sldId id="795"/>
            <p14:sldId id="800"/>
            <p14:sldId id="801"/>
            <p14:sldId id="802"/>
            <p14:sldId id="803"/>
            <p14:sldId id="804"/>
            <p14:sldId id="805"/>
            <p14:sldId id="806"/>
            <p14:sldId id="808"/>
            <p14:sldId id="809"/>
            <p14:sldId id="810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4" autoAdjust="0"/>
    <p:restoredTop sz="90880" autoAdjust="0"/>
  </p:normalViewPr>
  <p:slideViewPr>
    <p:cSldViewPr>
      <p:cViewPr varScale="1">
        <p:scale>
          <a:sx n="195" d="100"/>
          <a:sy n="195" d="100"/>
        </p:scale>
        <p:origin x="176" y="1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0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7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8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9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1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1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548459" y="19256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(5,2)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847BBCD-D5FB-4848-BF1D-950F21B26783}"/>
              </a:ext>
            </a:extLst>
          </p:cNvPr>
          <p:cNvSpPr/>
          <p:nvPr/>
        </p:nvSpPr>
        <p:spPr>
          <a:xfrm>
            <a:off x="2578443" y="1322289"/>
            <a:ext cx="5947719" cy="311155"/>
          </a:xfrm>
          <a:custGeom>
            <a:avLst/>
            <a:gdLst>
              <a:gd name="connsiteX0" fmla="*/ 0 w 5947719"/>
              <a:gd name="connsiteY0" fmla="*/ 315617 h 399025"/>
              <a:gd name="connsiteX1" fmla="*/ 8238 w 5947719"/>
              <a:gd name="connsiteY1" fmla="*/ 356806 h 399025"/>
              <a:gd name="connsiteX2" fmla="*/ 16476 w 5947719"/>
              <a:gd name="connsiteY2" fmla="*/ 332092 h 399025"/>
              <a:gd name="connsiteX3" fmla="*/ 32952 w 5947719"/>
              <a:gd name="connsiteY3" fmla="*/ 356806 h 399025"/>
              <a:gd name="connsiteX4" fmla="*/ 41189 w 5947719"/>
              <a:gd name="connsiteY4" fmla="*/ 332092 h 399025"/>
              <a:gd name="connsiteX5" fmla="*/ 90616 w 5947719"/>
              <a:gd name="connsiteY5" fmla="*/ 348568 h 399025"/>
              <a:gd name="connsiteX6" fmla="*/ 107092 w 5947719"/>
              <a:gd name="connsiteY6" fmla="*/ 348568 h 399025"/>
              <a:gd name="connsiteX7" fmla="*/ 131806 w 5947719"/>
              <a:gd name="connsiteY7" fmla="*/ 356806 h 399025"/>
              <a:gd name="connsiteX8" fmla="*/ 148281 w 5947719"/>
              <a:gd name="connsiteY8" fmla="*/ 150860 h 399025"/>
              <a:gd name="connsiteX9" fmla="*/ 164757 w 5947719"/>
              <a:gd name="connsiteY9" fmla="*/ 93195 h 399025"/>
              <a:gd name="connsiteX10" fmla="*/ 189471 w 5947719"/>
              <a:gd name="connsiteY10" fmla="*/ 109671 h 399025"/>
              <a:gd name="connsiteX11" fmla="*/ 214184 w 5947719"/>
              <a:gd name="connsiteY11" fmla="*/ 109671 h 399025"/>
              <a:gd name="connsiteX12" fmla="*/ 238898 w 5947719"/>
              <a:gd name="connsiteY12" fmla="*/ 109671 h 399025"/>
              <a:gd name="connsiteX13" fmla="*/ 255373 w 5947719"/>
              <a:gd name="connsiteY13" fmla="*/ 134384 h 399025"/>
              <a:gd name="connsiteX14" fmla="*/ 304800 w 5947719"/>
              <a:gd name="connsiteY14" fmla="*/ 109671 h 399025"/>
              <a:gd name="connsiteX15" fmla="*/ 321276 w 5947719"/>
              <a:gd name="connsiteY15" fmla="*/ 134384 h 399025"/>
              <a:gd name="connsiteX16" fmla="*/ 329514 w 5947719"/>
              <a:gd name="connsiteY16" fmla="*/ 167336 h 399025"/>
              <a:gd name="connsiteX17" fmla="*/ 378941 w 5947719"/>
              <a:gd name="connsiteY17" fmla="*/ 150860 h 399025"/>
              <a:gd name="connsiteX18" fmla="*/ 403654 w 5947719"/>
              <a:gd name="connsiteY18" fmla="*/ 142622 h 399025"/>
              <a:gd name="connsiteX19" fmla="*/ 453081 w 5947719"/>
              <a:gd name="connsiteY19" fmla="*/ 159098 h 399025"/>
              <a:gd name="connsiteX20" fmla="*/ 477795 w 5947719"/>
              <a:gd name="connsiteY20" fmla="*/ 167336 h 399025"/>
              <a:gd name="connsiteX21" fmla="*/ 510746 w 5947719"/>
              <a:gd name="connsiteY21" fmla="*/ 266190 h 399025"/>
              <a:gd name="connsiteX22" fmla="*/ 527222 w 5947719"/>
              <a:gd name="connsiteY22" fmla="*/ 315617 h 399025"/>
              <a:gd name="connsiteX23" fmla="*/ 535460 w 5947719"/>
              <a:gd name="connsiteY23" fmla="*/ 356806 h 399025"/>
              <a:gd name="connsiteX24" fmla="*/ 593125 w 5947719"/>
              <a:gd name="connsiteY24" fmla="*/ 315617 h 399025"/>
              <a:gd name="connsiteX25" fmla="*/ 617838 w 5947719"/>
              <a:gd name="connsiteY25" fmla="*/ 332092 h 399025"/>
              <a:gd name="connsiteX26" fmla="*/ 667265 w 5947719"/>
              <a:gd name="connsiteY26" fmla="*/ 340330 h 399025"/>
              <a:gd name="connsiteX27" fmla="*/ 683741 w 5947719"/>
              <a:gd name="connsiteY27" fmla="*/ 315617 h 399025"/>
              <a:gd name="connsiteX28" fmla="*/ 700216 w 5947719"/>
              <a:gd name="connsiteY28" fmla="*/ 35530 h 399025"/>
              <a:gd name="connsiteX29" fmla="*/ 790833 w 5947719"/>
              <a:gd name="connsiteY29" fmla="*/ 43768 h 399025"/>
              <a:gd name="connsiteX30" fmla="*/ 799071 w 5947719"/>
              <a:gd name="connsiteY30" fmla="*/ 68482 h 399025"/>
              <a:gd name="connsiteX31" fmla="*/ 823784 w 5947719"/>
              <a:gd name="connsiteY31" fmla="*/ 60244 h 399025"/>
              <a:gd name="connsiteX32" fmla="*/ 832022 w 5947719"/>
              <a:gd name="connsiteY32" fmla="*/ 84957 h 399025"/>
              <a:gd name="connsiteX33" fmla="*/ 848498 w 5947719"/>
              <a:gd name="connsiteY33" fmla="*/ 249714 h 399025"/>
              <a:gd name="connsiteX34" fmla="*/ 864973 w 5947719"/>
              <a:gd name="connsiteY34" fmla="*/ 323855 h 399025"/>
              <a:gd name="connsiteX35" fmla="*/ 873211 w 5947719"/>
              <a:gd name="connsiteY35" fmla="*/ 299141 h 399025"/>
              <a:gd name="connsiteX36" fmla="*/ 881449 w 5947719"/>
              <a:gd name="connsiteY36" fmla="*/ 266190 h 399025"/>
              <a:gd name="connsiteX37" fmla="*/ 889687 w 5947719"/>
              <a:gd name="connsiteY37" fmla="*/ 299141 h 399025"/>
              <a:gd name="connsiteX38" fmla="*/ 897925 w 5947719"/>
              <a:gd name="connsiteY38" fmla="*/ 323855 h 399025"/>
              <a:gd name="connsiteX39" fmla="*/ 930876 w 5947719"/>
              <a:gd name="connsiteY39" fmla="*/ 323855 h 399025"/>
              <a:gd name="connsiteX40" fmla="*/ 947352 w 5947719"/>
              <a:gd name="connsiteY40" fmla="*/ 299141 h 399025"/>
              <a:gd name="connsiteX41" fmla="*/ 972065 w 5947719"/>
              <a:gd name="connsiteY41" fmla="*/ 299141 h 399025"/>
              <a:gd name="connsiteX42" fmla="*/ 996779 w 5947719"/>
              <a:gd name="connsiteY42" fmla="*/ 315617 h 399025"/>
              <a:gd name="connsiteX43" fmla="*/ 1029730 w 5947719"/>
              <a:gd name="connsiteY43" fmla="*/ 348568 h 399025"/>
              <a:gd name="connsiteX44" fmla="*/ 1046206 w 5947719"/>
              <a:gd name="connsiteY44" fmla="*/ 323855 h 399025"/>
              <a:gd name="connsiteX45" fmla="*/ 1079157 w 5947719"/>
              <a:gd name="connsiteY45" fmla="*/ 340330 h 399025"/>
              <a:gd name="connsiteX46" fmla="*/ 1095633 w 5947719"/>
              <a:gd name="connsiteY46" fmla="*/ 365044 h 399025"/>
              <a:gd name="connsiteX47" fmla="*/ 1128584 w 5947719"/>
              <a:gd name="connsiteY47" fmla="*/ 365044 h 399025"/>
              <a:gd name="connsiteX48" fmla="*/ 1153298 w 5947719"/>
              <a:gd name="connsiteY48" fmla="*/ 348568 h 399025"/>
              <a:gd name="connsiteX49" fmla="*/ 1186249 w 5947719"/>
              <a:gd name="connsiteY49" fmla="*/ 348568 h 399025"/>
              <a:gd name="connsiteX50" fmla="*/ 1235676 w 5947719"/>
              <a:gd name="connsiteY50" fmla="*/ 332092 h 399025"/>
              <a:gd name="connsiteX51" fmla="*/ 1276865 w 5947719"/>
              <a:gd name="connsiteY51" fmla="*/ 323855 h 399025"/>
              <a:gd name="connsiteX52" fmla="*/ 1326292 w 5947719"/>
              <a:gd name="connsiteY52" fmla="*/ 307379 h 399025"/>
              <a:gd name="connsiteX53" fmla="*/ 1375719 w 5947719"/>
              <a:gd name="connsiteY53" fmla="*/ 340330 h 399025"/>
              <a:gd name="connsiteX54" fmla="*/ 1400433 w 5947719"/>
              <a:gd name="connsiteY54" fmla="*/ 356806 h 399025"/>
              <a:gd name="connsiteX55" fmla="*/ 1416908 w 5947719"/>
              <a:gd name="connsiteY55" fmla="*/ 307379 h 399025"/>
              <a:gd name="connsiteX56" fmla="*/ 1425146 w 5947719"/>
              <a:gd name="connsiteY56" fmla="*/ 282665 h 399025"/>
              <a:gd name="connsiteX57" fmla="*/ 1449860 w 5947719"/>
              <a:gd name="connsiteY57" fmla="*/ 282665 h 399025"/>
              <a:gd name="connsiteX58" fmla="*/ 1474573 w 5947719"/>
              <a:gd name="connsiteY58" fmla="*/ 257952 h 399025"/>
              <a:gd name="connsiteX59" fmla="*/ 1499287 w 5947719"/>
              <a:gd name="connsiteY59" fmla="*/ 257952 h 399025"/>
              <a:gd name="connsiteX60" fmla="*/ 1524000 w 5947719"/>
              <a:gd name="connsiteY60" fmla="*/ 266190 h 399025"/>
              <a:gd name="connsiteX61" fmla="*/ 1556952 w 5947719"/>
              <a:gd name="connsiteY61" fmla="*/ 299141 h 399025"/>
              <a:gd name="connsiteX62" fmla="*/ 1589903 w 5947719"/>
              <a:gd name="connsiteY62" fmla="*/ 249714 h 399025"/>
              <a:gd name="connsiteX63" fmla="*/ 1598141 w 5947719"/>
              <a:gd name="connsiteY63" fmla="*/ 216763 h 399025"/>
              <a:gd name="connsiteX64" fmla="*/ 1614616 w 5947719"/>
              <a:gd name="connsiteY64" fmla="*/ 126146 h 399025"/>
              <a:gd name="connsiteX65" fmla="*/ 1631092 w 5947719"/>
              <a:gd name="connsiteY65" fmla="*/ 76719 h 399025"/>
              <a:gd name="connsiteX66" fmla="*/ 1639330 w 5947719"/>
              <a:gd name="connsiteY66" fmla="*/ 134384 h 399025"/>
              <a:gd name="connsiteX67" fmla="*/ 1647568 w 5947719"/>
              <a:gd name="connsiteY67" fmla="*/ 109671 h 399025"/>
              <a:gd name="connsiteX68" fmla="*/ 1664043 w 5947719"/>
              <a:gd name="connsiteY68" fmla="*/ 159098 h 399025"/>
              <a:gd name="connsiteX69" fmla="*/ 1705233 w 5947719"/>
              <a:gd name="connsiteY69" fmla="*/ 142622 h 399025"/>
              <a:gd name="connsiteX70" fmla="*/ 1738184 w 5947719"/>
              <a:gd name="connsiteY70" fmla="*/ 126146 h 399025"/>
              <a:gd name="connsiteX71" fmla="*/ 1762898 w 5947719"/>
              <a:gd name="connsiteY71" fmla="*/ 117909 h 399025"/>
              <a:gd name="connsiteX72" fmla="*/ 1779373 w 5947719"/>
              <a:gd name="connsiteY72" fmla="*/ 93195 h 399025"/>
              <a:gd name="connsiteX73" fmla="*/ 1787611 w 5947719"/>
              <a:gd name="connsiteY73" fmla="*/ 43768 h 399025"/>
              <a:gd name="connsiteX74" fmla="*/ 1795849 w 5947719"/>
              <a:gd name="connsiteY74" fmla="*/ 2579 h 399025"/>
              <a:gd name="connsiteX75" fmla="*/ 1820562 w 5947719"/>
              <a:gd name="connsiteY75" fmla="*/ 27292 h 399025"/>
              <a:gd name="connsiteX76" fmla="*/ 1853514 w 5947719"/>
              <a:gd name="connsiteY76" fmla="*/ 60244 h 399025"/>
              <a:gd name="connsiteX77" fmla="*/ 1861752 w 5947719"/>
              <a:gd name="connsiteY77" fmla="*/ 35530 h 399025"/>
              <a:gd name="connsiteX78" fmla="*/ 1886465 w 5947719"/>
              <a:gd name="connsiteY78" fmla="*/ 43768 h 399025"/>
              <a:gd name="connsiteX79" fmla="*/ 1935892 w 5947719"/>
              <a:gd name="connsiteY79" fmla="*/ 68482 h 399025"/>
              <a:gd name="connsiteX80" fmla="*/ 1960606 w 5947719"/>
              <a:gd name="connsiteY80" fmla="*/ 225000 h 399025"/>
              <a:gd name="connsiteX81" fmla="*/ 1977081 w 5947719"/>
              <a:gd name="connsiteY81" fmla="*/ 365044 h 399025"/>
              <a:gd name="connsiteX82" fmla="*/ 1985319 w 5947719"/>
              <a:gd name="connsiteY82" fmla="*/ 389757 h 399025"/>
              <a:gd name="connsiteX83" fmla="*/ 1993557 w 5947719"/>
              <a:gd name="connsiteY83" fmla="*/ 315617 h 399025"/>
              <a:gd name="connsiteX84" fmla="*/ 2001795 w 5947719"/>
              <a:gd name="connsiteY84" fmla="*/ 340330 h 399025"/>
              <a:gd name="connsiteX85" fmla="*/ 2018271 w 5947719"/>
              <a:gd name="connsiteY85" fmla="*/ 290903 h 399025"/>
              <a:gd name="connsiteX86" fmla="*/ 2034746 w 5947719"/>
              <a:gd name="connsiteY86" fmla="*/ 340330 h 399025"/>
              <a:gd name="connsiteX87" fmla="*/ 2051222 w 5947719"/>
              <a:gd name="connsiteY87" fmla="*/ 290903 h 399025"/>
              <a:gd name="connsiteX88" fmla="*/ 2067698 w 5947719"/>
              <a:gd name="connsiteY88" fmla="*/ 315617 h 399025"/>
              <a:gd name="connsiteX89" fmla="*/ 2092411 w 5947719"/>
              <a:gd name="connsiteY89" fmla="*/ 307379 h 399025"/>
              <a:gd name="connsiteX90" fmla="*/ 2100649 w 5947719"/>
              <a:gd name="connsiteY90" fmla="*/ 332092 h 399025"/>
              <a:gd name="connsiteX91" fmla="*/ 2125362 w 5947719"/>
              <a:gd name="connsiteY91" fmla="*/ 340330 h 399025"/>
              <a:gd name="connsiteX92" fmla="*/ 2133600 w 5947719"/>
              <a:gd name="connsiteY92" fmla="*/ 365044 h 399025"/>
              <a:gd name="connsiteX93" fmla="*/ 2183027 w 5947719"/>
              <a:gd name="connsiteY93" fmla="*/ 356806 h 399025"/>
              <a:gd name="connsiteX94" fmla="*/ 2191265 w 5947719"/>
              <a:gd name="connsiteY94" fmla="*/ 381519 h 399025"/>
              <a:gd name="connsiteX95" fmla="*/ 2224216 w 5947719"/>
              <a:gd name="connsiteY95" fmla="*/ 389757 h 399025"/>
              <a:gd name="connsiteX96" fmla="*/ 2265406 w 5947719"/>
              <a:gd name="connsiteY96" fmla="*/ 381519 h 399025"/>
              <a:gd name="connsiteX97" fmla="*/ 2273643 w 5947719"/>
              <a:gd name="connsiteY97" fmla="*/ 356806 h 399025"/>
              <a:gd name="connsiteX98" fmla="*/ 2298357 w 5947719"/>
              <a:gd name="connsiteY98" fmla="*/ 348568 h 399025"/>
              <a:gd name="connsiteX99" fmla="*/ 2323071 w 5947719"/>
              <a:gd name="connsiteY99" fmla="*/ 373282 h 399025"/>
              <a:gd name="connsiteX100" fmla="*/ 2372498 w 5947719"/>
              <a:gd name="connsiteY100" fmla="*/ 356806 h 399025"/>
              <a:gd name="connsiteX101" fmla="*/ 2397211 w 5947719"/>
              <a:gd name="connsiteY101" fmla="*/ 373282 h 399025"/>
              <a:gd name="connsiteX102" fmla="*/ 2413687 w 5947719"/>
              <a:gd name="connsiteY102" fmla="*/ 348568 h 399025"/>
              <a:gd name="connsiteX103" fmla="*/ 2463114 w 5947719"/>
              <a:gd name="connsiteY103" fmla="*/ 332092 h 399025"/>
              <a:gd name="connsiteX104" fmla="*/ 2479589 w 5947719"/>
              <a:gd name="connsiteY104" fmla="*/ 332092 h 399025"/>
              <a:gd name="connsiteX105" fmla="*/ 2504303 w 5947719"/>
              <a:gd name="connsiteY105" fmla="*/ 340330 h 399025"/>
              <a:gd name="connsiteX106" fmla="*/ 2545492 w 5947719"/>
              <a:gd name="connsiteY106" fmla="*/ 257952 h 399025"/>
              <a:gd name="connsiteX107" fmla="*/ 2553730 w 5947719"/>
              <a:gd name="connsiteY107" fmla="*/ 282665 h 399025"/>
              <a:gd name="connsiteX108" fmla="*/ 2570206 w 5947719"/>
              <a:gd name="connsiteY108" fmla="*/ 307379 h 399025"/>
              <a:gd name="connsiteX109" fmla="*/ 2578443 w 5947719"/>
              <a:gd name="connsiteY109" fmla="*/ 257952 h 399025"/>
              <a:gd name="connsiteX110" fmla="*/ 2586681 w 5947719"/>
              <a:gd name="connsiteY110" fmla="*/ 282665 h 399025"/>
              <a:gd name="connsiteX111" fmla="*/ 2603157 w 5947719"/>
              <a:gd name="connsiteY111" fmla="*/ 257952 h 399025"/>
              <a:gd name="connsiteX112" fmla="*/ 2627871 w 5947719"/>
              <a:gd name="connsiteY112" fmla="*/ 266190 h 399025"/>
              <a:gd name="connsiteX113" fmla="*/ 2660822 w 5947719"/>
              <a:gd name="connsiteY113" fmla="*/ 266190 h 399025"/>
              <a:gd name="connsiteX114" fmla="*/ 2702011 w 5947719"/>
              <a:gd name="connsiteY114" fmla="*/ 249714 h 399025"/>
              <a:gd name="connsiteX115" fmla="*/ 2726725 w 5947719"/>
              <a:gd name="connsiteY115" fmla="*/ 257952 h 399025"/>
              <a:gd name="connsiteX116" fmla="*/ 2800865 w 5947719"/>
              <a:gd name="connsiteY116" fmla="*/ 257952 h 399025"/>
              <a:gd name="connsiteX117" fmla="*/ 2850292 w 5947719"/>
              <a:gd name="connsiteY117" fmla="*/ 241476 h 399025"/>
              <a:gd name="connsiteX118" fmla="*/ 2883243 w 5947719"/>
              <a:gd name="connsiteY118" fmla="*/ 315617 h 399025"/>
              <a:gd name="connsiteX119" fmla="*/ 2891481 w 5947719"/>
              <a:gd name="connsiteY119" fmla="*/ 340330 h 399025"/>
              <a:gd name="connsiteX120" fmla="*/ 2916195 w 5947719"/>
              <a:gd name="connsiteY120" fmla="*/ 315617 h 399025"/>
              <a:gd name="connsiteX121" fmla="*/ 2932671 w 5947719"/>
              <a:gd name="connsiteY121" fmla="*/ 340330 h 399025"/>
              <a:gd name="connsiteX122" fmla="*/ 2940908 w 5947719"/>
              <a:gd name="connsiteY122" fmla="*/ 307379 h 399025"/>
              <a:gd name="connsiteX123" fmla="*/ 2957384 w 5947719"/>
              <a:gd name="connsiteY123" fmla="*/ 332092 h 399025"/>
              <a:gd name="connsiteX124" fmla="*/ 2973860 w 5947719"/>
              <a:gd name="connsiteY124" fmla="*/ 307379 h 399025"/>
              <a:gd name="connsiteX125" fmla="*/ 2982098 w 5947719"/>
              <a:gd name="connsiteY125" fmla="*/ 332092 h 399025"/>
              <a:gd name="connsiteX126" fmla="*/ 3006811 w 5947719"/>
              <a:gd name="connsiteY126" fmla="*/ 315617 h 399025"/>
              <a:gd name="connsiteX127" fmla="*/ 3039762 w 5947719"/>
              <a:gd name="connsiteY127" fmla="*/ 365044 h 399025"/>
              <a:gd name="connsiteX128" fmla="*/ 3064476 w 5947719"/>
              <a:gd name="connsiteY128" fmla="*/ 315617 h 399025"/>
              <a:gd name="connsiteX129" fmla="*/ 3089189 w 5947719"/>
              <a:gd name="connsiteY129" fmla="*/ 332092 h 399025"/>
              <a:gd name="connsiteX130" fmla="*/ 3113903 w 5947719"/>
              <a:gd name="connsiteY130" fmla="*/ 323855 h 399025"/>
              <a:gd name="connsiteX131" fmla="*/ 3146854 w 5947719"/>
              <a:gd name="connsiteY131" fmla="*/ 307379 h 399025"/>
              <a:gd name="connsiteX132" fmla="*/ 3171568 w 5947719"/>
              <a:gd name="connsiteY132" fmla="*/ 290903 h 399025"/>
              <a:gd name="connsiteX133" fmla="*/ 3196281 w 5947719"/>
              <a:gd name="connsiteY133" fmla="*/ 299141 h 399025"/>
              <a:gd name="connsiteX134" fmla="*/ 3220995 w 5947719"/>
              <a:gd name="connsiteY134" fmla="*/ 290903 h 399025"/>
              <a:gd name="connsiteX135" fmla="*/ 3245708 w 5947719"/>
              <a:gd name="connsiteY135" fmla="*/ 299141 h 399025"/>
              <a:gd name="connsiteX136" fmla="*/ 3262184 w 5947719"/>
              <a:gd name="connsiteY136" fmla="*/ 274428 h 399025"/>
              <a:gd name="connsiteX137" fmla="*/ 3286898 w 5947719"/>
              <a:gd name="connsiteY137" fmla="*/ 225000 h 399025"/>
              <a:gd name="connsiteX138" fmla="*/ 3311611 w 5947719"/>
              <a:gd name="connsiteY138" fmla="*/ 233238 h 399025"/>
              <a:gd name="connsiteX139" fmla="*/ 3336325 w 5947719"/>
              <a:gd name="connsiteY139" fmla="*/ 241476 h 399025"/>
              <a:gd name="connsiteX140" fmla="*/ 3361038 w 5947719"/>
              <a:gd name="connsiteY140" fmla="*/ 233238 h 399025"/>
              <a:gd name="connsiteX141" fmla="*/ 3393989 w 5947719"/>
              <a:gd name="connsiteY141" fmla="*/ 266190 h 399025"/>
              <a:gd name="connsiteX142" fmla="*/ 3402227 w 5947719"/>
              <a:gd name="connsiteY142" fmla="*/ 299141 h 399025"/>
              <a:gd name="connsiteX143" fmla="*/ 3418703 w 5947719"/>
              <a:gd name="connsiteY143" fmla="*/ 299141 h 399025"/>
              <a:gd name="connsiteX144" fmla="*/ 3468130 w 5947719"/>
              <a:gd name="connsiteY144" fmla="*/ 282665 h 399025"/>
              <a:gd name="connsiteX145" fmla="*/ 3534033 w 5947719"/>
              <a:gd name="connsiteY145" fmla="*/ 323855 h 399025"/>
              <a:gd name="connsiteX146" fmla="*/ 3558746 w 5947719"/>
              <a:gd name="connsiteY146" fmla="*/ 315617 h 399025"/>
              <a:gd name="connsiteX147" fmla="*/ 3608173 w 5947719"/>
              <a:gd name="connsiteY147" fmla="*/ 332092 h 399025"/>
              <a:gd name="connsiteX148" fmla="*/ 3641125 w 5947719"/>
              <a:gd name="connsiteY148" fmla="*/ 340330 h 399025"/>
              <a:gd name="connsiteX149" fmla="*/ 3690552 w 5947719"/>
              <a:gd name="connsiteY149" fmla="*/ 323855 h 399025"/>
              <a:gd name="connsiteX150" fmla="*/ 3715265 w 5947719"/>
              <a:gd name="connsiteY150" fmla="*/ 315617 h 399025"/>
              <a:gd name="connsiteX151" fmla="*/ 3739979 w 5947719"/>
              <a:gd name="connsiteY151" fmla="*/ 299141 h 399025"/>
              <a:gd name="connsiteX152" fmla="*/ 3764692 w 5947719"/>
              <a:gd name="connsiteY152" fmla="*/ 299141 h 399025"/>
              <a:gd name="connsiteX153" fmla="*/ 3781168 w 5947719"/>
              <a:gd name="connsiteY153" fmla="*/ 323855 h 399025"/>
              <a:gd name="connsiteX154" fmla="*/ 3805881 w 5947719"/>
              <a:gd name="connsiteY154" fmla="*/ 315617 h 399025"/>
              <a:gd name="connsiteX155" fmla="*/ 3830595 w 5947719"/>
              <a:gd name="connsiteY155" fmla="*/ 323855 h 399025"/>
              <a:gd name="connsiteX156" fmla="*/ 3838833 w 5947719"/>
              <a:gd name="connsiteY156" fmla="*/ 233238 h 399025"/>
              <a:gd name="connsiteX157" fmla="*/ 3847071 w 5947719"/>
              <a:gd name="connsiteY157" fmla="*/ 101433 h 399025"/>
              <a:gd name="connsiteX158" fmla="*/ 3855308 w 5947719"/>
              <a:gd name="connsiteY158" fmla="*/ 134384 h 399025"/>
              <a:gd name="connsiteX159" fmla="*/ 3871784 w 5947719"/>
              <a:gd name="connsiteY159" fmla="*/ 159098 h 399025"/>
              <a:gd name="connsiteX160" fmla="*/ 3880022 w 5947719"/>
              <a:gd name="connsiteY160" fmla="*/ 183811 h 399025"/>
              <a:gd name="connsiteX161" fmla="*/ 3888260 w 5947719"/>
              <a:gd name="connsiteY161" fmla="*/ 159098 h 399025"/>
              <a:gd name="connsiteX162" fmla="*/ 3921211 w 5947719"/>
              <a:gd name="connsiteY162" fmla="*/ 200287 h 399025"/>
              <a:gd name="connsiteX163" fmla="*/ 3929449 w 5947719"/>
              <a:gd name="connsiteY163" fmla="*/ 159098 h 399025"/>
              <a:gd name="connsiteX164" fmla="*/ 3937687 w 5947719"/>
              <a:gd name="connsiteY164" fmla="*/ 192049 h 399025"/>
              <a:gd name="connsiteX165" fmla="*/ 3945925 w 5947719"/>
              <a:gd name="connsiteY165" fmla="*/ 167336 h 399025"/>
              <a:gd name="connsiteX166" fmla="*/ 3954162 w 5947719"/>
              <a:gd name="connsiteY166" fmla="*/ 200287 h 399025"/>
              <a:gd name="connsiteX167" fmla="*/ 3962400 w 5947719"/>
              <a:gd name="connsiteY167" fmla="*/ 225000 h 399025"/>
              <a:gd name="connsiteX168" fmla="*/ 3978876 w 5947719"/>
              <a:gd name="connsiteY168" fmla="*/ 315617 h 399025"/>
              <a:gd name="connsiteX169" fmla="*/ 3987114 w 5947719"/>
              <a:gd name="connsiteY169" fmla="*/ 290903 h 399025"/>
              <a:gd name="connsiteX170" fmla="*/ 3995352 w 5947719"/>
              <a:gd name="connsiteY170" fmla="*/ 315617 h 399025"/>
              <a:gd name="connsiteX171" fmla="*/ 4003589 w 5947719"/>
              <a:gd name="connsiteY171" fmla="*/ 348568 h 399025"/>
              <a:gd name="connsiteX172" fmla="*/ 4028303 w 5947719"/>
              <a:gd name="connsiteY172" fmla="*/ 323855 h 399025"/>
              <a:gd name="connsiteX173" fmla="*/ 4044779 w 5947719"/>
              <a:gd name="connsiteY173" fmla="*/ 348568 h 399025"/>
              <a:gd name="connsiteX174" fmla="*/ 4069492 w 5947719"/>
              <a:gd name="connsiteY174" fmla="*/ 323855 h 399025"/>
              <a:gd name="connsiteX175" fmla="*/ 4094206 w 5947719"/>
              <a:gd name="connsiteY175" fmla="*/ 299141 h 399025"/>
              <a:gd name="connsiteX176" fmla="*/ 4118919 w 5947719"/>
              <a:gd name="connsiteY176" fmla="*/ 307379 h 399025"/>
              <a:gd name="connsiteX177" fmla="*/ 4151871 w 5947719"/>
              <a:gd name="connsiteY177" fmla="*/ 257952 h 399025"/>
              <a:gd name="connsiteX178" fmla="*/ 4184822 w 5947719"/>
              <a:gd name="connsiteY178" fmla="*/ 266190 h 399025"/>
              <a:gd name="connsiteX179" fmla="*/ 4209535 w 5947719"/>
              <a:gd name="connsiteY179" fmla="*/ 208525 h 399025"/>
              <a:gd name="connsiteX180" fmla="*/ 4242487 w 5947719"/>
              <a:gd name="connsiteY180" fmla="*/ 266190 h 399025"/>
              <a:gd name="connsiteX181" fmla="*/ 4267200 w 5947719"/>
              <a:gd name="connsiteY181" fmla="*/ 257952 h 399025"/>
              <a:gd name="connsiteX182" fmla="*/ 4291914 w 5947719"/>
              <a:gd name="connsiteY182" fmla="*/ 282665 h 399025"/>
              <a:gd name="connsiteX183" fmla="*/ 4316627 w 5947719"/>
              <a:gd name="connsiteY183" fmla="*/ 290903 h 399025"/>
              <a:gd name="connsiteX184" fmla="*/ 4341341 w 5947719"/>
              <a:gd name="connsiteY184" fmla="*/ 282665 h 399025"/>
              <a:gd name="connsiteX185" fmla="*/ 4357816 w 5947719"/>
              <a:gd name="connsiteY185" fmla="*/ 307379 h 399025"/>
              <a:gd name="connsiteX186" fmla="*/ 4374292 w 5947719"/>
              <a:gd name="connsiteY186" fmla="*/ 282665 h 399025"/>
              <a:gd name="connsiteX187" fmla="*/ 4407243 w 5947719"/>
              <a:gd name="connsiteY187" fmla="*/ 282665 h 399025"/>
              <a:gd name="connsiteX188" fmla="*/ 4431957 w 5947719"/>
              <a:gd name="connsiteY188" fmla="*/ 290903 h 399025"/>
              <a:gd name="connsiteX189" fmla="*/ 4489622 w 5947719"/>
              <a:gd name="connsiteY189" fmla="*/ 266190 h 399025"/>
              <a:gd name="connsiteX190" fmla="*/ 4514335 w 5947719"/>
              <a:gd name="connsiteY190" fmla="*/ 274428 h 399025"/>
              <a:gd name="connsiteX191" fmla="*/ 4539049 w 5947719"/>
              <a:gd name="connsiteY191" fmla="*/ 225000 h 399025"/>
              <a:gd name="connsiteX192" fmla="*/ 4547287 w 5947719"/>
              <a:gd name="connsiteY192" fmla="*/ 249714 h 399025"/>
              <a:gd name="connsiteX193" fmla="*/ 4555525 w 5947719"/>
              <a:gd name="connsiteY193" fmla="*/ 225000 h 399025"/>
              <a:gd name="connsiteX194" fmla="*/ 4572000 w 5947719"/>
              <a:gd name="connsiteY194" fmla="*/ 249714 h 399025"/>
              <a:gd name="connsiteX195" fmla="*/ 4588476 w 5947719"/>
              <a:gd name="connsiteY195" fmla="*/ 233238 h 399025"/>
              <a:gd name="connsiteX196" fmla="*/ 4613189 w 5947719"/>
              <a:gd name="connsiteY196" fmla="*/ 241476 h 399025"/>
              <a:gd name="connsiteX197" fmla="*/ 4646141 w 5947719"/>
              <a:gd name="connsiteY197" fmla="*/ 225000 h 399025"/>
              <a:gd name="connsiteX198" fmla="*/ 4670854 w 5947719"/>
              <a:gd name="connsiteY198" fmla="*/ 216763 h 399025"/>
              <a:gd name="connsiteX199" fmla="*/ 4695568 w 5947719"/>
              <a:gd name="connsiteY199" fmla="*/ 43768 h 399025"/>
              <a:gd name="connsiteX200" fmla="*/ 4703806 w 5947719"/>
              <a:gd name="connsiteY200" fmla="*/ 76719 h 399025"/>
              <a:gd name="connsiteX201" fmla="*/ 4728519 w 5947719"/>
              <a:gd name="connsiteY201" fmla="*/ 126146 h 399025"/>
              <a:gd name="connsiteX202" fmla="*/ 4753233 w 5947719"/>
              <a:gd name="connsiteY202" fmla="*/ 126146 h 399025"/>
              <a:gd name="connsiteX203" fmla="*/ 4777946 w 5947719"/>
              <a:gd name="connsiteY203" fmla="*/ 117909 h 399025"/>
              <a:gd name="connsiteX204" fmla="*/ 4802660 w 5947719"/>
              <a:gd name="connsiteY204" fmla="*/ 117909 h 399025"/>
              <a:gd name="connsiteX205" fmla="*/ 4819135 w 5947719"/>
              <a:gd name="connsiteY205" fmla="*/ 142622 h 399025"/>
              <a:gd name="connsiteX206" fmla="*/ 4843849 w 5947719"/>
              <a:gd name="connsiteY206" fmla="*/ 134384 h 399025"/>
              <a:gd name="connsiteX207" fmla="*/ 4868562 w 5947719"/>
              <a:gd name="connsiteY207" fmla="*/ 142622 h 399025"/>
              <a:gd name="connsiteX208" fmla="*/ 4917989 w 5947719"/>
              <a:gd name="connsiteY208" fmla="*/ 150860 h 399025"/>
              <a:gd name="connsiteX209" fmla="*/ 4950941 w 5947719"/>
              <a:gd name="connsiteY209" fmla="*/ 142622 h 399025"/>
              <a:gd name="connsiteX210" fmla="*/ 4975654 w 5947719"/>
              <a:gd name="connsiteY210" fmla="*/ 150860 h 399025"/>
              <a:gd name="connsiteX211" fmla="*/ 4992130 w 5947719"/>
              <a:gd name="connsiteY211" fmla="*/ 126146 h 399025"/>
              <a:gd name="connsiteX212" fmla="*/ 5016843 w 5947719"/>
              <a:gd name="connsiteY212" fmla="*/ 109671 h 399025"/>
              <a:gd name="connsiteX213" fmla="*/ 5025081 w 5947719"/>
              <a:gd name="connsiteY213" fmla="*/ 84957 h 399025"/>
              <a:gd name="connsiteX214" fmla="*/ 5016843 w 5947719"/>
              <a:gd name="connsiteY214" fmla="*/ 2579 h 399025"/>
              <a:gd name="connsiteX215" fmla="*/ 5041557 w 5947719"/>
              <a:gd name="connsiteY215" fmla="*/ 27292 h 399025"/>
              <a:gd name="connsiteX216" fmla="*/ 5066271 w 5947719"/>
              <a:gd name="connsiteY216" fmla="*/ 43768 h 399025"/>
              <a:gd name="connsiteX217" fmla="*/ 5082746 w 5947719"/>
              <a:gd name="connsiteY217" fmla="*/ 68482 h 399025"/>
              <a:gd name="connsiteX218" fmla="*/ 5090984 w 5947719"/>
              <a:gd name="connsiteY218" fmla="*/ 43768 h 399025"/>
              <a:gd name="connsiteX219" fmla="*/ 5099222 w 5947719"/>
              <a:gd name="connsiteY219" fmla="*/ 68482 h 399025"/>
              <a:gd name="connsiteX220" fmla="*/ 5132173 w 5947719"/>
              <a:gd name="connsiteY220" fmla="*/ 84957 h 399025"/>
              <a:gd name="connsiteX221" fmla="*/ 5156887 w 5947719"/>
              <a:gd name="connsiteY221" fmla="*/ 93195 h 399025"/>
              <a:gd name="connsiteX222" fmla="*/ 5173362 w 5947719"/>
              <a:gd name="connsiteY222" fmla="*/ 117909 h 399025"/>
              <a:gd name="connsiteX223" fmla="*/ 5189838 w 5947719"/>
              <a:gd name="connsiteY223" fmla="*/ 274428 h 399025"/>
              <a:gd name="connsiteX224" fmla="*/ 5198076 w 5947719"/>
              <a:gd name="connsiteY224" fmla="*/ 323855 h 399025"/>
              <a:gd name="connsiteX225" fmla="*/ 5206314 w 5947719"/>
              <a:gd name="connsiteY225" fmla="*/ 257952 h 399025"/>
              <a:gd name="connsiteX226" fmla="*/ 5222789 w 5947719"/>
              <a:gd name="connsiteY226" fmla="*/ 307379 h 399025"/>
              <a:gd name="connsiteX227" fmla="*/ 5255741 w 5947719"/>
              <a:gd name="connsiteY227" fmla="*/ 274428 h 399025"/>
              <a:gd name="connsiteX228" fmla="*/ 5321643 w 5947719"/>
              <a:gd name="connsiteY228" fmla="*/ 257952 h 399025"/>
              <a:gd name="connsiteX229" fmla="*/ 5371071 w 5947719"/>
              <a:gd name="connsiteY229" fmla="*/ 257952 h 399025"/>
              <a:gd name="connsiteX230" fmla="*/ 5412260 w 5947719"/>
              <a:gd name="connsiteY230" fmla="*/ 266190 h 399025"/>
              <a:gd name="connsiteX231" fmla="*/ 5420498 w 5947719"/>
              <a:gd name="connsiteY231" fmla="*/ 76719 h 399025"/>
              <a:gd name="connsiteX232" fmla="*/ 5428735 w 5947719"/>
              <a:gd name="connsiteY232" fmla="*/ 27292 h 399025"/>
              <a:gd name="connsiteX233" fmla="*/ 5453449 w 5947719"/>
              <a:gd name="connsiteY233" fmla="*/ 76719 h 399025"/>
              <a:gd name="connsiteX234" fmla="*/ 5461687 w 5947719"/>
              <a:gd name="connsiteY234" fmla="*/ 43768 h 399025"/>
              <a:gd name="connsiteX235" fmla="*/ 5478162 w 5947719"/>
              <a:gd name="connsiteY235" fmla="*/ 43768 h 399025"/>
              <a:gd name="connsiteX236" fmla="*/ 5502876 w 5947719"/>
              <a:gd name="connsiteY236" fmla="*/ 52006 h 399025"/>
              <a:gd name="connsiteX237" fmla="*/ 5568779 w 5947719"/>
              <a:gd name="connsiteY237" fmla="*/ 60244 h 399025"/>
              <a:gd name="connsiteX238" fmla="*/ 5585254 w 5947719"/>
              <a:gd name="connsiteY238" fmla="*/ 117909 h 399025"/>
              <a:gd name="connsiteX239" fmla="*/ 5593492 w 5947719"/>
              <a:gd name="connsiteY239" fmla="*/ 183811 h 399025"/>
              <a:gd name="connsiteX240" fmla="*/ 5609968 w 5947719"/>
              <a:gd name="connsiteY240" fmla="*/ 233238 h 399025"/>
              <a:gd name="connsiteX241" fmla="*/ 5642919 w 5947719"/>
              <a:gd name="connsiteY241" fmla="*/ 216763 h 399025"/>
              <a:gd name="connsiteX242" fmla="*/ 5659395 w 5947719"/>
              <a:gd name="connsiteY242" fmla="*/ 192049 h 399025"/>
              <a:gd name="connsiteX243" fmla="*/ 5667633 w 5947719"/>
              <a:gd name="connsiteY243" fmla="*/ 216763 h 399025"/>
              <a:gd name="connsiteX244" fmla="*/ 5700584 w 5947719"/>
              <a:gd name="connsiteY244" fmla="*/ 225000 h 399025"/>
              <a:gd name="connsiteX245" fmla="*/ 5758249 w 5947719"/>
              <a:gd name="connsiteY245" fmla="*/ 208525 h 399025"/>
              <a:gd name="connsiteX246" fmla="*/ 5774725 w 5947719"/>
              <a:gd name="connsiteY246" fmla="*/ 233238 h 399025"/>
              <a:gd name="connsiteX247" fmla="*/ 5799438 w 5947719"/>
              <a:gd name="connsiteY247" fmla="*/ 233238 h 399025"/>
              <a:gd name="connsiteX248" fmla="*/ 5807676 w 5947719"/>
              <a:gd name="connsiteY248" fmla="*/ 257952 h 399025"/>
              <a:gd name="connsiteX249" fmla="*/ 5832389 w 5947719"/>
              <a:gd name="connsiteY249" fmla="*/ 266190 h 399025"/>
              <a:gd name="connsiteX250" fmla="*/ 5857103 w 5947719"/>
              <a:gd name="connsiteY250" fmla="*/ 257952 h 399025"/>
              <a:gd name="connsiteX251" fmla="*/ 5906530 w 5947719"/>
              <a:gd name="connsiteY251" fmla="*/ 274428 h 399025"/>
              <a:gd name="connsiteX252" fmla="*/ 5931243 w 5947719"/>
              <a:gd name="connsiteY252" fmla="*/ 266190 h 399025"/>
              <a:gd name="connsiteX253" fmla="*/ 5947719 w 5947719"/>
              <a:gd name="connsiteY253" fmla="*/ 249714 h 39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5947719" h="399025">
                <a:moveTo>
                  <a:pt x="0" y="315617"/>
                </a:moveTo>
                <a:cubicBezTo>
                  <a:pt x="2746" y="329347"/>
                  <a:pt x="-1663" y="346906"/>
                  <a:pt x="8238" y="356806"/>
                </a:cubicBezTo>
                <a:cubicBezTo>
                  <a:pt x="14378" y="362946"/>
                  <a:pt x="7792" y="332092"/>
                  <a:pt x="16476" y="332092"/>
                </a:cubicBezTo>
                <a:cubicBezTo>
                  <a:pt x="26377" y="332092"/>
                  <a:pt x="27460" y="348568"/>
                  <a:pt x="32952" y="356806"/>
                </a:cubicBezTo>
                <a:cubicBezTo>
                  <a:pt x="35698" y="348568"/>
                  <a:pt x="32593" y="333320"/>
                  <a:pt x="41189" y="332092"/>
                </a:cubicBezTo>
                <a:cubicBezTo>
                  <a:pt x="58381" y="329636"/>
                  <a:pt x="90616" y="348568"/>
                  <a:pt x="90616" y="348568"/>
                </a:cubicBezTo>
                <a:cubicBezTo>
                  <a:pt x="109446" y="405057"/>
                  <a:pt x="88262" y="357983"/>
                  <a:pt x="107092" y="348568"/>
                </a:cubicBezTo>
                <a:cubicBezTo>
                  <a:pt x="114859" y="344685"/>
                  <a:pt x="123568" y="354060"/>
                  <a:pt x="131806" y="356806"/>
                </a:cubicBezTo>
                <a:cubicBezTo>
                  <a:pt x="160280" y="271374"/>
                  <a:pt x="131879" y="364078"/>
                  <a:pt x="148281" y="150860"/>
                </a:cubicBezTo>
                <a:cubicBezTo>
                  <a:pt x="149315" y="137414"/>
                  <a:pt x="160079" y="107228"/>
                  <a:pt x="164757" y="93195"/>
                </a:cubicBezTo>
                <a:cubicBezTo>
                  <a:pt x="172995" y="98687"/>
                  <a:pt x="182470" y="102670"/>
                  <a:pt x="189471" y="109671"/>
                </a:cubicBezTo>
                <a:cubicBezTo>
                  <a:pt x="213424" y="133624"/>
                  <a:pt x="200481" y="150779"/>
                  <a:pt x="214184" y="109671"/>
                </a:cubicBezTo>
                <a:cubicBezTo>
                  <a:pt x="234890" y="171788"/>
                  <a:pt x="206959" y="109671"/>
                  <a:pt x="238898" y="109671"/>
                </a:cubicBezTo>
                <a:cubicBezTo>
                  <a:pt x="248798" y="109671"/>
                  <a:pt x="249881" y="126146"/>
                  <a:pt x="255373" y="134384"/>
                </a:cubicBezTo>
                <a:cubicBezTo>
                  <a:pt x="260576" y="130916"/>
                  <a:pt x="294143" y="105408"/>
                  <a:pt x="304800" y="109671"/>
                </a:cubicBezTo>
                <a:cubicBezTo>
                  <a:pt x="313992" y="113348"/>
                  <a:pt x="315784" y="126146"/>
                  <a:pt x="321276" y="134384"/>
                </a:cubicBezTo>
                <a:cubicBezTo>
                  <a:pt x="324022" y="145368"/>
                  <a:pt x="318628" y="164226"/>
                  <a:pt x="329514" y="167336"/>
                </a:cubicBezTo>
                <a:cubicBezTo>
                  <a:pt x="346213" y="172107"/>
                  <a:pt x="362465" y="156352"/>
                  <a:pt x="378941" y="150860"/>
                </a:cubicBezTo>
                <a:lnTo>
                  <a:pt x="403654" y="142622"/>
                </a:lnTo>
                <a:lnTo>
                  <a:pt x="453081" y="159098"/>
                </a:lnTo>
                <a:lnTo>
                  <a:pt x="477795" y="167336"/>
                </a:lnTo>
                <a:lnTo>
                  <a:pt x="510746" y="266190"/>
                </a:lnTo>
                <a:cubicBezTo>
                  <a:pt x="510747" y="266194"/>
                  <a:pt x="527221" y="315614"/>
                  <a:pt x="527222" y="315617"/>
                </a:cubicBezTo>
                <a:lnTo>
                  <a:pt x="535460" y="356806"/>
                </a:lnTo>
                <a:cubicBezTo>
                  <a:pt x="593125" y="337584"/>
                  <a:pt x="579395" y="356806"/>
                  <a:pt x="593125" y="315617"/>
                </a:cubicBezTo>
                <a:cubicBezTo>
                  <a:pt x="601363" y="321109"/>
                  <a:pt x="608072" y="330464"/>
                  <a:pt x="617838" y="332092"/>
                </a:cubicBezTo>
                <a:cubicBezTo>
                  <a:pt x="686050" y="343461"/>
                  <a:pt x="596442" y="293116"/>
                  <a:pt x="667265" y="340330"/>
                </a:cubicBezTo>
                <a:cubicBezTo>
                  <a:pt x="672757" y="332092"/>
                  <a:pt x="682845" y="325477"/>
                  <a:pt x="683741" y="315617"/>
                </a:cubicBezTo>
                <a:cubicBezTo>
                  <a:pt x="715742" y="-36389"/>
                  <a:pt x="668778" y="161297"/>
                  <a:pt x="700216" y="35530"/>
                </a:cubicBezTo>
                <a:cubicBezTo>
                  <a:pt x="774543" y="54112"/>
                  <a:pt x="744637" y="59167"/>
                  <a:pt x="790833" y="43768"/>
                </a:cubicBezTo>
                <a:cubicBezTo>
                  <a:pt x="793579" y="52006"/>
                  <a:pt x="791304" y="64598"/>
                  <a:pt x="799071" y="68482"/>
                </a:cubicBezTo>
                <a:cubicBezTo>
                  <a:pt x="806838" y="72365"/>
                  <a:pt x="816017" y="56361"/>
                  <a:pt x="823784" y="60244"/>
                </a:cubicBezTo>
                <a:cubicBezTo>
                  <a:pt x="831551" y="64127"/>
                  <a:pt x="829276" y="76719"/>
                  <a:pt x="832022" y="84957"/>
                </a:cubicBezTo>
                <a:cubicBezTo>
                  <a:pt x="843728" y="260541"/>
                  <a:pt x="831304" y="155142"/>
                  <a:pt x="848498" y="249714"/>
                </a:cubicBezTo>
                <a:cubicBezTo>
                  <a:pt x="860097" y="313509"/>
                  <a:pt x="850447" y="280278"/>
                  <a:pt x="864973" y="323855"/>
                </a:cubicBezTo>
                <a:cubicBezTo>
                  <a:pt x="867719" y="315617"/>
                  <a:pt x="870825" y="307490"/>
                  <a:pt x="873211" y="299141"/>
                </a:cubicBezTo>
                <a:cubicBezTo>
                  <a:pt x="876321" y="288255"/>
                  <a:pt x="870127" y="266190"/>
                  <a:pt x="881449" y="266190"/>
                </a:cubicBezTo>
                <a:cubicBezTo>
                  <a:pt x="892771" y="266190"/>
                  <a:pt x="886577" y="288255"/>
                  <a:pt x="889687" y="299141"/>
                </a:cubicBezTo>
                <a:cubicBezTo>
                  <a:pt x="892073" y="307490"/>
                  <a:pt x="895179" y="315617"/>
                  <a:pt x="897925" y="323855"/>
                </a:cubicBezTo>
                <a:cubicBezTo>
                  <a:pt x="941858" y="257952"/>
                  <a:pt x="886942" y="323855"/>
                  <a:pt x="930876" y="323855"/>
                </a:cubicBezTo>
                <a:cubicBezTo>
                  <a:pt x="940777" y="323855"/>
                  <a:pt x="941860" y="307379"/>
                  <a:pt x="947352" y="299141"/>
                </a:cubicBezTo>
                <a:cubicBezTo>
                  <a:pt x="989012" y="361634"/>
                  <a:pt x="942832" y="306449"/>
                  <a:pt x="972065" y="299141"/>
                </a:cubicBezTo>
                <a:cubicBezTo>
                  <a:pt x="981670" y="296740"/>
                  <a:pt x="988541" y="310125"/>
                  <a:pt x="996779" y="315617"/>
                </a:cubicBezTo>
                <a:cubicBezTo>
                  <a:pt x="1000656" y="327248"/>
                  <a:pt x="1003885" y="358905"/>
                  <a:pt x="1029730" y="348568"/>
                </a:cubicBezTo>
                <a:cubicBezTo>
                  <a:pt x="1038923" y="344891"/>
                  <a:pt x="1040714" y="332093"/>
                  <a:pt x="1046206" y="323855"/>
                </a:cubicBezTo>
                <a:cubicBezTo>
                  <a:pt x="1066482" y="384686"/>
                  <a:pt x="1036912" y="323432"/>
                  <a:pt x="1079157" y="340330"/>
                </a:cubicBezTo>
                <a:cubicBezTo>
                  <a:pt x="1088350" y="344007"/>
                  <a:pt x="1090141" y="356806"/>
                  <a:pt x="1095633" y="365044"/>
                </a:cubicBezTo>
                <a:cubicBezTo>
                  <a:pt x="1134398" y="306894"/>
                  <a:pt x="1089818" y="357291"/>
                  <a:pt x="1128584" y="365044"/>
                </a:cubicBezTo>
                <a:cubicBezTo>
                  <a:pt x="1138293" y="366986"/>
                  <a:pt x="1145060" y="354060"/>
                  <a:pt x="1153298" y="348568"/>
                </a:cubicBezTo>
                <a:cubicBezTo>
                  <a:pt x="1205477" y="400749"/>
                  <a:pt x="1158431" y="368438"/>
                  <a:pt x="1186249" y="348568"/>
                </a:cubicBezTo>
                <a:cubicBezTo>
                  <a:pt x="1200381" y="338474"/>
                  <a:pt x="1235676" y="332092"/>
                  <a:pt x="1235676" y="332092"/>
                </a:cubicBezTo>
                <a:cubicBezTo>
                  <a:pt x="1283507" y="363981"/>
                  <a:pt x="1240017" y="346885"/>
                  <a:pt x="1276865" y="323855"/>
                </a:cubicBezTo>
                <a:cubicBezTo>
                  <a:pt x="1291592" y="314651"/>
                  <a:pt x="1326292" y="307379"/>
                  <a:pt x="1326292" y="307379"/>
                </a:cubicBezTo>
                <a:lnTo>
                  <a:pt x="1375719" y="340330"/>
                </a:lnTo>
                <a:lnTo>
                  <a:pt x="1400433" y="356806"/>
                </a:lnTo>
                <a:lnTo>
                  <a:pt x="1416908" y="307379"/>
                </a:lnTo>
                <a:lnTo>
                  <a:pt x="1425146" y="282665"/>
                </a:lnTo>
                <a:cubicBezTo>
                  <a:pt x="1452920" y="324326"/>
                  <a:pt x="1432807" y="308245"/>
                  <a:pt x="1449860" y="282665"/>
                </a:cubicBezTo>
                <a:cubicBezTo>
                  <a:pt x="1456322" y="272972"/>
                  <a:pt x="1466335" y="266190"/>
                  <a:pt x="1474573" y="257952"/>
                </a:cubicBezTo>
                <a:cubicBezTo>
                  <a:pt x="1512069" y="314194"/>
                  <a:pt x="1473707" y="270742"/>
                  <a:pt x="1499287" y="257952"/>
                </a:cubicBezTo>
                <a:cubicBezTo>
                  <a:pt x="1507054" y="254069"/>
                  <a:pt x="1515762" y="263444"/>
                  <a:pt x="1524000" y="266190"/>
                </a:cubicBezTo>
                <a:cubicBezTo>
                  <a:pt x="1525690" y="271260"/>
                  <a:pt x="1533295" y="316039"/>
                  <a:pt x="1556952" y="299141"/>
                </a:cubicBezTo>
                <a:cubicBezTo>
                  <a:pt x="1573065" y="287632"/>
                  <a:pt x="1589903" y="249714"/>
                  <a:pt x="1589903" y="249714"/>
                </a:cubicBezTo>
                <a:cubicBezTo>
                  <a:pt x="1592649" y="238730"/>
                  <a:pt x="1595921" y="227865"/>
                  <a:pt x="1598141" y="216763"/>
                </a:cubicBezTo>
                <a:cubicBezTo>
                  <a:pt x="1602847" y="193236"/>
                  <a:pt x="1607995" y="150425"/>
                  <a:pt x="1614616" y="126146"/>
                </a:cubicBezTo>
                <a:cubicBezTo>
                  <a:pt x="1619185" y="109391"/>
                  <a:pt x="1631092" y="76719"/>
                  <a:pt x="1631092" y="76719"/>
                </a:cubicBezTo>
                <a:cubicBezTo>
                  <a:pt x="1633838" y="95941"/>
                  <a:pt x="1630647" y="117017"/>
                  <a:pt x="1639330" y="134384"/>
                </a:cubicBezTo>
                <a:cubicBezTo>
                  <a:pt x="1643213" y="142151"/>
                  <a:pt x="1641428" y="103531"/>
                  <a:pt x="1647568" y="109671"/>
                </a:cubicBezTo>
                <a:cubicBezTo>
                  <a:pt x="1659848" y="121951"/>
                  <a:pt x="1664043" y="159098"/>
                  <a:pt x="1664043" y="159098"/>
                </a:cubicBezTo>
                <a:cubicBezTo>
                  <a:pt x="1684861" y="96646"/>
                  <a:pt x="1670099" y="95778"/>
                  <a:pt x="1705233" y="142622"/>
                </a:cubicBezTo>
                <a:cubicBezTo>
                  <a:pt x="1719878" y="98689"/>
                  <a:pt x="1701572" y="126146"/>
                  <a:pt x="1738184" y="126146"/>
                </a:cubicBezTo>
                <a:cubicBezTo>
                  <a:pt x="1746868" y="126146"/>
                  <a:pt x="1754660" y="120655"/>
                  <a:pt x="1762898" y="117909"/>
                </a:cubicBezTo>
                <a:cubicBezTo>
                  <a:pt x="1768390" y="109671"/>
                  <a:pt x="1776242" y="102588"/>
                  <a:pt x="1779373" y="93195"/>
                </a:cubicBezTo>
                <a:cubicBezTo>
                  <a:pt x="1784655" y="77349"/>
                  <a:pt x="1784623" y="60202"/>
                  <a:pt x="1787611" y="43768"/>
                </a:cubicBezTo>
                <a:cubicBezTo>
                  <a:pt x="1790116" y="29992"/>
                  <a:pt x="1793103" y="16309"/>
                  <a:pt x="1795849" y="2579"/>
                </a:cubicBezTo>
                <a:cubicBezTo>
                  <a:pt x="1815071" y="60244"/>
                  <a:pt x="1806834" y="68482"/>
                  <a:pt x="1820562" y="27292"/>
                </a:cubicBezTo>
                <a:cubicBezTo>
                  <a:pt x="1823700" y="36707"/>
                  <a:pt x="1828408" y="72797"/>
                  <a:pt x="1853514" y="60244"/>
                </a:cubicBezTo>
                <a:cubicBezTo>
                  <a:pt x="1861281" y="56361"/>
                  <a:pt x="1859006" y="43768"/>
                  <a:pt x="1861752" y="35530"/>
                </a:cubicBezTo>
                <a:cubicBezTo>
                  <a:pt x="1869990" y="38276"/>
                  <a:pt x="1878698" y="39885"/>
                  <a:pt x="1886465" y="43768"/>
                </a:cubicBezTo>
                <a:cubicBezTo>
                  <a:pt x="1950342" y="75707"/>
                  <a:pt x="1873776" y="47776"/>
                  <a:pt x="1935892" y="68482"/>
                </a:cubicBezTo>
                <a:cubicBezTo>
                  <a:pt x="1954348" y="197672"/>
                  <a:pt x="1944752" y="145732"/>
                  <a:pt x="1960606" y="225000"/>
                </a:cubicBezTo>
                <a:cubicBezTo>
                  <a:pt x="1964815" y="271300"/>
                  <a:pt x="1966908" y="319266"/>
                  <a:pt x="1977081" y="365044"/>
                </a:cubicBezTo>
                <a:cubicBezTo>
                  <a:pt x="1978965" y="373521"/>
                  <a:pt x="1982573" y="381519"/>
                  <a:pt x="1985319" y="389757"/>
                </a:cubicBezTo>
                <a:cubicBezTo>
                  <a:pt x="1988065" y="365044"/>
                  <a:pt x="1985694" y="339206"/>
                  <a:pt x="1993557" y="315617"/>
                </a:cubicBezTo>
                <a:cubicBezTo>
                  <a:pt x="1996303" y="307379"/>
                  <a:pt x="1995655" y="346470"/>
                  <a:pt x="2001795" y="340330"/>
                </a:cubicBezTo>
                <a:cubicBezTo>
                  <a:pt x="2014075" y="328050"/>
                  <a:pt x="2018271" y="290903"/>
                  <a:pt x="2018271" y="290903"/>
                </a:cubicBezTo>
                <a:cubicBezTo>
                  <a:pt x="2023763" y="307379"/>
                  <a:pt x="2029254" y="356806"/>
                  <a:pt x="2034746" y="340330"/>
                </a:cubicBezTo>
                <a:lnTo>
                  <a:pt x="2051222" y="290903"/>
                </a:lnTo>
                <a:cubicBezTo>
                  <a:pt x="2056714" y="299141"/>
                  <a:pt x="2058505" y="311940"/>
                  <a:pt x="2067698" y="315617"/>
                </a:cubicBezTo>
                <a:cubicBezTo>
                  <a:pt x="2075760" y="318842"/>
                  <a:pt x="2084644" y="303496"/>
                  <a:pt x="2092411" y="307379"/>
                </a:cubicBezTo>
                <a:cubicBezTo>
                  <a:pt x="2100178" y="311262"/>
                  <a:pt x="2094509" y="325952"/>
                  <a:pt x="2100649" y="332092"/>
                </a:cubicBezTo>
                <a:cubicBezTo>
                  <a:pt x="2106789" y="338232"/>
                  <a:pt x="2117124" y="337584"/>
                  <a:pt x="2125362" y="340330"/>
                </a:cubicBezTo>
                <a:cubicBezTo>
                  <a:pt x="2128108" y="348568"/>
                  <a:pt x="2127460" y="358904"/>
                  <a:pt x="2133600" y="365044"/>
                </a:cubicBezTo>
                <a:cubicBezTo>
                  <a:pt x="2154064" y="385508"/>
                  <a:pt x="2166643" y="367729"/>
                  <a:pt x="2183027" y="356806"/>
                </a:cubicBezTo>
                <a:cubicBezTo>
                  <a:pt x="2185773" y="365044"/>
                  <a:pt x="2182841" y="379413"/>
                  <a:pt x="2191265" y="381519"/>
                </a:cubicBezTo>
                <a:cubicBezTo>
                  <a:pt x="2233849" y="392165"/>
                  <a:pt x="2203512" y="327641"/>
                  <a:pt x="2224216" y="389757"/>
                </a:cubicBezTo>
                <a:cubicBezTo>
                  <a:pt x="2263504" y="311183"/>
                  <a:pt x="2215310" y="381519"/>
                  <a:pt x="2265406" y="381519"/>
                </a:cubicBezTo>
                <a:cubicBezTo>
                  <a:pt x="2274089" y="381519"/>
                  <a:pt x="2267503" y="362946"/>
                  <a:pt x="2273643" y="356806"/>
                </a:cubicBezTo>
                <a:cubicBezTo>
                  <a:pt x="2279783" y="350666"/>
                  <a:pt x="2290119" y="351314"/>
                  <a:pt x="2298357" y="348568"/>
                </a:cubicBezTo>
                <a:cubicBezTo>
                  <a:pt x="2317579" y="406233"/>
                  <a:pt x="2309341" y="414471"/>
                  <a:pt x="2323071" y="373282"/>
                </a:cubicBezTo>
                <a:cubicBezTo>
                  <a:pt x="2397166" y="397978"/>
                  <a:pt x="2290217" y="370518"/>
                  <a:pt x="2372498" y="356806"/>
                </a:cubicBezTo>
                <a:cubicBezTo>
                  <a:pt x="2382264" y="355179"/>
                  <a:pt x="2388973" y="367790"/>
                  <a:pt x="2397211" y="373282"/>
                </a:cubicBezTo>
                <a:cubicBezTo>
                  <a:pt x="2402703" y="365044"/>
                  <a:pt x="2405291" y="353815"/>
                  <a:pt x="2413687" y="348568"/>
                </a:cubicBezTo>
                <a:cubicBezTo>
                  <a:pt x="2428414" y="339363"/>
                  <a:pt x="2463114" y="332092"/>
                  <a:pt x="2463114" y="332092"/>
                </a:cubicBezTo>
                <a:cubicBezTo>
                  <a:pt x="2479590" y="282665"/>
                  <a:pt x="2463114" y="315617"/>
                  <a:pt x="2479589" y="332092"/>
                </a:cubicBezTo>
                <a:cubicBezTo>
                  <a:pt x="2485729" y="338232"/>
                  <a:pt x="2496065" y="337584"/>
                  <a:pt x="2504303" y="340330"/>
                </a:cubicBezTo>
                <a:cubicBezTo>
                  <a:pt x="2543534" y="281483"/>
                  <a:pt x="2532451" y="310113"/>
                  <a:pt x="2545492" y="257952"/>
                </a:cubicBezTo>
                <a:cubicBezTo>
                  <a:pt x="2545492" y="257952"/>
                  <a:pt x="2548913" y="275440"/>
                  <a:pt x="2553730" y="282665"/>
                </a:cubicBezTo>
                <a:lnTo>
                  <a:pt x="2570206" y="307379"/>
                </a:lnTo>
                <a:cubicBezTo>
                  <a:pt x="2572952" y="290903"/>
                  <a:pt x="2569178" y="271850"/>
                  <a:pt x="2578443" y="257952"/>
                </a:cubicBezTo>
                <a:cubicBezTo>
                  <a:pt x="2583259" y="250727"/>
                  <a:pt x="2577998" y="282665"/>
                  <a:pt x="2586681" y="282665"/>
                </a:cubicBezTo>
                <a:cubicBezTo>
                  <a:pt x="2596582" y="282665"/>
                  <a:pt x="2597665" y="266190"/>
                  <a:pt x="2603157" y="257952"/>
                </a:cubicBezTo>
                <a:cubicBezTo>
                  <a:pt x="2611395" y="260698"/>
                  <a:pt x="2621090" y="260765"/>
                  <a:pt x="2627871" y="266190"/>
                </a:cubicBezTo>
                <a:cubicBezTo>
                  <a:pt x="2656524" y="289112"/>
                  <a:pt x="2632168" y="309169"/>
                  <a:pt x="2660822" y="266190"/>
                </a:cubicBezTo>
                <a:cubicBezTo>
                  <a:pt x="2722938" y="286896"/>
                  <a:pt x="2648780" y="271006"/>
                  <a:pt x="2702011" y="249714"/>
                </a:cubicBezTo>
                <a:cubicBezTo>
                  <a:pt x="2710074" y="246489"/>
                  <a:pt x="2718487" y="255206"/>
                  <a:pt x="2726725" y="257952"/>
                </a:cubicBezTo>
                <a:cubicBezTo>
                  <a:pt x="2785544" y="238345"/>
                  <a:pt x="2761702" y="231842"/>
                  <a:pt x="2800865" y="257952"/>
                </a:cubicBezTo>
                <a:cubicBezTo>
                  <a:pt x="2817341" y="252460"/>
                  <a:pt x="2840659" y="227026"/>
                  <a:pt x="2850292" y="241476"/>
                </a:cubicBezTo>
                <a:cubicBezTo>
                  <a:pt x="2876402" y="280641"/>
                  <a:pt x="2863636" y="256796"/>
                  <a:pt x="2883243" y="315617"/>
                </a:cubicBezTo>
                <a:lnTo>
                  <a:pt x="2891481" y="340330"/>
                </a:lnTo>
                <a:cubicBezTo>
                  <a:pt x="2916195" y="266189"/>
                  <a:pt x="2899719" y="282666"/>
                  <a:pt x="2916195" y="315617"/>
                </a:cubicBezTo>
                <a:cubicBezTo>
                  <a:pt x="2920623" y="324472"/>
                  <a:pt x="2927179" y="332092"/>
                  <a:pt x="2932671" y="340330"/>
                </a:cubicBezTo>
                <a:cubicBezTo>
                  <a:pt x="2935417" y="329346"/>
                  <a:pt x="2930167" y="310959"/>
                  <a:pt x="2940908" y="307379"/>
                </a:cubicBezTo>
                <a:cubicBezTo>
                  <a:pt x="2950300" y="304248"/>
                  <a:pt x="2947483" y="332092"/>
                  <a:pt x="2957384" y="332092"/>
                </a:cubicBezTo>
                <a:cubicBezTo>
                  <a:pt x="2967285" y="332092"/>
                  <a:pt x="2968368" y="315617"/>
                  <a:pt x="2973860" y="307379"/>
                </a:cubicBezTo>
                <a:cubicBezTo>
                  <a:pt x="2976606" y="315617"/>
                  <a:pt x="2973674" y="329986"/>
                  <a:pt x="2982098" y="332092"/>
                </a:cubicBezTo>
                <a:cubicBezTo>
                  <a:pt x="2991703" y="334493"/>
                  <a:pt x="2998215" y="310705"/>
                  <a:pt x="3006811" y="315617"/>
                </a:cubicBezTo>
                <a:cubicBezTo>
                  <a:pt x="3024003" y="325441"/>
                  <a:pt x="3039762" y="365044"/>
                  <a:pt x="3039762" y="365044"/>
                </a:cubicBezTo>
                <a:cubicBezTo>
                  <a:pt x="3042460" y="356949"/>
                  <a:pt x="3053069" y="317899"/>
                  <a:pt x="3064476" y="315617"/>
                </a:cubicBezTo>
                <a:cubicBezTo>
                  <a:pt x="3074184" y="313675"/>
                  <a:pt x="3080951" y="326600"/>
                  <a:pt x="3089189" y="332092"/>
                </a:cubicBezTo>
                <a:cubicBezTo>
                  <a:pt x="3097427" y="329346"/>
                  <a:pt x="3107763" y="329995"/>
                  <a:pt x="3113903" y="323855"/>
                </a:cubicBezTo>
                <a:cubicBezTo>
                  <a:pt x="3141363" y="296396"/>
                  <a:pt x="3097427" y="290903"/>
                  <a:pt x="3146854" y="307379"/>
                </a:cubicBezTo>
                <a:cubicBezTo>
                  <a:pt x="3155092" y="301887"/>
                  <a:pt x="3161802" y="292531"/>
                  <a:pt x="3171568" y="290903"/>
                </a:cubicBezTo>
                <a:cubicBezTo>
                  <a:pt x="3180133" y="289475"/>
                  <a:pt x="3187598" y="299141"/>
                  <a:pt x="3196281" y="299141"/>
                </a:cubicBezTo>
                <a:cubicBezTo>
                  <a:pt x="3204965" y="299141"/>
                  <a:pt x="3212757" y="293649"/>
                  <a:pt x="3220995" y="290903"/>
                </a:cubicBezTo>
                <a:cubicBezTo>
                  <a:pt x="3229233" y="293649"/>
                  <a:pt x="3237646" y="302366"/>
                  <a:pt x="3245708" y="299141"/>
                </a:cubicBezTo>
                <a:cubicBezTo>
                  <a:pt x="3254900" y="295464"/>
                  <a:pt x="3257756" y="283283"/>
                  <a:pt x="3262184" y="274428"/>
                </a:cubicBezTo>
                <a:cubicBezTo>
                  <a:pt x="3296294" y="206210"/>
                  <a:pt x="3239677" y="295832"/>
                  <a:pt x="3286898" y="225000"/>
                </a:cubicBezTo>
                <a:cubicBezTo>
                  <a:pt x="3324397" y="300003"/>
                  <a:pt x="3287369" y="245359"/>
                  <a:pt x="3311611" y="233238"/>
                </a:cubicBezTo>
                <a:cubicBezTo>
                  <a:pt x="3319378" y="229355"/>
                  <a:pt x="3328087" y="238730"/>
                  <a:pt x="3336325" y="241476"/>
                </a:cubicBezTo>
                <a:cubicBezTo>
                  <a:pt x="3344563" y="238730"/>
                  <a:pt x="3352355" y="233238"/>
                  <a:pt x="3361038" y="233238"/>
                </a:cubicBezTo>
                <a:cubicBezTo>
                  <a:pt x="3389284" y="233238"/>
                  <a:pt x="3387713" y="244222"/>
                  <a:pt x="3393989" y="266190"/>
                </a:cubicBezTo>
                <a:cubicBezTo>
                  <a:pt x="3397099" y="277076"/>
                  <a:pt x="3399481" y="288157"/>
                  <a:pt x="3402227" y="299141"/>
                </a:cubicBezTo>
                <a:cubicBezTo>
                  <a:pt x="3423197" y="236235"/>
                  <a:pt x="3397733" y="296146"/>
                  <a:pt x="3418703" y="299141"/>
                </a:cubicBezTo>
                <a:cubicBezTo>
                  <a:pt x="3435895" y="301597"/>
                  <a:pt x="3468130" y="282665"/>
                  <a:pt x="3468130" y="282665"/>
                </a:cubicBezTo>
                <a:cubicBezTo>
                  <a:pt x="3526950" y="302272"/>
                  <a:pt x="3507924" y="284691"/>
                  <a:pt x="3534033" y="323855"/>
                </a:cubicBezTo>
                <a:cubicBezTo>
                  <a:pt x="3542271" y="321109"/>
                  <a:pt x="3550116" y="314658"/>
                  <a:pt x="3558746" y="315617"/>
                </a:cubicBezTo>
                <a:cubicBezTo>
                  <a:pt x="3576007" y="317535"/>
                  <a:pt x="3591325" y="327880"/>
                  <a:pt x="3608173" y="332092"/>
                </a:cubicBezTo>
                <a:lnTo>
                  <a:pt x="3641125" y="340330"/>
                </a:lnTo>
                <a:lnTo>
                  <a:pt x="3690552" y="323855"/>
                </a:lnTo>
                <a:cubicBezTo>
                  <a:pt x="3698790" y="321109"/>
                  <a:pt x="3708040" y="320434"/>
                  <a:pt x="3715265" y="315617"/>
                </a:cubicBezTo>
                <a:lnTo>
                  <a:pt x="3739979" y="299141"/>
                </a:lnTo>
                <a:cubicBezTo>
                  <a:pt x="3760683" y="361260"/>
                  <a:pt x="3732754" y="299141"/>
                  <a:pt x="3764692" y="299141"/>
                </a:cubicBezTo>
                <a:cubicBezTo>
                  <a:pt x="3774593" y="299141"/>
                  <a:pt x="3775676" y="315617"/>
                  <a:pt x="3781168" y="323855"/>
                </a:cubicBezTo>
                <a:cubicBezTo>
                  <a:pt x="3789406" y="321109"/>
                  <a:pt x="3797198" y="315617"/>
                  <a:pt x="3805881" y="315617"/>
                </a:cubicBezTo>
                <a:cubicBezTo>
                  <a:pt x="3814565" y="315617"/>
                  <a:pt x="3827370" y="331918"/>
                  <a:pt x="3830595" y="323855"/>
                </a:cubicBezTo>
                <a:cubicBezTo>
                  <a:pt x="3841859" y="295694"/>
                  <a:pt x="3836592" y="263485"/>
                  <a:pt x="3838833" y="233238"/>
                </a:cubicBezTo>
                <a:cubicBezTo>
                  <a:pt x="3842085" y="189338"/>
                  <a:pt x="3844325" y="145368"/>
                  <a:pt x="3847071" y="101433"/>
                </a:cubicBezTo>
                <a:cubicBezTo>
                  <a:pt x="3849817" y="112417"/>
                  <a:pt x="3850848" y="123978"/>
                  <a:pt x="3855308" y="134384"/>
                </a:cubicBezTo>
                <a:cubicBezTo>
                  <a:pt x="3859208" y="143484"/>
                  <a:pt x="3867356" y="150242"/>
                  <a:pt x="3871784" y="159098"/>
                </a:cubicBezTo>
                <a:cubicBezTo>
                  <a:pt x="3875667" y="166865"/>
                  <a:pt x="3877276" y="175573"/>
                  <a:pt x="3880022" y="183811"/>
                </a:cubicBezTo>
                <a:cubicBezTo>
                  <a:pt x="3882768" y="175573"/>
                  <a:pt x="3879836" y="161204"/>
                  <a:pt x="3888260" y="159098"/>
                </a:cubicBezTo>
                <a:cubicBezTo>
                  <a:pt x="3911190" y="153365"/>
                  <a:pt x="3917743" y="189884"/>
                  <a:pt x="3921211" y="200287"/>
                </a:cubicBezTo>
                <a:cubicBezTo>
                  <a:pt x="3923957" y="186557"/>
                  <a:pt x="3916926" y="165360"/>
                  <a:pt x="3929449" y="159098"/>
                </a:cubicBezTo>
                <a:cubicBezTo>
                  <a:pt x="3939575" y="154035"/>
                  <a:pt x="3927561" y="186986"/>
                  <a:pt x="3937687" y="192049"/>
                </a:cubicBezTo>
                <a:cubicBezTo>
                  <a:pt x="3945454" y="195932"/>
                  <a:pt x="3943179" y="175574"/>
                  <a:pt x="3945925" y="167336"/>
                </a:cubicBezTo>
                <a:cubicBezTo>
                  <a:pt x="3948671" y="178320"/>
                  <a:pt x="3951052" y="189401"/>
                  <a:pt x="3954162" y="200287"/>
                </a:cubicBezTo>
                <a:cubicBezTo>
                  <a:pt x="3956547" y="208636"/>
                  <a:pt x="3960294" y="216576"/>
                  <a:pt x="3962400" y="225000"/>
                </a:cubicBezTo>
                <a:cubicBezTo>
                  <a:pt x="3968156" y="248025"/>
                  <a:pt x="3975204" y="293586"/>
                  <a:pt x="3978876" y="315617"/>
                </a:cubicBezTo>
                <a:cubicBezTo>
                  <a:pt x="3981622" y="307379"/>
                  <a:pt x="3978430" y="290903"/>
                  <a:pt x="3987114" y="290903"/>
                </a:cubicBezTo>
                <a:cubicBezTo>
                  <a:pt x="3995798" y="290903"/>
                  <a:pt x="3992967" y="307267"/>
                  <a:pt x="3995352" y="315617"/>
                </a:cubicBezTo>
                <a:cubicBezTo>
                  <a:pt x="3998462" y="326503"/>
                  <a:pt x="4000843" y="337584"/>
                  <a:pt x="4003589" y="348568"/>
                </a:cubicBezTo>
                <a:cubicBezTo>
                  <a:pt x="4028303" y="274427"/>
                  <a:pt x="4011827" y="290904"/>
                  <a:pt x="4028303" y="323855"/>
                </a:cubicBezTo>
                <a:cubicBezTo>
                  <a:pt x="4032731" y="332710"/>
                  <a:pt x="4039287" y="340330"/>
                  <a:pt x="4044779" y="348568"/>
                </a:cubicBezTo>
                <a:cubicBezTo>
                  <a:pt x="4064000" y="290903"/>
                  <a:pt x="4055762" y="282665"/>
                  <a:pt x="4069492" y="323855"/>
                </a:cubicBezTo>
                <a:cubicBezTo>
                  <a:pt x="4077730" y="315617"/>
                  <a:pt x="4083154" y="302825"/>
                  <a:pt x="4094206" y="299141"/>
                </a:cubicBezTo>
                <a:cubicBezTo>
                  <a:pt x="4102444" y="296395"/>
                  <a:pt x="4111853" y="312426"/>
                  <a:pt x="4118919" y="307379"/>
                </a:cubicBezTo>
                <a:cubicBezTo>
                  <a:pt x="4135032" y="295870"/>
                  <a:pt x="4151871" y="257952"/>
                  <a:pt x="4151871" y="257952"/>
                </a:cubicBezTo>
                <a:cubicBezTo>
                  <a:pt x="4162855" y="260698"/>
                  <a:pt x="4174081" y="269770"/>
                  <a:pt x="4184822" y="266190"/>
                </a:cubicBezTo>
                <a:cubicBezTo>
                  <a:pt x="4200338" y="261018"/>
                  <a:pt x="4207176" y="217963"/>
                  <a:pt x="4209535" y="208525"/>
                </a:cubicBezTo>
                <a:cubicBezTo>
                  <a:pt x="4210580" y="210615"/>
                  <a:pt x="4235210" y="263279"/>
                  <a:pt x="4242487" y="266190"/>
                </a:cubicBezTo>
                <a:cubicBezTo>
                  <a:pt x="4250549" y="269415"/>
                  <a:pt x="4258962" y="260698"/>
                  <a:pt x="4267200" y="257952"/>
                </a:cubicBezTo>
                <a:cubicBezTo>
                  <a:pt x="4286422" y="315617"/>
                  <a:pt x="4278184" y="323855"/>
                  <a:pt x="4291914" y="282665"/>
                </a:cubicBezTo>
                <a:cubicBezTo>
                  <a:pt x="4300152" y="285411"/>
                  <a:pt x="4307944" y="290903"/>
                  <a:pt x="4316627" y="290903"/>
                </a:cubicBezTo>
                <a:cubicBezTo>
                  <a:pt x="4325311" y="290903"/>
                  <a:pt x="4333278" y="279440"/>
                  <a:pt x="4341341" y="282665"/>
                </a:cubicBezTo>
                <a:cubicBezTo>
                  <a:pt x="4350534" y="286342"/>
                  <a:pt x="4352324" y="299141"/>
                  <a:pt x="4357816" y="307379"/>
                </a:cubicBezTo>
                <a:cubicBezTo>
                  <a:pt x="4363308" y="299141"/>
                  <a:pt x="4364391" y="282665"/>
                  <a:pt x="4374292" y="282665"/>
                </a:cubicBezTo>
                <a:cubicBezTo>
                  <a:pt x="4418226" y="282665"/>
                  <a:pt x="4363310" y="348568"/>
                  <a:pt x="4407243" y="282665"/>
                </a:cubicBezTo>
                <a:cubicBezTo>
                  <a:pt x="4415481" y="285411"/>
                  <a:pt x="4423273" y="290903"/>
                  <a:pt x="4431957" y="290903"/>
                </a:cubicBezTo>
                <a:cubicBezTo>
                  <a:pt x="4458553" y="290903"/>
                  <a:pt x="4469444" y="279641"/>
                  <a:pt x="4489622" y="266190"/>
                </a:cubicBezTo>
                <a:cubicBezTo>
                  <a:pt x="4497860" y="268936"/>
                  <a:pt x="4506273" y="277653"/>
                  <a:pt x="4514335" y="274428"/>
                </a:cubicBezTo>
                <a:cubicBezTo>
                  <a:pt x="4526619" y="269514"/>
                  <a:pt x="4535581" y="235404"/>
                  <a:pt x="4539049" y="225000"/>
                </a:cubicBezTo>
                <a:cubicBezTo>
                  <a:pt x="4541795" y="233238"/>
                  <a:pt x="4538603" y="249714"/>
                  <a:pt x="4547287" y="249714"/>
                </a:cubicBezTo>
                <a:cubicBezTo>
                  <a:pt x="4555971" y="249714"/>
                  <a:pt x="4546841" y="225000"/>
                  <a:pt x="4555525" y="225000"/>
                </a:cubicBezTo>
                <a:cubicBezTo>
                  <a:pt x="4565426" y="225000"/>
                  <a:pt x="4566508" y="241476"/>
                  <a:pt x="4572000" y="249714"/>
                </a:cubicBezTo>
                <a:cubicBezTo>
                  <a:pt x="4588748" y="165974"/>
                  <a:pt x="4571588" y="216350"/>
                  <a:pt x="4588476" y="233238"/>
                </a:cubicBezTo>
                <a:cubicBezTo>
                  <a:pt x="4594616" y="239378"/>
                  <a:pt x="4604951" y="238730"/>
                  <a:pt x="4613189" y="241476"/>
                </a:cubicBezTo>
                <a:cubicBezTo>
                  <a:pt x="4627834" y="197543"/>
                  <a:pt x="4609528" y="225000"/>
                  <a:pt x="4646141" y="225000"/>
                </a:cubicBezTo>
                <a:cubicBezTo>
                  <a:pt x="4654824" y="225000"/>
                  <a:pt x="4662616" y="219509"/>
                  <a:pt x="4670854" y="216763"/>
                </a:cubicBezTo>
                <a:cubicBezTo>
                  <a:pt x="4718304" y="145587"/>
                  <a:pt x="4669206" y="228296"/>
                  <a:pt x="4695568" y="43768"/>
                </a:cubicBezTo>
                <a:cubicBezTo>
                  <a:pt x="4697169" y="32560"/>
                  <a:pt x="4699346" y="66313"/>
                  <a:pt x="4703806" y="76719"/>
                </a:cubicBezTo>
                <a:cubicBezTo>
                  <a:pt x="4751718" y="188515"/>
                  <a:pt x="4693803" y="22002"/>
                  <a:pt x="4728519" y="126146"/>
                </a:cubicBezTo>
                <a:cubicBezTo>
                  <a:pt x="4745930" y="73916"/>
                  <a:pt x="4725052" y="114873"/>
                  <a:pt x="4753233" y="126146"/>
                </a:cubicBezTo>
                <a:cubicBezTo>
                  <a:pt x="4761295" y="129371"/>
                  <a:pt x="4769708" y="120655"/>
                  <a:pt x="4777946" y="117909"/>
                </a:cubicBezTo>
                <a:cubicBezTo>
                  <a:pt x="4798652" y="180026"/>
                  <a:pt x="4770721" y="117909"/>
                  <a:pt x="4802660" y="117909"/>
                </a:cubicBezTo>
                <a:cubicBezTo>
                  <a:pt x="4812560" y="117909"/>
                  <a:pt x="4813643" y="134384"/>
                  <a:pt x="4819135" y="142622"/>
                </a:cubicBezTo>
                <a:cubicBezTo>
                  <a:pt x="4827373" y="139876"/>
                  <a:pt x="4835165" y="134384"/>
                  <a:pt x="4843849" y="134384"/>
                </a:cubicBezTo>
                <a:cubicBezTo>
                  <a:pt x="4852532" y="134384"/>
                  <a:pt x="4860085" y="140738"/>
                  <a:pt x="4868562" y="142622"/>
                </a:cubicBezTo>
                <a:cubicBezTo>
                  <a:pt x="4884867" y="146245"/>
                  <a:pt x="4901513" y="148114"/>
                  <a:pt x="4917989" y="150860"/>
                </a:cubicBezTo>
                <a:cubicBezTo>
                  <a:pt x="4928973" y="148114"/>
                  <a:pt x="4939619" y="142622"/>
                  <a:pt x="4950941" y="142622"/>
                </a:cubicBezTo>
                <a:cubicBezTo>
                  <a:pt x="4959624" y="142622"/>
                  <a:pt x="4967592" y="154085"/>
                  <a:pt x="4975654" y="150860"/>
                </a:cubicBezTo>
                <a:cubicBezTo>
                  <a:pt x="4984847" y="147183"/>
                  <a:pt x="4985129" y="133147"/>
                  <a:pt x="4992130" y="126146"/>
                </a:cubicBezTo>
                <a:cubicBezTo>
                  <a:pt x="4999131" y="119145"/>
                  <a:pt x="5008605" y="115163"/>
                  <a:pt x="5016843" y="109671"/>
                </a:cubicBezTo>
                <a:cubicBezTo>
                  <a:pt x="5019589" y="101433"/>
                  <a:pt x="5025081" y="93641"/>
                  <a:pt x="5025081" y="84957"/>
                </a:cubicBezTo>
                <a:cubicBezTo>
                  <a:pt x="5025081" y="57361"/>
                  <a:pt x="5009262" y="29113"/>
                  <a:pt x="5016843" y="2579"/>
                </a:cubicBezTo>
                <a:cubicBezTo>
                  <a:pt x="5020044" y="-8623"/>
                  <a:pt x="5032607" y="19834"/>
                  <a:pt x="5041557" y="27292"/>
                </a:cubicBezTo>
                <a:cubicBezTo>
                  <a:pt x="5049163" y="33630"/>
                  <a:pt x="5058033" y="38276"/>
                  <a:pt x="5066271" y="43768"/>
                </a:cubicBezTo>
                <a:cubicBezTo>
                  <a:pt x="5071763" y="52006"/>
                  <a:pt x="5072845" y="68482"/>
                  <a:pt x="5082746" y="68482"/>
                </a:cubicBezTo>
                <a:cubicBezTo>
                  <a:pt x="5091430" y="68482"/>
                  <a:pt x="5082300" y="43768"/>
                  <a:pt x="5090984" y="43768"/>
                </a:cubicBezTo>
                <a:cubicBezTo>
                  <a:pt x="5099668" y="43768"/>
                  <a:pt x="5096476" y="60244"/>
                  <a:pt x="5099222" y="68482"/>
                </a:cubicBezTo>
                <a:cubicBezTo>
                  <a:pt x="5148648" y="52006"/>
                  <a:pt x="5104714" y="57498"/>
                  <a:pt x="5132173" y="84957"/>
                </a:cubicBezTo>
                <a:cubicBezTo>
                  <a:pt x="5138313" y="91097"/>
                  <a:pt x="5148649" y="90449"/>
                  <a:pt x="5156887" y="93195"/>
                </a:cubicBezTo>
                <a:cubicBezTo>
                  <a:pt x="5162379" y="101433"/>
                  <a:pt x="5168934" y="109054"/>
                  <a:pt x="5173362" y="117909"/>
                </a:cubicBezTo>
                <a:cubicBezTo>
                  <a:pt x="5194022" y="159229"/>
                  <a:pt x="5188661" y="261482"/>
                  <a:pt x="5189838" y="274428"/>
                </a:cubicBezTo>
                <a:cubicBezTo>
                  <a:pt x="5191350" y="291062"/>
                  <a:pt x="5195330" y="307379"/>
                  <a:pt x="5198076" y="323855"/>
                </a:cubicBezTo>
                <a:cubicBezTo>
                  <a:pt x="5200822" y="301887"/>
                  <a:pt x="5187894" y="270233"/>
                  <a:pt x="5206314" y="257952"/>
                </a:cubicBezTo>
                <a:cubicBezTo>
                  <a:pt x="5220764" y="248318"/>
                  <a:pt x="5222789" y="307379"/>
                  <a:pt x="5222789" y="307379"/>
                </a:cubicBezTo>
                <a:cubicBezTo>
                  <a:pt x="5233041" y="276623"/>
                  <a:pt x="5223521" y="283215"/>
                  <a:pt x="5255741" y="274428"/>
                </a:cubicBezTo>
                <a:cubicBezTo>
                  <a:pt x="5277587" y="268470"/>
                  <a:pt x="5321643" y="257952"/>
                  <a:pt x="5321643" y="257952"/>
                </a:cubicBezTo>
                <a:cubicBezTo>
                  <a:pt x="5387547" y="279920"/>
                  <a:pt x="5305167" y="257952"/>
                  <a:pt x="5371071" y="257952"/>
                </a:cubicBezTo>
                <a:cubicBezTo>
                  <a:pt x="5385073" y="257952"/>
                  <a:pt x="5398530" y="263444"/>
                  <a:pt x="5412260" y="266190"/>
                </a:cubicBezTo>
                <a:cubicBezTo>
                  <a:pt x="5460807" y="193364"/>
                  <a:pt x="5420498" y="264462"/>
                  <a:pt x="5420498" y="76719"/>
                </a:cubicBezTo>
                <a:cubicBezTo>
                  <a:pt x="5420498" y="60016"/>
                  <a:pt x="5425989" y="43768"/>
                  <a:pt x="5428735" y="27292"/>
                </a:cubicBezTo>
                <a:cubicBezTo>
                  <a:pt x="5429833" y="30585"/>
                  <a:pt x="5443867" y="79913"/>
                  <a:pt x="5453449" y="76719"/>
                </a:cubicBezTo>
                <a:cubicBezTo>
                  <a:pt x="5464190" y="73139"/>
                  <a:pt x="5458941" y="54752"/>
                  <a:pt x="5461687" y="43768"/>
                </a:cubicBezTo>
                <a:cubicBezTo>
                  <a:pt x="5480517" y="100258"/>
                  <a:pt x="5459333" y="53183"/>
                  <a:pt x="5478162" y="43768"/>
                </a:cubicBezTo>
                <a:cubicBezTo>
                  <a:pt x="5485929" y="39884"/>
                  <a:pt x="5494638" y="49260"/>
                  <a:pt x="5502876" y="52006"/>
                </a:cubicBezTo>
                <a:cubicBezTo>
                  <a:pt x="5561696" y="32399"/>
                  <a:pt x="5542670" y="21080"/>
                  <a:pt x="5568779" y="60244"/>
                </a:cubicBezTo>
                <a:cubicBezTo>
                  <a:pt x="5575307" y="79830"/>
                  <a:pt x="5581806" y="97224"/>
                  <a:pt x="5585254" y="117909"/>
                </a:cubicBezTo>
                <a:cubicBezTo>
                  <a:pt x="5588894" y="139746"/>
                  <a:pt x="5588853" y="162164"/>
                  <a:pt x="5593492" y="183811"/>
                </a:cubicBezTo>
                <a:cubicBezTo>
                  <a:pt x="5597131" y="200792"/>
                  <a:pt x="5609968" y="233238"/>
                  <a:pt x="5609968" y="233238"/>
                </a:cubicBezTo>
                <a:cubicBezTo>
                  <a:pt x="5630247" y="172405"/>
                  <a:pt x="5600674" y="233661"/>
                  <a:pt x="5642919" y="216763"/>
                </a:cubicBezTo>
                <a:cubicBezTo>
                  <a:pt x="5652112" y="213086"/>
                  <a:pt x="5653903" y="200287"/>
                  <a:pt x="5659395" y="192049"/>
                </a:cubicBezTo>
                <a:cubicBezTo>
                  <a:pt x="5662141" y="200287"/>
                  <a:pt x="5659209" y="214657"/>
                  <a:pt x="5667633" y="216763"/>
                </a:cubicBezTo>
                <a:cubicBezTo>
                  <a:pt x="5710218" y="227409"/>
                  <a:pt x="5679877" y="162882"/>
                  <a:pt x="5700584" y="225000"/>
                </a:cubicBezTo>
                <a:cubicBezTo>
                  <a:pt x="5708270" y="222438"/>
                  <a:pt x="5753080" y="206802"/>
                  <a:pt x="5758249" y="208525"/>
                </a:cubicBezTo>
                <a:cubicBezTo>
                  <a:pt x="5767642" y="211656"/>
                  <a:pt x="5769233" y="225000"/>
                  <a:pt x="5774725" y="233238"/>
                </a:cubicBezTo>
                <a:cubicBezTo>
                  <a:pt x="5795429" y="295357"/>
                  <a:pt x="5767500" y="233238"/>
                  <a:pt x="5799438" y="233238"/>
                </a:cubicBezTo>
                <a:cubicBezTo>
                  <a:pt x="5808122" y="233238"/>
                  <a:pt x="5801536" y="251812"/>
                  <a:pt x="5807676" y="257952"/>
                </a:cubicBezTo>
                <a:cubicBezTo>
                  <a:pt x="5813816" y="264092"/>
                  <a:pt x="5824151" y="263444"/>
                  <a:pt x="5832389" y="266190"/>
                </a:cubicBezTo>
                <a:cubicBezTo>
                  <a:pt x="5840627" y="263444"/>
                  <a:pt x="5848472" y="256993"/>
                  <a:pt x="5857103" y="257952"/>
                </a:cubicBezTo>
                <a:cubicBezTo>
                  <a:pt x="5874364" y="259870"/>
                  <a:pt x="5906530" y="274428"/>
                  <a:pt x="5906530" y="274428"/>
                </a:cubicBezTo>
                <a:cubicBezTo>
                  <a:pt x="5914768" y="271682"/>
                  <a:pt x="5925103" y="272330"/>
                  <a:pt x="5931243" y="266190"/>
                </a:cubicBezTo>
                <a:cubicBezTo>
                  <a:pt x="5950175" y="247258"/>
                  <a:pt x="5929108" y="231103"/>
                  <a:pt x="5947719" y="249714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62000"/>
          </a:xfrm>
        </p:spPr>
        <p:txBody>
          <a:bodyPr>
            <a:noAutofit/>
          </a:bodyPr>
          <a:lstStyle/>
          <a:p>
            <a:r>
              <a:rPr lang="en-US" sz="2400" dirty="0"/>
              <a:t>Can you guess how many closed and open states the channel visits (openings are downwards)?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0BC9-E425-3342-ACBE-32861EDD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" y="1733550"/>
            <a:ext cx="83382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542608" y="243179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542608" y="423991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1060C-5DED-1D4E-A8CE-BA86143A3FE6}"/>
              </a:ext>
            </a:extLst>
          </p:cNvPr>
          <p:cNvSpPr txBox="1"/>
          <p:nvPr/>
        </p:nvSpPr>
        <p:spPr>
          <a:xfrm>
            <a:off x="2769179" y="38487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F3805-6A82-964C-B7FA-47BA54A27E9C}"/>
              </a:ext>
            </a:extLst>
          </p:cNvPr>
          <p:cNvSpPr txBox="1"/>
          <p:nvPr/>
        </p:nvSpPr>
        <p:spPr>
          <a:xfrm>
            <a:off x="2709066" y="2039763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Hidden States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08FEB-FC72-3E4A-B13F-E7DFB17E81C2}"/>
              </a:ext>
            </a:extLst>
          </p:cNvPr>
          <p:cNvSpPr txBox="1"/>
          <p:nvPr/>
        </p:nvSpPr>
        <p:spPr>
          <a:xfrm>
            <a:off x="3308589" y="60792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HMM</a:t>
            </a:r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4FE57355-1CA8-1743-B349-BC659B253737}"/>
              </a:ext>
            </a:extLst>
          </p:cNvPr>
          <p:cNvSpPr/>
          <p:nvPr/>
        </p:nvSpPr>
        <p:spPr>
          <a:xfrm>
            <a:off x="3581400" y="1097476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4817856-AEA2-B24A-ADF3-5D6C1E7D04B5}"/>
              </a:ext>
            </a:extLst>
          </p:cNvPr>
          <p:cNvSpPr/>
          <p:nvPr/>
        </p:nvSpPr>
        <p:spPr>
          <a:xfrm>
            <a:off x="3578311" y="2913878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89A87-A38D-3D42-B0E1-33DF2C876B13}"/>
              </a:ext>
            </a:extLst>
          </p:cNvPr>
          <p:cNvSpPr txBox="1"/>
          <p:nvPr/>
        </p:nvSpPr>
        <p:spPr>
          <a:xfrm>
            <a:off x="7239000" y="638702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131B1-94F8-8544-BA78-307FFF51E374}"/>
              </a:ext>
            </a:extLst>
          </p:cNvPr>
          <p:cNvSpPr txBox="1"/>
          <p:nvPr/>
        </p:nvSpPr>
        <p:spPr>
          <a:xfrm>
            <a:off x="7317547" y="42399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Modeling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A6F2A6-4BEB-0A4F-ABDE-D91D22D6E31C}"/>
              </a:ext>
            </a:extLst>
          </p:cNvPr>
          <p:cNvCxnSpPr/>
          <p:nvPr/>
        </p:nvCxnSpPr>
        <p:spPr>
          <a:xfrm>
            <a:off x="7696200" y="1097476"/>
            <a:ext cx="0" cy="3074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3EB18-5D41-EB42-89AE-5E052F2DE4CB}"/>
              </a:ext>
            </a:extLst>
          </p:cNvPr>
          <p:cNvCxnSpPr>
            <a:cxnSpLocks/>
          </p:cNvCxnSpPr>
          <p:nvPr/>
        </p:nvCxnSpPr>
        <p:spPr>
          <a:xfrm flipV="1">
            <a:off x="8077200" y="1045906"/>
            <a:ext cx="0" cy="30744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5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Parts of an 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blipFill>
                <a:blip r:embed="rId3"/>
                <a:stretch>
                  <a:fillRect l="-241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blipFill>
                <a:blip r:embed="rId4"/>
                <a:stretch>
                  <a:fillRect l="-1212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8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) that a given model would give rise to this sequence is:</a:t>
                </a:r>
              </a:p>
              <a:p>
                <a:endParaRPr lang="en-US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C</a:t>
            </a:r>
            <a:r>
              <a:rPr lang="en-US" dirty="0">
                <a:latin typeface="Courier" pitchFamily="2" charset="0"/>
              </a:rPr>
              <a:t>OOCODD…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541610…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2A8C50-A20B-9844-8A03-EF328B241272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2A8C50-A20B-9844-8A03-EF328B24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26BE9-F75D-1743-8CCE-3BD248A0D0DC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26BE9-F75D-1743-8CCE-3BD248A0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CE9FD6-6CFB-3146-96AE-19FFE3B68A82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CE9FD6-6CFB-3146-96AE-19FFE3B6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) that a given model would give rise to this sequence is:</a:t>
                </a:r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OCODD…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41610…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0611E8-E8F0-7C44-A087-6F40589FD92A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0611E8-E8F0-7C44-A087-6F40589F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97F669-626D-AD4C-BC11-2BAAF5D575FB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97F669-626D-AD4C-BC11-2BAAF5D5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8F232-1CEA-EC41-88F8-D64E6C0F2CD8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8F232-1CEA-EC41-88F8-D64E6C0F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1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1610…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B0FF3-5C4C-314B-B120-3AF92E5A1613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B0FF3-5C4C-314B-B120-3AF92E5A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1EECE7-AB19-C643-B6E2-D8AFD3E38627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1EECE7-AB19-C643-B6E2-D8AFD3E3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8CE4A-C2F4-884C-9A74-5B5C1F7E0516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8CE4A-C2F4-884C-9A74-5B5C1F7E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18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C</a:t>
            </a:r>
            <a:r>
              <a:rPr lang="en-US" dirty="0">
                <a:latin typeface="Courier" pitchFamily="2" charset="0"/>
              </a:rPr>
              <a:t>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610…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D6D834-3456-8743-B792-EB68549910E4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D6D834-3456-8743-B792-EB685499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707DB-28AE-DF4C-8ADF-6C20F79DC680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707DB-28AE-DF4C-8ADF-6C20F79D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2620A-6A98-D24C-BF30-B2B0B716023C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2620A-6A98-D24C-BF30-B2B0B716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5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437866-AB87-2C48-BF13-D3D0F6B1E589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437866-AB87-2C48-BF13-D3D0F6B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A7B0D-2430-204C-88B1-A82D31F62791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A7B0D-2430-204C-88B1-A82D31F62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F92B49-3A9A-2D4E-AC4A-39FF5C78768C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F92B49-3A9A-2D4E-AC4A-39FF5C78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2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E302E-E269-D545-87A9-0DC068C62BC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E302E-E269-D545-87A9-0DC068C6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FA11A-00A8-314C-9A3B-4AB4632EFC5B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FA11A-00A8-314C-9A3B-4AB4632E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0C2CD2-8ABF-2C4A-BD79-F0BF8E040EE2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0C2CD2-8ABF-2C4A-BD79-F0BF8E04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9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6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403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the states are hidden.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9DD605-C66B-DF40-A28A-E449E5E1F020}"/>
              </a:ext>
            </a:extLst>
          </p:cNvPr>
          <p:cNvSpPr txBox="1"/>
          <p:nvPr/>
        </p:nvSpPr>
        <p:spPr>
          <a:xfrm>
            <a:off x="304801" y="227537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</a:t>
            </a:r>
            <a:r>
              <a:rPr lang="en-US" sz="1800" b="1" dirty="0">
                <a:solidFill>
                  <a:schemeClr val="accent5"/>
                </a:solidFill>
              </a:rPr>
              <a:t>many sequences of states </a:t>
            </a:r>
            <a:r>
              <a:rPr lang="en-US" sz="1800" dirty="0"/>
              <a:t>that might give rise to the </a:t>
            </a:r>
            <a:r>
              <a:rPr lang="en-US" sz="1800" b="1" dirty="0">
                <a:solidFill>
                  <a:schemeClr val="accent5"/>
                </a:solidFill>
              </a:rPr>
              <a:t>same sequence of observations</a:t>
            </a:r>
            <a:r>
              <a:rPr lang="en-US" sz="1800" dirty="0"/>
              <a:t>.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???????…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0541610…</a:t>
            </a:r>
          </a:p>
        </p:txBody>
      </p:sp>
    </p:spTree>
    <p:extLst>
      <p:ext uri="{BB962C8B-B14F-4D97-AF65-F5344CB8AC3E}">
        <p14:creationId xmlns:p14="http://schemas.microsoft.com/office/powerpoint/2010/main" val="234793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the states are hidden.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275379"/>
                <a:ext cx="7453644" cy="1250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for two possible sequences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2)=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5|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5379"/>
                <a:ext cx="7453644" cy="1250086"/>
              </a:xfrm>
              <a:prstGeom prst="rect">
                <a:avLst/>
              </a:prstGeom>
              <a:blipFill>
                <a:blip r:embed="rId6"/>
                <a:stretch>
                  <a:fillRect l="-680" t="-202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>
                <a:latin typeface="Courier" pitchFamily="2" charset="0"/>
              </a:rPr>
              <a:t>?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>
                <a:latin typeface="Courier" pitchFamily="2" charset="0"/>
              </a:rPr>
              <a:t>?…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0541610…</a:t>
            </a:r>
          </a:p>
        </p:txBody>
      </p:sp>
    </p:spTree>
    <p:extLst>
      <p:ext uri="{BB962C8B-B14F-4D97-AF65-F5344CB8AC3E}">
        <p14:creationId xmlns:p14="http://schemas.microsoft.com/office/powerpoint/2010/main" val="126223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the states are hidden.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???????…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A2FB71-595E-D648-8883-3C4BE0AB5F9C}"/>
                  </a:ext>
                </a:extLst>
              </p:cNvPr>
              <p:cNvSpPr txBox="1"/>
              <p:nvPr/>
            </p:nvSpPr>
            <p:spPr>
              <a:xfrm>
                <a:off x="304800" y="2275379"/>
                <a:ext cx="8305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a sequence of observations is the </a:t>
                </a:r>
                <a:r>
                  <a:rPr lang="en-US" sz="1800" b="1" dirty="0">
                    <a:solidFill>
                      <a:schemeClr val="accent5"/>
                    </a:solidFill>
                  </a:rPr>
                  <a:t>sum of the likelihoods of all possible state sequences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e.g.,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forward-backward algorithm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A2FB71-595E-D648-8883-3C4BE0AB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5379"/>
                <a:ext cx="8305800" cy="1200329"/>
              </a:xfrm>
              <a:prstGeom prst="rect">
                <a:avLst/>
              </a:prstGeom>
              <a:blipFill>
                <a:blip r:embed="rId6"/>
                <a:stretch>
                  <a:fillRect l="-611" t="-2105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2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49"/>
            <a:ext cx="8686800" cy="540658"/>
          </a:xfrm>
        </p:spPr>
        <p:txBody>
          <a:bodyPr>
            <a:noAutofit/>
          </a:bodyPr>
          <a:lstStyle/>
          <a:p>
            <a:r>
              <a:rPr lang="en-US" sz="2400" dirty="0"/>
              <a:t>Modeling an observed sequence.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9">
            <a:extLst>
              <a:ext uri="{FF2B5EF4-FFF2-40B4-BE49-F238E27FC236}">
                <a16:creationId xmlns:a16="http://schemas.microsoft.com/office/drawing/2014/main" id="{BAEEB140-9CF1-C74D-A4DA-4B31721FB73A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D8755-17CD-8A45-8F12-82B51CCC138A}"/>
              </a:ext>
            </a:extLst>
          </p:cNvPr>
          <p:cNvSpPr txBox="1"/>
          <p:nvPr/>
        </p:nvSpPr>
        <p:spPr>
          <a:xfrm>
            <a:off x="2438400" y="1202078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?????????????????????????????????…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19C27-AD57-5246-BB4F-BA46260CCDD3}"/>
              </a:ext>
            </a:extLst>
          </p:cNvPr>
          <p:cNvSpPr txBox="1"/>
          <p:nvPr/>
        </p:nvSpPr>
        <p:spPr>
          <a:xfrm>
            <a:off x="2438400" y="156014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054161001560001100100301014450610…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67DCD-1BB7-7A4F-8682-0D828FB9913E}"/>
                  </a:ext>
                </a:extLst>
              </p:cNvPr>
              <p:cNvSpPr txBox="1"/>
              <p:nvPr/>
            </p:nvSpPr>
            <p:spPr>
              <a:xfrm>
                <a:off x="304800" y="2275379"/>
                <a:ext cx="77724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Find model parameters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𝑠𝑡𝑎𝑟𝑡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𝑡𝑟𝑎𝑛𝑠𝑖𝑡𝑖𝑜𝑛𝑠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𝑒𝑚𝑖𝑠𝑠𝑖𝑜𝑛𝑠</m:t>
                    </m:r>
                  </m:oMath>
                </a14:m>
                <a:r>
                  <a:rPr lang="en-US" sz="1800" dirty="0"/>
                  <a:t>) that maximize the likelihood of the observed sequence.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/>
                  <a:t>e.g.,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Baum Welch algorithm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67DCD-1BB7-7A4F-8682-0D828FB9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5379"/>
                <a:ext cx="7772400" cy="1231106"/>
              </a:xfrm>
              <a:prstGeom prst="rect">
                <a:avLst/>
              </a:prstGeom>
              <a:blipFill>
                <a:blip r:embed="rId6"/>
                <a:stretch>
                  <a:fillRect l="-654" t="-2062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4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4894593" y="395055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occur at an average 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8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e.g.,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e.g.,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</p:spTree>
    <p:extLst>
      <p:ext uri="{BB962C8B-B14F-4D97-AF65-F5344CB8AC3E}">
        <p14:creationId xmlns:p14="http://schemas.microsoft.com/office/powerpoint/2010/main" val="9980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4894593" y="395055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occur at an average 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8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e.g.,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e.g.,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FA661-39A2-F145-9D2A-48D0057BB60F}"/>
              </a:ext>
            </a:extLst>
          </p:cNvPr>
          <p:cNvSpPr txBox="1"/>
          <p:nvPr/>
        </p:nvSpPr>
        <p:spPr>
          <a:xfrm>
            <a:off x="6553201" y="266772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What distribution describes the lifetime in each state?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62925-6462-2246-933D-EEC2198EC430}"/>
              </a:ext>
            </a:extLst>
          </p:cNvPr>
          <p:cNvCxnSpPr/>
          <p:nvPr/>
        </p:nvCxnSpPr>
        <p:spPr>
          <a:xfrm flipH="1">
            <a:off x="6698157" y="3550509"/>
            <a:ext cx="176169" cy="6135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Transition probabilities per time step.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6040276" y="3664837"/>
            <a:ext cx="301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For discrete time steps, transitions are often parameterized as a probability of occurring each time step.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8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e.g.,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e.g.,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CD0D-A9B0-0A4D-A893-1F03BD7E43F3}"/>
              </a:ext>
            </a:extLst>
          </p:cNvPr>
          <p:cNvSpPr txBox="1"/>
          <p:nvPr/>
        </p:nvSpPr>
        <p:spPr>
          <a:xfrm>
            <a:off x="3276330" y="325481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4A4CF-0015-EB4D-BA7A-494E19F10C52}"/>
              </a:ext>
            </a:extLst>
          </p:cNvPr>
          <p:cNvSpPr txBox="1"/>
          <p:nvPr/>
        </p:nvSpPr>
        <p:spPr>
          <a:xfrm>
            <a:off x="4467395" y="35005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0443C9-894A-A54F-8F37-151921F12E04}"/>
              </a:ext>
            </a:extLst>
          </p:cNvPr>
          <p:cNvSpPr txBox="1"/>
          <p:nvPr/>
        </p:nvSpPr>
        <p:spPr>
          <a:xfrm>
            <a:off x="3743925" y="309769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DF9CC-BADB-7B4B-96B2-1A29C1959C80}"/>
              </a:ext>
            </a:extLst>
          </p:cNvPr>
          <p:cNvSpPr txBox="1"/>
          <p:nvPr/>
        </p:nvSpPr>
        <p:spPr>
          <a:xfrm>
            <a:off x="4832820" y="38435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067048-2551-484F-BB18-5758D184005C}"/>
              </a:ext>
            </a:extLst>
          </p:cNvPr>
          <p:cNvSpPr txBox="1"/>
          <p:nvPr/>
        </p:nvSpPr>
        <p:spPr>
          <a:xfrm>
            <a:off x="4213588" y="243325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4884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HMMs are memoryless.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42829-B938-D54C-962F-47B969443B70}"/>
              </a:ext>
            </a:extLst>
          </p:cNvPr>
          <p:cNvSpPr txBox="1"/>
          <p:nvPr/>
        </p:nvSpPr>
        <p:spPr>
          <a:xfrm>
            <a:off x="304800" y="1815073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Memoryless</a:t>
            </a:r>
          </a:p>
          <a:p>
            <a:r>
              <a:rPr lang="en-US" sz="1600" dirty="0"/>
              <a:t>Only care where we are,</a:t>
            </a:r>
          </a:p>
          <a:p>
            <a:r>
              <a:rPr lang="en-US" sz="1600" dirty="0"/>
              <a:t>not where we’ve been.</a:t>
            </a:r>
          </a:p>
        </p:txBody>
      </p:sp>
    </p:spTree>
    <p:extLst>
      <p:ext uri="{BB962C8B-B14F-4D97-AF65-F5344CB8AC3E}">
        <p14:creationId xmlns:p14="http://schemas.microsoft.com/office/powerpoint/2010/main" val="57556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HMM for an Ion Channel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</p:spTree>
    <p:extLst>
      <p:ext uri="{BB962C8B-B14F-4D97-AF65-F5344CB8AC3E}">
        <p14:creationId xmlns:p14="http://schemas.microsoft.com/office/powerpoint/2010/main" val="91299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400110"/>
          </a:xfrm>
        </p:spPr>
        <p:txBody>
          <a:bodyPr>
            <a:noAutofit/>
          </a:bodyPr>
          <a:lstStyle/>
          <a:p>
            <a:r>
              <a:rPr lang="en-US" sz="2400" dirty="0"/>
              <a:t>One possible state sequence (discrete time steps):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BD902-6F2A-8E48-ABE6-0180EBA6F0C3}"/>
              </a:ext>
            </a:extLst>
          </p:cNvPr>
          <p:cNvSpPr txBox="1"/>
          <p:nvPr/>
        </p:nvSpPr>
        <p:spPr>
          <a:xfrm>
            <a:off x="1066800" y="95122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0550500005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0000000000500005550500…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1246461" y="19256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C075466-C413-7D44-8A65-B361425553C9}"/>
              </a:ext>
            </a:extLst>
          </p:cNvPr>
          <p:cNvSpPr/>
          <p:nvPr/>
        </p:nvSpPr>
        <p:spPr>
          <a:xfrm>
            <a:off x="2535076" y="1333193"/>
            <a:ext cx="5988908" cy="189470"/>
          </a:xfrm>
          <a:custGeom>
            <a:avLst/>
            <a:gdLst>
              <a:gd name="connsiteX0" fmla="*/ 0 w 5988908"/>
              <a:gd name="connsiteY0" fmla="*/ 189470 h 189470"/>
              <a:gd name="connsiteX1" fmla="*/ 181233 w 5988908"/>
              <a:gd name="connsiteY1" fmla="*/ 189470 h 189470"/>
              <a:gd name="connsiteX2" fmla="*/ 181233 w 5988908"/>
              <a:gd name="connsiteY2" fmla="*/ 41189 h 189470"/>
              <a:gd name="connsiteX3" fmla="*/ 535460 w 5988908"/>
              <a:gd name="connsiteY3" fmla="*/ 41189 h 189470"/>
              <a:gd name="connsiteX4" fmla="*/ 535460 w 5988908"/>
              <a:gd name="connsiteY4" fmla="*/ 181232 h 189470"/>
              <a:gd name="connsiteX5" fmla="*/ 724930 w 5988908"/>
              <a:gd name="connsiteY5" fmla="*/ 181232 h 189470"/>
              <a:gd name="connsiteX6" fmla="*/ 724930 w 5988908"/>
              <a:gd name="connsiteY6" fmla="*/ 32951 h 189470"/>
              <a:gd name="connsiteX7" fmla="*/ 889687 w 5988908"/>
              <a:gd name="connsiteY7" fmla="*/ 32951 h 189470"/>
              <a:gd name="connsiteX8" fmla="*/ 889687 w 5988908"/>
              <a:gd name="connsiteY8" fmla="*/ 172994 h 189470"/>
              <a:gd name="connsiteX9" fmla="*/ 1631092 w 5988908"/>
              <a:gd name="connsiteY9" fmla="*/ 172994 h 189470"/>
              <a:gd name="connsiteX10" fmla="*/ 1631092 w 5988908"/>
              <a:gd name="connsiteY10" fmla="*/ 16475 h 189470"/>
              <a:gd name="connsiteX11" fmla="*/ 2001795 w 5988908"/>
              <a:gd name="connsiteY11" fmla="*/ 16475 h 189470"/>
              <a:gd name="connsiteX12" fmla="*/ 2001795 w 5988908"/>
              <a:gd name="connsiteY12" fmla="*/ 156518 h 189470"/>
              <a:gd name="connsiteX13" fmla="*/ 3822357 w 5988908"/>
              <a:gd name="connsiteY13" fmla="*/ 156518 h 189470"/>
              <a:gd name="connsiteX14" fmla="*/ 3822357 w 5988908"/>
              <a:gd name="connsiteY14" fmla="*/ 0 h 189470"/>
              <a:gd name="connsiteX15" fmla="*/ 3995351 w 5988908"/>
              <a:gd name="connsiteY15" fmla="*/ 0 h 189470"/>
              <a:gd name="connsiteX16" fmla="*/ 3995351 w 5988908"/>
              <a:gd name="connsiteY16" fmla="*/ 140043 h 189470"/>
              <a:gd name="connsiteX17" fmla="*/ 4753233 w 5988908"/>
              <a:gd name="connsiteY17" fmla="*/ 140043 h 189470"/>
              <a:gd name="connsiteX18" fmla="*/ 4753233 w 5988908"/>
              <a:gd name="connsiteY18" fmla="*/ 16475 h 189470"/>
              <a:gd name="connsiteX19" fmla="*/ 5272216 w 5988908"/>
              <a:gd name="connsiteY19" fmla="*/ 16475 h 189470"/>
              <a:gd name="connsiteX20" fmla="*/ 5272216 w 5988908"/>
              <a:gd name="connsiteY20" fmla="*/ 156518 h 189470"/>
              <a:gd name="connsiteX21" fmla="*/ 5469924 w 5988908"/>
              <a:gd name="connsiteY21" fmla="*/ 156518 h 189470"/>
              <a:gd name="connsiteX22" fmla="*/ 5469924 w 5988908"/>
              <a:gd name="connsiteY22" fmla="*/ 24713 h 189470"/>
              <a:gd name="connsiteX23" fmla="*/ 5651157 w 5988908"/>
              <a:gd name="connsiteY23" fmla="*/ 24713 h 189470"/>
              <a:gd name="connsiteX24" fmla="*/ 5651157 w 5988908"/>
              <a:gd name="connsiteY24" fmla="*/ 164756 h 189470"/>
              <a:gd name="connsiteX25" fmla="*/ 5988908 w 5988908"/>
              <a:gd name="connsiteY25" fmla="*/ 164756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88908" h="189470">
                <a:moveTo>
                  <a:pt x="0" y="189470"/>
                </a:moveTo>
                <a:lnTo>
                  <a:pt x="181233" y="189470"/>
                </a:lnTo>
                <a:lnTo>
                  <a:pt x="181233" y="41189"/>
                </a:lnTo>
                <a:lnTo>
                  <a:pt x="535460" y="41189"/>
                </a:lnTo>
                <a:lnTo>
                  <a:pt x="535460" y="181232"/>
                </a:lnTo>
                <a:lnTo>
                  <a:pt x="724930" y="181232"/>
                </a:lnTo>
                <a:lnTo>
                  <a:pt x="724930" y="32951"/>
                </a:lnTo>
                <a:lnTo>
                  <a:pt x="889687" y="32951"/>
                </a:lnTo>
                <a:lnTo>
                  <a:pt x="889687" y="172994"/>
                </a:lnTo>
                <a:lnTo>
                  <a:pt x="1631092" y="172994"/>
                </a:lnTo>
                <a:lnTo>
                  <a:pt x="1631092" y="16475"/>
                </a:lnTo>
                <a:lnTo>
                  <a:pt x="2001795" y="16475"/>
                </a:lnTo>
                <a:lnTo>
                  <a:pt x="2001795" y="156518"/>
                </a:lnTo>
                <a:lnTo>
                  <a:pt x="3822357" y="156518"/>
                </a:lnTo>
                <a:lnTo>
                  <a:pt x="3822357" y="0"/>
                </a:lnTo>
                <a:lnTo>
                  <a:pt x="3995351" y="0"/>
                </a:lnTo>
                <a:lnTo>
                  <a:pt x="3995351" y="140043"/>
                </a:lnTo>
                <a:lnTo>
                  <a:pt x="4753233" y="140043"/>
                </a:lnTo>
                <a:lnTo>
                  <a:pt x="4753233" y="16475"/>
                </a:lnTo>
                <a:lnTo>
                  <a:pt x="5272216" y="16475"/>
                </a:lnTo>
                <a:lnTo>
                  <a:pt x="5272216" y="156518"/>
                </a:lnTo>
                <a:lnTo>
                  <a:pt x="5469924" y="156518"/>
                </a:lnTo>
                <a:lnTo>
                  <a:pt x="5469924" y="24713"/>
                </a:lnTo>
                <a:lnTo>
                  <a:pt x="5651157" y="24713"/>
                </a:lnTo>
                <a:lnTo>
                  <a:pt x="5651157" y="164756"/>
                </a:lnTo>
                <a:lnTo>
                  <a:pt x="5988908" y="164756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087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7488</TotalTime>
  <Words>1146</Words>
  <Application>Microsoft Macintosh PowerPoint</Application>
  <PresentationFormat>On-screen Show (16:9)</PresentationFormat>
  <Paragraphs>243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Courier</vt:lpstr>
      <vt:lpstr>Times New Roman</vt:lpstr>
      <vt:lpstr>16-9 White Backgroud</vt:lpstr>
      <vt:lpstr>PowerPoint Presentation</vt:lpstr>
      <vt:lpstr>Learning Objectives</vt:lpstr>
      <vt:lpstr>Hidden Markov Models (HMMs)</vt:lpstr>
      <vt:lpstr>Hidden Markov Models (HMMs)</vt:lpstr>
      <vt:lpstr>Transition probabilities per time step.</vt:lpstr>
      <vt:lpstr>HMMs are memoryless.</vt:lpstr>
      <vt:lpstr>Simple HMM for an Ion Channel</vt:lpstr>
      <vt:lpstr>One possible state sequence (discrete time steps):</vt:lpstr>
      <vt:lpstr>Hidden States: Observed (pA):</vt:lpstr>
      <vt:lpstr>Hidden States: Observed (pA):</vt:lpstr>
      <vt:lpstr>Can you guess how many closed and open states the channel visits (openings are downwards)?</vt:lpstr>
      <vt:lpstr>PowerPoint Presentation</vt:lpstr>
      <vt:lpstr>Parts of an HMM</vt:lpstr>
      <vt:lpstr>Consider the following sequence:</vt:lpstr>
      <vt:lpstr>Consider the following sequence:</vt:lpstr>
      <vt:lpstr>Consider the following sequence:</vt:lpstr>
      <vt:lpstr>Consider the following sequence:</vt:lpstr>
      <vt:lpstr>Consider the following sequence:</vt:lpstr>
      <vt:lpstr>Consider the following sequence:</vt:lpstr>
      <vt:lpstr>Consider the following sequence:</vt:lpstr>
      <vt:lpstr>But the states are hidden.</vt:lpstr>
      <vt:lpstr>But the states are hidden.</vt:lpstr>
      <vt:lpstr>But the states are hidden.</vt:lpstr>
      <vt:lpstr>Modeling an observed sequence.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614</cp:revision>
  <cp:lastPrinted>2011-01-24T02:49:42Z</cp:lastPrinted>
  <dcterms:created xsi:type="dcterms:W3CDTF">2011-06-30T15:04:08Z</dcterms:created>
  <dcterms:modified xsi:type="dcterms:W3CDTF">2022-03-01T04:00:45Z</dcterms:modified>
  <cp:category/>
</cp:coreProperties>
</file>