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713" r:id="rId2"/>
    <p:sldId id="745" r:id="rId3"/>
    <p:sldId id="774" r:id="rId4"/>
    <p:sldId id="776" r:id="rId5"/>
    <p:sldId id="777" r:id="rId6"/>
    <p:sldId id="779" r:id="rId7"/>
    <p:sldId id="780" r:id="rId8"/>
    <p:sldId id="781" r:id="rId9"/>
    <p:sldId id="782" r:id="rId10"/>
    <p:sldId id="800" r:id="rId11"/>
    <p:sldId id="802" r:id="rId12"/>
    <p:sldId id="801" r:id="rId13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74"/>
            <p14:sldId id="776"/>
            <p14:sldId id="777"/>
            <p14:sldId id="779"/>
            <p14:sldId id="780"/>
            <p14:sldId id="781"/>
            <p14:sldId id="782"/>
            <p14:sldId id="800"/>
            <p14:sldId id="802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0884" autoAdjust="0"/>
  </p:normalViewPr>
  <p:slideViewPr>
    <p:cSldViewPr>
      <p:cViewPr varScale="1">
        <p:scale>
          <a:sx n="149" d="100"/>
          <a:sy n="149" d="100"/>
        </p:scale>
        <p:origin x="116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2/13/22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13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15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bootstrap resampling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Sampling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bootstrapped</a:t>
            </a:r>
          </a:p>
          <a:p>
            <a:r>
              <a:rPr lang="en-US" sz="1800" dirty="0"/>
              <a:t>statistics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877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bootstrapped</a:t>
            </a:r>
          </a:p>
          <a:p>
            <a:r>
              <a:rPr lang="en-US" sz="1800" dirty="0"/>
              <a:t>statistics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343150"/>
            <a:ext cx="0" cy="217393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343150"/>
            <a:ext cx="0" cy="217393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540F9CAC-64E4-B546-B113-4DC9F301C37A}"/>
              </a:ext>
            </a:extLst>
          </p:cNvPr>
          <p:cNvSpPr txBox="1"/>
          <p:nvPr/>
        </p:nvSpPr>
        <p:spPr>
          <a:xfrm>
            <a:off x="457199" y="1237854"/>
            <a:ext cx="822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numpy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600" dirty="0">
                <a:latin typeface="Courier" pitchFamily="2" charset="0"/>
              </a:rPr>
              <a:t> np</a:t>
            </a:r>
          </a:p>
          <a:p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ub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np.quantile</a:t>
            </a:r>
            <a:r>
              <a:rPr lang="en-US" sz="1600" dirty="0">
                <a:latin typeface="Courier" pitchFamily="2" charset="0"/>
              </a:rPr>
              <a:t>(bootstraps, [0.025, 0.975])</a:t>
            </a:r>
          </a:p>
        </p:txBody>
      </p:sp>
    </p:spTree>
    <p:extLst>
      <p:ext uri="{BB962C8B-B14F-4D97-AF65-F5344CB8AC3E}">
        <p14:creationId xmlns:p14="http://schemas.microsoft.com/office/powerpoint/2010/main" val="352128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3CBF-ADD8-AF47-802E-04EFBE4C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Works for nearly </a:t>
            </a:r>
            <a:r>
              <a:rPr lang="en-US" b="1" dirty="0">
                <a:solidFill>
                  <a:srgbClr val="C00000"/>
                </a:solidFill>
              </a:rPr>
              <a:t>any statistic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rgbClr val="C00000"/>
                </a:solidFill>
              </a:rPr>
              <a:t>Only assumption </a:t>
            </a:r>
            <a:r>
              <a:rPr lang="en-US" dirty="0"/>
              <a:t>is that the </a:t>
            </a:r>
            <a:r>
              <a:rPr lang="en-US" b="1" dirty="0">
                <a:solidFill>
                  <a:srgbClr val="C00000"/>
                </a:solidFill>
              </a:rPr>
              <a:t>sample data set is representative </a:t>
            </a:r>
            <a:r>
              <a:rPr lang="en-US" dirty="0"/>
              <a:t>of the population.</a:t>
            </a:r>
          </a:p>
          <a:p>
            <a:pPr>
              <a:spcBef>
                <a:spcPts val="1800"/>
              </a:spcBef>
            </a:pPr>
            <a:r>
              <a:rPr lang="en-US" dirty="0"/>
              <a:t>Can be asymptotically </a:t>
            </a:r>
            <a:r>
              <a:rPr lang="en-US" b="1" dirty="0">
                <a:solidFill>
                  <a:srgbClr val="C00000"/>
                </a:solidFill>
              </a:rPr>
              <a:t>more accurate </a:t>
            </a:r>
            <a:r>
              <a:rPr lang="en-US" dirty="0"/>
              <a:t>than theoretical models such as Central Limit Theorem.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71623D-B07E-B042-926E-3F73B37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B6A56-5D61-A84A-98BF-6D6076CB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A9208F-A138-854B-88B3-B0B20E51A925}"/>
              </a:ext>
            </a:extLst>
          </p:cNvPr>
          <p:cNvGrpSpPr/>
          <p:nvPr/>
        </p:nvGrpSpPr>
        <p:grpSpPr>
          <a:xfrm>
            <a:off x="462731" y="1903785"/>
            <a:ext cx="637861" cy="615238"/>
            <a:chOff x="462731" y="2001940"/>
            <a:chExt cx="637861" cy="6152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8C9D-510D-C741-A280-C068575F75DE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0AA33-D580-044A-BA19-A224F9F01C0F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D960CA-CC16-4C4A-A96A-60EA2AA25312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A00F99-E55B-DF4E-A5D1-871F9ED7D659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425DA8-0001-0141-A942-D2897F75025F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91901E-5B58-6E43-ABC4-965105557FB5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7C2063-1770-EB40-83E3-E662BDFB38A3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DECF45-E032-7648-B4EA-539847FD6A49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79DEB5-F733-1949-866A-7C834E4A773D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A0383-7660-B541-8E98-EF0CF3592DE4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EEDDA7-570C-004E-AC5F-1AD7B46863CF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73E8E4-CB71-A046-B1C7-19C46C0770F2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86956E-862B-0F4C-BACC-E973F204F516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775499-3141-7940-872F-02B9F05F6713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3D41B1-519D-FA40-8ADF-C0DC7F583FF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5EE385-5D1C-C54C-B051-68C21963687B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DE6770-5A52-1344-B215-0B44C836AD51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C958CB-6C72-5B43-814E-84061BA4257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6CA122-1460-7C4F-AF5C-470605F3E374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8E2C99-D425-1B46-BFC8-80D212261540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D7A0FA-2F54-FF45-B16C-787A9D7BD184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48B837-9B2E-5B4E-B9F7-8893EF324D6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12274F-2FEE-2040-BCEB-1FBDF2BD772C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6C63B44-1455-5240-94AA-AF0D12880F43}"/>
              </a:ext>
            </a:extLst>
          </p:cNvPr>
          <p:cNvSpPr/>
          <p:nvPr/>
        </p:nvSpPr>
        <p:spPr>
          <a:xfrm>
            <a:off x="1143001" y="2134653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4E3AA9-C4AD-A949-95DF-7B6412B8EB26}"/>
              </a:ext>
            </a:extLst>
          </p:cNvPr>
          <p:cNvSpPr txBox="1"/>
          <p:nvPr/>
        </p:nvSpPr>
        <p:spPr>
          <a:xfrm>
            <a:off x="1600200" y="2051539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04FC6F-2C4B-8F48-A5DB-9666B7CCCA65}"/>
              </a:ext>
            </a:extLst>
          </p:cNvPr>
          <p:cNvGrpSpPr/>
          <p:nvPr/>
        </p:nvGrpSpPr>
        <p:grpSpPr>
          <a:xfrm>
            <a:off x="462731" y="2455453"/>
            <a:ext cx="637860" cy="615238"/>
            <a:chOff x="462731" y="2553608"/>
            <a:chExt cx="637860" cy="61523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350F14-63D1-B84B-87D7-FE28B31AEDC9}"/>
                </a:ext>
              </a:extLst>
            </p:cNvPr>
            <p:cNvSpPr txBox="1"/>
            <p:nvPr/>
          </p:nvSpPr>
          <p:spPr>
            <a:xfrm>
              <a:off x="581171" y="255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B383861-2701-F84A-AB25-B5B829754E5F}"/>
                </a:ext>
              </a:extLst>
            </p:cNvPr>
            <p:cNvSpPr txBox="1"/>
            <p:nvPr/>
          </p:nvSpPr>
          <p:spPr>
            <a:xfrm>
              <a:off x="627000" y="25994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92D6EE-5A83-0A4A-A648-97646B03763E}"/>
                </a:ext>
              </a:extLst>
            </p:cNvPr>
            <p:cNvSpPr txBox="1"/>
            <p:nvPr/>
          </p:nvSpPr>
          <p:spPr>
            <a:xfrm>
              <a:off x="672828" y="26452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3F675C-426A-8440-B4B4-685B6AB229A3}"/>
                </a:ext>
              </a:extLst>
            </p:cNvPr>
            <p:cNvSpPr txBox="1"/>
            <p:nvPr/>
          </p:nvSpPr>
          <p:spPr>
            <a:xfrm>
              <a:off x="731259" y="267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6FF2BB-3A44-6042-825F-50C7F683472F}"/>
                </a:ext>
              </a:extLst>
            </p:cNvPr>
            <p:cNvSpPr txBox="1"/>
            <p:nvPr/>
          </p:nvSpPr>
          <p:spPr>
            <a:xfrm>
              <a:off x="764484" y="27369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8E45A3-83BB-694F-9517-18054C5BEAF1}"/>
                </a:ext>
              </a:extLst>
            </p:cNvPr>
            <p:cNvSpPr txBox="1"/>
            <p:nvPr/>
          </p:nvSpPr>
          <p:spPr>
            <a:xfrm>
              <a:off x="810313" y="278275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DD9296-917D-E14C-8777-C1E7DCDC4BAF}"/>
                </a:ext>
              </a:extLst>
            </p:cNvPr>
            <p:cNvSpPr txBox="1"/>
            <p:nvPr/>
          </p:nvSpPr>
          <p:spPr>
            <a:xfrm>
              <a:off x="609658" y="27043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448CF8-DE19-8D40-98FD-6AB242EF1558}"/>
                </a:ext>
              </a:extLst>
            </p:cNvPr>
            <p:cNvSpPr txBox="1"/>
            <p:nvPr/>
          </p:nvSpPr>
          <p:spPr>
            <a:xfrm>
              <a:off x="614481" y="28458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B244A3-05A8-3A49-9935-46594140E989}"/>
                </a:ext>
              </a:extLst>
            </p:cNvPr>
            <p:cNvSpPr txBox="1"/>
            <p:nvPr/>
          </p:nvSpPr>
          <p:spPr>
            <a:xfrm>
              <a:off x="486414" y="259248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B01D36-C358-4549-B7E1-84F4260900B5}"/>
                </a:ext>
              </a:extLst>
            </p:cNvPr>
            <p:cNvSpPr txBox="1"/>
            <p:nvPr/>
          </p:nvSpPr>
          <p:spPr>
            <a:xfrm>
              <a:off x="519641" y="266331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A94E0AC-5CF0-2649-AE6A-E860EBF4B6EF}"/>
                </a:ext>
              </a:extLst>
            </p:cNvPr>
            <p:cNvSpPr txBox="1"/>
            <p:nvPr/>
          </p:nvSpPr>
          <p:spPr>
            <a:xfrm>
              <a:off x="574931" y="266466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5DA12A-743C-6E44-94C1-943ABA1E37C7}"/>
                </a:ext>
              </a:extLst>
            </p:cNvPr>
            <p:cNvSpPr txBox="1"/>
            <p:nvPr/>
          </p:nvSpPr>
          <p:spPr>
            <a:xfrm>
              <a:off x="585912" y="276738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F41997-22E7-D045-AA97-56E45B8FDA9F}"/>
                </a:ext>
              </a:extLst>
            </p:cNvPr>
            <p:cNvSpPr txBox="1"/>
            <p:nvPr/>
          </p:nvSpPr>
          <p:spPr>
            <a:xfrm>
              <a:off x="720238" y="275569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6C941E2-61F1-5C40-86CE-692ECBA12DED}"/>
                </a:ext>
              </a:extLst>
            </p:cNvPr>
            <p:cNvSpPr txBox="1"/>
            <p:nvPr/>
          </p:nvSpPr>
          <p:spPr>
            <a:xfrm>
              <a:off x="674214" y="28214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6B54099-F84E-8549-AB8A-6F8ABC1B842D}"/>
                </a:ext>
              </a:extLst>
            </p:cNvPr>
            <p:cNvSpPr txBox="1"/>
            <p:nvPr/>
          </p:nvSpPr>
          <p:spPr>
            <a:xfrm>
              <a:off x="758245" y="284798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504827-117D-3C43-81A6-6FD210A1E02A}"/>
                </a:ext>
              </a:extLst>
            </p:cNvPr>
            <p:cNvSpPr txBox="1"/>
            <p:nvPr/>
          </p:nvSpPr>
          <p:spPr>
            <a:xfrm>
              <a:off x="462731" y="268685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D7A11B-0A6C-014B-84E1-923BADDD7D39}"/>
                </a:ext>
              </a:extLst>
            </p:cNvPr>
            <p:cNvSpPr txBox="1"/>
            <p:nvPr/>
          </p:nvSpPr>
          <p:spPr>
            <a:xfrm>
              <a:off x="816677" y="27007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4160F4-2093-F74B-8793-1BEF4FEDAC34}"/>
                </a:ext>
              </a:extLst>
            </p:cNvPr>
            <p:cNvSpPr txBox="1"/>
            <p:nvPr/>
          </p:nvSpPr>
          <p:spPr>
            <a:xfrm>
              <a:off x="725019" y="2569853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334F060-E877-5749-97D0-54F399517611}"/>
                </a:ext>
              </a:extLst>
            </p:cNvPr>
            <p:cNvSpPr txBox="1"/>
            <p:nvPr/>
          </p:nvSpPr>
          <p:spPr>
            <a:xfrm>
              <a:off x="826157" y="26164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E50944-F120-0C42-9C60-F93E4EB5759B}"/>
                </a:ext>
              </a:extLst>
            </p:cNvPr>
            <p:cNvSpPr txBox="1"/>
            <p:nvPr/>
          </p:nvSpPr>
          <p:spPr>
            <a:xfrm>
              <a:off x="547071" y="28610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AB417B9-6BE8-8641-AB9A-3AF34FFFA8B0}"/>
                </a:ext>
              </a:extLst>
            </p:cNvPr>
            <p:cNvSpPr txBox="1"/>
            <p:nvPr/>
          </p:nvSpPr>
          <p:spPr>
            <a:xfrm>
              <a:off x="664926" y="2733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938E20-3BDC-4D42-A6BA-E3E99B73B767}"/>
                </a:ext>
              </a:extLst>
            </p:cNvPr>
            <p:cNvSpPr txBox="1"/>
            <p:nvPr/>
          </p:nvSpPr>
          <p:spPr>
            <a:xfrm>
              <a:off x="500689" y="276669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6EA1205-AE31-2A47-9066-4FA45816CB84}"/>
                </a:ext>
              </a:extLst>
            </p:cNvPr>
            <p:cNvSpPr/>
            <p:nvPr/>
          </p:nvSpPr>
          <p:spPr>
            <a:xfrm>
              <a:off x="489728" y="263500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36D8AB67-E6A0-B242-A7BB-0ABB2F99F9F1}"/>
              </a:ext>
            </a:extLst>
          </p:cNvPr>
          <p:cNvSpPr/>
          <p:nvPr/>
        </p:nvSpPr>
        <p:spPr>
          <a:xfrm>
            <a:off x="1143001" y="2679545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A6AAF9-51C7-1047-ACD0-9193BEDB7419}"/>
              </a:ext>
            </a:extLst>
          </p:cNvPr>
          <p:cNvSpPr txBox="1"/>
          <p:nvPr/>
        </p:nvSpPr>
        <p:spPr>
          <a:xfrm>
            <a:off x="1600200" y="2596431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statistic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0111CF2-7062-954F-8891-E4396D441611}"/>
              </a:ext>
            </a:extLst>
          </p:cNvPr>
          <p:cNvGrpSpPr/>
          <p:nvPr/>
        </p:nvGrpSpPr>
        <p:grpSpPr>
          <a:xfrm>
            <a:off x="462731" y="3007121"/>
            <a:ext cx="637860" cy="615238"/>
            <a:chOff x="462731" y="3105276"/>
            <a:chExt cx="637860" cy="61523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1BE7E5-26CF-9140-97BE-E7DCBDDAA070}"/>
                </a:ext>
              </a:extLst>
            </p:cNvPr>
            <p:cNvSpPr txBox="1"/>
            <p:nvPr/>
          </p:nvSpPr>
          <p:spPr>
            <a:xfrm>
              <a:off x="581171" y="310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9FCD52C-1D26-DA43-95C2-945440BA7B30}"/>
                </a:ext>
              </a:extLst>
            </p:cNvPr>
            <p:cNvSpPr txBox="1"/>
            <p:nvPr/>
          </p:nvSpPr>
          <p:spPr>
            <a:xfrm>
              <a:off x="627000" y="315110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1496B89-0032-7440-B12B-021885D18646}"/>
                </a:ext>
              </a:extLst>
            </p:cNvPr>
            <p:cNvSpPr txBox="1"/>
            <p:nvPr/>
          </p:nvSpPr>
          <p:spPr>
            <a:xfrm>
              <a:off x="672828" y="31969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E6496A-6AC7-8D4D-96EB-3DD7B7FB2FBC}"/>
                </a:ext>
              </a:extLst>
            </p:cNvPr>
            <p:cNvSpPr txBox="1"/>
            <p:nvPr/>
          </p:nvSpPr>
          <p:spPr>
            <a:xfrm>
              <a:off x="731259" y="322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A93EA9B-5E03-5B44-B89C-14A31B265BF0}"/>
                </a:ext>
              </a:extLst>
            </p:cNvPr>
            <p:cNvSpPr txBox="1"/>
            <p:nvPr/>
          </p:nvSpPr>
          <p:spPr>
            <a:xfrm>
              <a:off x="764484" y="328859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6BA984-9BC2-D349-8B92-E4C3D70BD6B1}"/>
                </a:ext>
              </a:extLst>
            </p:cNvPr>
            <p:cNvSpPr txBox="1"/>
            <p:nvPr/>
          </p:nvSpPr>
          <p:spPr>
            <a:xfrm>
              <a:off x="810313" y="33344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0CB13F-A21A-3C45-8DE1-5FEC256BADF7}"/>
                </a:ext>
              </a:extLst>
            </p:cNvPr>
            <p:cNvSpPr txBox="1"/>
            <p:nvPr/>
          </p:nvSpPr>
          <p:spPr>
            <a:xfrm>
              <a:off x="609658" y="32560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D2039F0-0164-314C-A201-B675D4F2B7AA}"/>
                </a:ext>
              </a:extLst>
            </p:cNvPr>
            <p:cNvSpPr txBox="1"/>
            <p:nvPr/>
          </p:nvSpPr>
          <p:spPr>
            <a:xfrm>
              <a:off x="614481" y="339750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15FB4E6-0257-5842-8225-83F119BB1945}"/>
                </a:ext>
              </a:extLst>
            </p:cNvPr>
            <p:cNvSpPr txBox="1"/>
            <p:nvPr/>
          </p:nvSpPr>
          <p:spPr>
            <a:xfrm>
              <a:off x="486414" y="314415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24E32A-C328-4A47-8E37-4959D56F2A4A}"/>
                </a:ext>
              </a:extLst>
            </p:cNvPr>
            <p:cNvSpPr txBox="1"/>
            <p:nvPr/>
          </p:nvSpPr>
          <p:spPr>
            <a:xfrm>
              <a:off x="519641" y="321497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C11774-750F-E24D-81C2-43471E0101B1}"/>
                </a:ext>
              </a:extLst>
            </p:cNvPr>
            <p:cNvSpPr txBox="1"/>
            <p:nvPr/>
          </p:nvSpPr>
          <p:spPr>
            <a:xfrm>
              <a:off x="574931" y="321633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76CA0D1-D8BC-6B4B-9FB3-F3F1B2B20ACD}"/>
                </a:ext>
              </a:extLst>
            </p:cNvPr>
            <p:cNvSpPr txBox="1"/>
            <p:nvPr/>
          </p:nvSpPr>
          <p:spPr>
            <a:xfrm>
              <a:off x="585912" y="331905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03BB098-68E7-6041-AA3F-BAEAAE9F9D0A}"/>
                </a:ext>
              </a:extLst>
            </p:cNvPr>
            <p:cNvSpPr txBox="1"/>
            <p:nvPr/>
          </p:nvSpPr>
          <p:spPr>
            <a:xfrm>
              <a:off x="720238" y="330736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9465B7-692B-C447-8E3F-2C24299D7001}"/>
                </a:ext>
              </a:extLst>
            </p:cNvPr>
            <p:cNvSpPr txBox="1"/>
            <p:nvPr/>
          </p:nvSpPr>
          <p:spPr>
            <a:xfrm>
              <a:off x="674214" y="337307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81EF6C2-FFB1-F54F-A032-95E8C374C5AB}"/>
                </a:ext>
              </a:extLst>
            </p:cNvPr>
            <p:cNvSpPr txBox="1"/>
            <p:nvPr/>
          </p:nvSpPr>
          <p:spPr>
            <a:xfrm>
              <a:off x="758245" y="339965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4B79B1-47B3-7743-97C8-37C161927326}"/>
                </a:ext>
              </a:extLst>
            </p:cNvPr>
            <p:cNvSpPr txBox="1"/>
            <p:nvPr/>
          </p:nvSpPr>
          <p:spPr>
            <a:xfrm>
              <a:off x="462731" y="323852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F153168-BCFC-8F46-9F87-81C7EE05036E}"/>
                </a:ext>
              </a:extLst>
            </p:cNvPr>
            <p:cNvSpPr txBox="1"/>
            <p:nvPr/>
          </p:nvSpPr>
          <p:spPr>
            <a:xfrm>
              <a:off x="816677" y="325246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5165B3E-7AC5-7E4A-81A7-6246E0D96DBD}"/>
                </a:ext>
              </a:extLst>
            </p:cNvPr>
            <p:cNvSpPr txBox="1"/>
            <p:nvPr/>
          </p:nvSpPr>
          <p:spPr>
            <a:xfrm>
              <a:off x="725019" y="3121521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36D50F3-B961-6546-A3B7-4B367B46307F}"/>
                </a:ext>
              </a:extLst>
            </p:cNvPr>
            <p:cNvSpPr txBox="1"/>
            <p:nvPr/>
          </p:nvSpPr>
          <p:spPr>
            <a:xfrm>
              <a:off x="826157" y="31680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C9C0CEB-913D-4B46-9044-147098A9BA06}"/>
                </a:ext>
              </a:extLst>
            </p:cNvPr>
            <p:cNvSpPr txBox="1"/>
            <p:nvPr/>
          </p:nvSpPr>
          <p:spPr>
            <a:xfrm>
              <a:off x="547071" y="341273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88F1F94-5DD8-F848-8D08-C0795DEE7FB2}"/>
                </a:ext>
              </a:extLst>
            </p:cNvPr>
            <p:cNvSpPr txBox="1"/>
            <p:nvPr/>
          </p:nvSpPr>
          <p:spPr>
            <a:xfrm>
              <a:off x="664926" y="32853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18A0F67-000A-7B45-A173-BDD95C1D2769}"/>
                </a:ext>
              </a:extLst>
            </p:cNvPr>
            <p:cNvSpPr txBox="1"/>
            <p:nvPr/>
          </p:nvSpPr>
          <p:spPr>
            <a:xfrm>
              <a:off x="500689" y="331836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3E489D3-7772-7946-A619-E38D5311B970}"/>
                </a:ext>
              </a:extLst>
            </p:cNvPr>
            <p:cNvSpPr/>
            <p:nvPr/>
          </p:nvSpPr>
          <p:spPr>
            <a:xfrm>
              <a:off x="489729" y="3170273"/>
              <a:ext cx="500871" cy="47408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E8E1BAAF-BACD-CE4B-9F6F-A1C056468517}"/>
              </a:ext>
            </a:extLst>
          </p:cNvPr>
          <p:cNvSpPr/>
          <p:nvPr/>
        </p:nvSpPr>
        <p:spPr>
          <a:xfrm>
            <a:off x="1151641" y="3229343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B05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F2FB2C-670F-8840-9A21-F9D739E5784E}"/>
              </a:ext>
            </a:extLst>
          </p:cNvPr>
          <p:cNvSpPr txBox="1"/>
          <p:nvPr/>
        </p:nvSpPr>
        <p:spPr>
          <a:xfrm>
            <a:off x="1608840" y="3146228"/>
            <a:ext cx="817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statistic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A66F7E3-2A0B-5D4E-8F5F-A9EFFBC5A128}"/>
              </a:ext>
            </a:extLst>
          </p:cNvPr>
          <p:cNvGrpSpPr/>
          <p:nvPr/>
        </p:nvGrpSpPr>
        <p:grpSpPr>
          <a:xfrm>
            <a:off x="462731" y="3558789"/>
            <a:ext cx="637860" cy="615238"/>
            <a:chOff x="462731" y="3656944"/>
            <a:chExt cx="637860" cy="61523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ACCA3C0-B464-1445-A79A-605D15D304EA}"/>
                </a:ext>
              </a:extLst>
            </p:cNvPr>
            <p:cNvSpPr txBox="1"/>
            <p:nvPr/>
          </p:nvSpPr>
          <p:spPr>
            <a:xfrm>
              <a:off x="581171" y="36569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4794976-4368-FF4E-AAE5-E103CF96D82E}"/>
                </a:ext>
              </a:extLst>
            </p:cNvPr>
            <p:cNvSpPr txBox="1"/>
            <p:nvPr/>
          </p:nvSpPr>
          <p:spPr>
            <a:xfrm>
              <a:off x="627000" y="37027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096A090-4A19-9847-93FB-F4E1ECBC0885}"/>
                </a:ext>
              </a:extLst>
            </p:cNvPr>
            <p:cNvSpPr txBox="1"/>
            <p:nvPr/>
          </p:nvSpPr>
          <p:spPr>
            <a:xfrm>
              <a:off x="672828" y="37486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79D4572-154B-1740-A693-3E100402F560}"/>
                </a:ext>
              </a:extLst>
            </p:cNvPr>
            <p:cNvSpPr txBox="1"/>
            <p:nvPr/>
          </p:nvSpPr>
          <p:spPr>
            <a:xfrm>
              <a:off x="731259" y="377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6A02CF-998E-1C47-8D19-D18185A51C31}"/>
                </a:ext>
              </a:extLst>
            </p:cNvPr>
            <p:cNvSpPr txBox="1"/>
            <p:nvPr/>
          </p:nvSpPr>
          <p:spPr>
            <a:xfrm>
              <a:off x="764484" y="384025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62E931-8EA7-3F4F-AB27-9E4E843F3C10}"/>
                </a:ext>
              </a:extLst>
            </p:cNvPr>
            <p:cNvSpPr txBox="1"/>
            <p:nvPr/>
          </p:nvSpPr>
          <p:spPr>
            <a:xfrm>
              <a:off x="810313" y="388608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6EA626-4174-E848-9B58-181D9A4F3819}"/>
                </a:ext>
              </a:extLst>
            </p:cNvPr>
            <p:cNvSpPr txBox="1"/>
            <p:nvPr/>
          </p:nvSpPr>
          <p:spPr>
            <a:xfrm>
              <a:off x="609658" y="38077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A3739A4-54F6-A74C-84DD-34022E93DA2B}"/>
                </a:ext>
              </a:extLst>
            </p:cNvPr>
            <p:cNvSpPr txBox="1"/>
            <p:nvPr/>
          </p:nvSpPr>
          <p:spPr>
            <a:xfrm>
              <a:off x="614481" y="39491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B6420A-08D4-0848-82F3-FB7E835B27D2}"/>
                </a:ext>
              </a:extLst>
            </p:cNvPr>
            <p:cNvSpPr txBox="1"/>
            <p:nvPr/>
          </p:nvSpPr>
          <p:spPr>
            <a:xfrm>
              <a:off x="486414" y="369581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03FD69E-52DC-7348-AF74-549070438D10}"/>
                </a:ext>
              </a:extLst>
            </p:cNvPr>
            <p:cNvSpPr txBox="1"/>
            <p:nvPr/>
          </p:nvSpPr>
          <p:spPr>
            <a:xfrm>
              <a:off x="519641" y="376664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7411508-72EC-654B-9FBF-715778C40707}"/>
                </a:ext>
              </a:extLst>
            </p:cNvPr>
            <p:cNvSpPr txBox="1"/>
            <p:nvPr/>
          </p:nvSpPr>
          <p:spPr>
            <a:xfrm>
              <a:off x="574931" y="376800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E782FA4-39C2-0E44-A812-3A71C2896B05}"/>
                </a:ext>
              </a:extLst>
            </p:cNvPr>
            <p:cNvSpPr txBox="1"/>
            <p:nvPr/>
          </p:nvSpPr>
          <p:spPr>
            <a:xfrm>
              <a:off x="585912" y="387072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A4D939C-39FE-7247-80DF-235A4DEDBD04}"/>
                </a:ext>
              </a:extLst>
            </p:cNvPr>
            <p:cNvSpPr txBox="1"/>
            <p:nvPr/>
          </p:nvSpPr>
          <p:spPr>
            <a:xfrm>
              <a:off x="720238" y="385903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8B102EA-9924-7245-A3A2-EC7D859D22FC}"/>
                </a:ext>
              </a:extLst>
            </p:cNvPr>
            <p:cNvSpPr txBox="1"/>
            <p:nvPr/>
          </p:nvSpPr>
          <p:spPr>
            <a:xfrm>
              <a:off x="674214" y="392473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121A419-A2FF-E648-A9F1-EA1A2AEA1931}"/>
                </a:ext>
              </a:extLst>
            </p:cNvPr>
            <p:cNvSpPr txBox="1"/>
            <p:nvPr/>
          </p:nvSpPr>
          <p:spPr>
            <a:xfrm>
              <a:off x="758245" y="395132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914912B-F3B1-9E4D-9ACC-CEDFEC3547B1}"/>
                </a:ext>
              </a:extLst>
            </p:cNvPr>
            <p:cNvSpPr txBox="1"/>
            <p:nvPr/>
          </p:nvSpPr>
          <p:spPr>
            <a:xfrm>
              <a:off x="462731" y="379019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4F53222-FC8E-3148-8462-A218D3EE0AC6}"/>
                </a:ext>
              </a:extLst>
            </p:cNvPr>
            <p:cNvSpPr txBox="1"/>
            <p:nvPr/>
          </p:nvSpPr>
          <p:spPr>
            <a:xfrm>
              <a:off x="816677" y="38041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E44C2D-587C-1E41-A999-55CC46C7ED6B}"/>
                </a:ext>
              </a:extLst>
            </p:cNvPr>
            <p:cNvSpPr txBox="1"/>
            <p:nvPr/>
          </p:nvSpPr>
          <p:spPr>
            <a:xfrm>
              <a:off x="725019" y="3673189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52EEE8B-7416-524B-812B-ECBFC6A636D7}"/>
                </a:ext>
              </a:extLst>
            </p:cNvPr>
            <p:cNvSpPr txBox="1"/>
            <p:nvPr/>
          </p:nvSpPr>
          <p:spPr>
            <a:xfrm>
              <a:off x="826157" y="37197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D34A187-498E-C245-AE51-EED78ED4E887}"/>
                </a:ext>
              </a:extLst>
            </p:cNvPr>
            <p:cNvSpPr txBox="1"/>
            <p:nvPr/>
          </p:nvSpPr>
          <p:spPr>
            <a:xfrm>
              <a:off x="547071" y="39644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3B7A6A8-4A52-2946-9DAE-B1029390B520}"/>
                </a:ext>
              </a:extLst>
            </p:cNvPr>
            <p:cNvSpPr txBox="1"/>
            <p:nvPr/>
          </p:nvSpPr>
          <p:spPr>
            <a:xfrm>
              <a:off x="664926" y="38370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4DE4B89-6EA1-B440-BD3F-6A21BC4520AD}"/>
                </a:ext>
              </a:extLst>
            </p:cNvPr>
            <p:cNvSpPr txBox="1"/>
            <p:nvPr/>
          </p:nvSpPr>
          <p:spPr>
            <a:xfrm>
              <a:off x="500689" y="3870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DC8AFC7-81D9-4142-B077-9C547F3DDC78}"/>
                </a:ext>
              </a:extLst>
            </p:cNvPr>
            <p:cNvSpPr/>
            <p:nvPr/>
          </p:nvSpPr>
          <p:spPr>
            <a:xfrm>
              <a:off x="511615" y="3732321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B714C779-5A63-934D-A2B4-94391FB605C2}"/>
              </a:ext>
            </a:extLst>
          </p:cNvPr>
          <p:cNvSpPr/>
          <p:nvPr/>
        </p:nvSpPr>
        <p:spPr>
          <a:xfrm>
            <a:off x="1172215" y="3781256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093794-57D6-E243-9192-5C22D99D1877}"/>
              </a:ext>
            </a:extLst>
          </p:cNvPr>
          <p:cNvSpPr txBox="1"/>
          <p:nvPr/>
        </p:nvSpPr>
        <p:spPr>
          <a:xfrm>
            <a:off x="1629414" y="3698142"/>
            <a:ext cx="81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statistic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A0A6F8A-3B73-6C49-8A6A-DFB08149A065}"/>
              </a:ext>
            </a:extLst>
          </p:cNvPr>
          <p:cNvGrpSpPr/>
          <p:nvPr/>
        </p:nvGrpSpPr>
        <p:grpSpPr>
          <a:xfrm>
            <a:off x="462731" y="4110456"/>
            <a:ext cx="637860" cy="615238"/>
            <a:chOff x="462731" y="4208611"/>
            <a:chExt cx="637860" cy="615238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84DB3FE-59FB-3046-8B01-209477E50725}"/>
                </a:ext>
              </a:extLst>
            </p:cNvPr>
            <p:cNvSpPr txBox="1"/>
            <p:nvPr/>
          </p:nvSpPr>
          <p:spPr>
            <a:xfrm>
              <a:off x="581171" y="42086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8010DA-1AD3-734E-BD55-1DEB8FFE1943}"/>
                </a:ext>
              </a:extLst>
            </p:cNvPr>
            <p:cNvSpPr txBox="1"/>
            <p:nvPr/>
          </p:nvSpPr>
          <p:spPr>
            <a:xfrm>
              <a:off x="627000" y="425443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9E16804-B47E-A94D-A1FD-B9868D4F5074}"/>
                </a:ext>
              </a:extLst>
            </p:cNvPr>
            <p:cNvSpPr txBox="1"/>
            <p:nvPr/>
          </p:nvSpPr>
          <p:spPr>
            <a:xfrm>
              <a:off x="672828" y="43002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2E3922D-D7B2-3349-9591-72368C742EAE}"/>
                </a:ext>
              </a:extLst>
            </p:cNvPr>
            <p:cNvSpPr txBox="1"/>
            <p:nvPr/>
          </p:nvSpPr>
          <p:spPr>
            <a:xfrm>
              <a:off x="731259" y="43269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5D63CC-02AC-A345-BB33-C9C6B8097BC4}"/>
                </a:ext>
              </a:extLst>
            </p:cNvPr>
            <p:cNvSpPr txBox="1"/>
            <p:nvPr/>
          </p:nvSpPr>
          <p:spPr>
            <a:xfrm>
              <a:off x="764484" y="439192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5A4945-BA30-ED4E-B564-02BB05968136}"/>
                </a:ext>
              </a:extLst>
            </p:cNvPr>
            <p:cNvSpPr txBox="1"/>
            <p:nvPr/>
          </p:nvSpPr>
          <p:spPr>
            <a:xfrm>
              <a:off x="810313" y="44377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9CD42EB-AA07-BA45-8911-BB935EBB4CF8}"/>
                </a:ext>
              </a:extLst>
            </p:cNvPr>
            <p:cNvSpPr txBox="1"/>
            <p:nvPr/>
          </p:nvSpPr>
          <p:spPr>
            <a:xfrm>
              <a:off x="609658" y="435940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9DA26EC-986D-0B44-8DC9-6972D158ABC4}"/>
                </a:ext>
              </a:extLst>
            </p:cNvPr>
            <p:cNvSpPr txBox="1"/>
            <p:nvPr/>
          </p:nvSpPr>
          <p:spPr>
            <a:xfrm>
              <a:off x="614481" y="450083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A8F1F05-4D9E-6A40-8F85-E4A65AC34AC6}"/>
                </a:ext>
              </a:extLst>
            </p:cNvPr>
            <p:cNvSpPr txBox="1"/>
            <p:nvPr/>
          </p:nvSpPr>
          <p:spPr>
            <a:xfrm>
              <a:off x="486414" y="424748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6D9633C-B75E-4C45-8BFE-C3C7DB48BB47}"/>
                </a:ext>
              </a:extLst>
            </p:cNvPr>
            <p:cNvSpPr txBox="1"/>
            <p:nvPr/>
          </p:nvSpPr>
          <p:spPr>
            <a:xfrm>
              <a:off x="519641" y="431831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DB0B50D-8C0E-B243-AED7-2A95DE3A0868}"/>
                </a:ext>
              </a:extLst>
            </p:cNvPr>
            <p:cNvSpPr txBox="1"/>
            <p:nvPr/>
          </p:nvSpPr>
          <p:spPr>
            <a:xfrm>
              <a:off x="574931" y="431967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C1C6A16-3644-CA48-A652-0FB64F305222}"/>
                </a:ext>
              </a:extLst>
            </p:cNvPr>
            <p:cNvSpPr txBox="1"/>
            <p:nvPr/>
          </p:nvSpPr>
          <p:spPr>
            <a:xfrm>
              <a:off x="585912" y="442239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02D5CAF-F86D-AF4A-8612-8AC927886A4B}"/>
                </a:ext>
              </a:extLst>
            </p:cNvPr>
            <p:cNvSpPr txBox="1"/>
            <p:nvPr/>
          </p:nvSpPr>
          <p:spPr>
            <a:xfrm>
              <a:off x="720238" y="441069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4E7473A-268B-7245-9DB6-18EE85BE872A}"/>
                </a:ext>
              </a:extLst>
            </p:cNvPr>
            <p:cNvSpPr txBox="1"/>
            <p:nvPr/>
          </p:nvSpPr>
          <p:spPr>
            <a:xfrm>
              <a:off x="674214" y="447640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A41AFB-DE68-7D4F-968B-CE847F88B4D9}"/>
                </a:ext>
              </a:extLst>
            </p:cNvPr>
            <p:cNvSpPr txBox="1"/>
            <p:nvPr/>
          </p:nvSpPr>
          <p:spPr>
            <a:xfrm>
              <a:off x="758245" y="450298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C793B09-1E2C-9941-8BAB-39EEC467D85E}"/>
                </a:ext>
              </a:extLst>
            </p:cNvPr>
            <p:cNvSpPr txBox="1"/>
            <p:nvPr/>
          </p:nvSpPr>
          <p:spPr>
            <a:xfrm>
              <a:off x="462731" y="434186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AE4DFB-47CC-9041-AFC2-649A5FD3CE4C}"/>
                </a:ext>
              </a:extLst>
            </p:cNvPr>
            <p:cNvSpPr txBox="1"/>
            <p:nvPr/>
          </p:nvSpPr>
          <p:spPr>
            <a:xfrm>
              <a:off x="816677" y="43557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B9FC58E-80E2-2C45-88C8-1B9A9E78EC7F}"/>
                </a:ext>
              </a:extLst>
            </p:cNvPr>
            <p:cNvSpPr txBox="1"/>
            <p:nvPr/>
          </p:nvSpPr>
          <p:spPr>
            <a:xfrm>
              <a:off x="725019" y="422485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5404924-82CC-4E47-B8B1-B52B389538D2}"/>
                </a:ext>
              </a:extLst>
            </p:cNvPr>
            <p:cNvSpPr txBox="1"/>
            <p:nvPr/>
          </p:nvSpPr>
          <p:spPr>
            <a:xfrm>
              <a:off x="826157" y="42714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91F51D7-10B5-154C-8DEB-D79FCD469A1F}"/>
                </a:ext>
              </a:extLst>
            </p:cNvPr>
            <p:cNvSpPr txBox="1"/>
            <p:nvPr/>
          </p:nvSpPr>
          <p:spPr>
            <a:xfrm>
              <a:off x="547071" y="45160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32B1179-A841-8242-A263-60B174A99F1E}"/>
                </a:ext>
              </a:extLst>
            </p:cNvPr>
            <p:cNvSpPr txBox="1"/>
            <p:nvPr/>
          </p:nvSpPr>
          <p:spPr>
            <a:xfrm>
              <a:off x="664926" y="43887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9ED9001-47C8-7F42-B0A6-85E2A5B326C8}"/>
                </a:ext>
              </a:extLst>
            </p:cNvPr>
            <p:cNvSpPr txBox="1"/>
            <p:nvPr/>
          </p:nvSpPr>
          <p:spPr>
            <a:xfrm>
              <a:off x="500689" y="4421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336B768-7C43-A942-B145-1BCAD38697B1}"/>
                </a:ext>
              </a:extLst>
            </p:cNvPr>
            <p:cNvSpPr/>
            <p:nvPr/>
          </p:nvSpPr>
          <p:spPr>
            <a:xfrm>
              <a:off x="516833" y="4265973"/>
              <a:ext cx="500871" cy="474088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1" name="Right Arrow 180">
            <a:extLst>
              <a:ext uri="{FF2B5EF4-FFF2-40B4-BE49-F238E27FC236}">
                <a16:creationId xmlns:a16="http://schemas.microsoft.com/office/drawing/2014/main" id="{7CF9C304-6D29-364C-A702-92E7815DE5A0}"/>
              </a:ext>
            </a:extLst>
          </p:cNvPr>
          <p:cNvSpPr/>
          <p:nvPr/>
        </p:nvSpPr>
        <p:spPr>
          <a:xfrm>
            <a:off x="1177432" y="4338489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FA7A26C-F29E-D542-8992-8C7A5FFDA2A0}"/>
              </a:ext>
            </a:extLst>
          </p:cNvPr>
          <p:cNvSpPr txBox="1"/>
          <p:nvPr/>
        </p:nvSpPr>
        <p:spPr>
          <a:xfrm>
            <a:off x="1634630" y="4255375"/>
            <a:ext cx="791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statistic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EF0A427-4512-5E46-848B-4C772847DBB8}"/>
              </a:ext>
            </a:extLst>
          </p:cNvPr>
          <p:cNvGrpSpPr/>
          <p:nvPr/>
        </p:nvGrpSpPr>
        <p:grpSpPr>
          <a:xfrm>
            <a:off x="762000" y="4773314"/>
            <a:ext cx="50289" cy="214881"/>
            <a:chOff x="1461781" y="4653982"/>
            <a:chExt cx="50289" cy="21488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50B5E7F-26BA-2D4E-B529-B39D7083108D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CE5EC9E-0D0A-5945-A719-6634D5FF8AF6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694FA24-C370-8747-A49C-21904F0B11BB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9880D14-B006-9B4C-88CD-566D87189CE8}"/>
              </a:ext>
            </a:extLst>
          </p:cNvPr>
          <p:cNvSpPr/>
          <p:nvPr/>
        </p:nvSpPr>
        <p:spPr>
          <a:xfrm>
            <a:off x="5205682" y="2006466"/>
            <a:ext cx="283819" cy="1793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88754C3-B83F-BC4D-8462-6BFEF2B90462}"/>
              </a:ext>
            </a:extLst>
          </p:cNvPr>
          <p:cNvSpPr/>
          <p:nvPr/>
        </p:nvSpPr>
        <p:spPr>
          <a:xfrm>
            <a:off x="5515575" y="2055539"/>
            <a:ext cx="283819" cy="1744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51991E7-1006-134C-A875-DC5780D18E6B}"/>
              </a:ext>
            </a:extLst>
          </p:cNvPr>
          <p:cNvSpPr/>
          <p:nvPr/>
        </p:nvSpPr>
        <p:spPr>
          <a:xfrm>
            <a:off x="5825468" y="2422127"/>
            <a:ext cx="283819" cy="1378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6CBAFED-ADCE-8347-92FE-06E60627486A}"/>
              </a:ext>
            </a:extLst>
          </p:cNvPr>
          <p:cNvSpPr/>
          <p:nvPr/>
        </p:nvSpPr>
        <p:spPr>
          <a:xfrm>
            <a:off x="6135362" y="3052403"/>
            <a:ext cx="283819" cy="747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4520C10-66F0-A741-905A-55DE48AACEDF}"/>
              </a:ext>
            </a:extLst>
          </p:cNvPr>
          <p:cNvSpPr/>
          <p:nvPr/>
        </p:nvSpPr>
        <p:spPr>
          <a:xfrm>
            <a:off x="6445255" y="3548375"/>
            <a:ext cx="283819" cy="252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ECDB664-1D54-EB44-9317-2FCFC23E3F73}"/>
              </a:ext>
            </a:extLst>
          </p:cNvPr>
          <p:cNvSpPr/>
          <p:nvPr/>
        </p:nvSpPr>
        <p:spPr>
          <a:xfrm>
            <a:off x="6755149" y="3765955"/>
            <a:ext cx="283819" cy="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9AF79AE-0C93-5342-8B04-FBDD5D333D2E}"/>
              </a:ext>
            </a:extLst>
          </p:cNvPr>
          <p:cNvSpPr/>
          <p:nvPr/>
        </p:nvSpPr>
        <p:spPr>
          <a:xfrm>
            <a:off x="4895788" y="2422128"/>
            <a:ext cx="283819" cy="1378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04208A6-315C-E346-81BF-EC4EFCDD4DAA}"/>
              </a:ext>
            </a:extLst>
          </p:cNvPr>
          <p:cNvSpPr/>
          <p:nvPr/>
        </p:nvSpPr>
        <p:spPr>
          <a:xfrm>
            <a:off x="4276002" y="3496168"/>
            <a:ext cx="283819" cy="304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36CE2CA-5F4E-094B-BA97-68A931D28898}"/>
              </a:ext>
            </a:extLst>
          </p:cNvPr>
          <p:cNvSpPr/>
          <p:nvPr/>
        </p:nvSpPr>
        <p:spPr>
          <a:xfrm>
            <a:off x="4585895" y="3007384"/>
            <a:ext cx="283819" cy="793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B507E65-8FD1-044F-890D-F2CDC15EA1B8}"/>
              </a:ext>
            </a:extLst>
          </p:cNvPr>
          <p:cNvSpPr/>
          <p:nvPr/>
        </p:nvSpPr>
        <p:spPr>
          <a:xfrm>
            <a:off x="3966108" y="3734422"/>
            <a:ext cx="283819" cy="65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6DB4EF4-E375-2441-BE77-325747B628B2}"/>
              </a:ext>
            </a:extLst>
          </p:cNvPr>
          <p:cNvSpPr/>
          <p:nvPr/>
        </p:nvSpPr>
        <p:spPr>
          <a:xfrm>
            <a:off x="4593349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15263B74-124F-AF4A-A02D-1A1E4D383588}"/>
              </a:ext>
            </a:extLst>
          </p:cNvPr>
          <p:cNvSpPr/>
          <p:nvPr/>
        </p:nvSpPr>
        <p:spPr>
          <a:xfrm>
            <a:off x="4720389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34AB86-5D89-3E47-9DA9-54E875A0B636}"/>
              </a:ext>
            </a:extLst>
          </p:cNvPr>
          <p:cNvSpPr/>
          <p:nvPr/>
        </p:nvSpPr>
        <p:spPr>
          <a:xfrm>
            <a:off x="498139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91B81A03-8532-7E4A-91C6-71B77E0FE8F6}"/>
              </a:ext>
            </a:extLst>
          </p:cNvPr>
          <p:cNvSpPr/>
          <p:nvPr/>
        </p:nvSpPr>
        <p:spPr>
          <a:xfrm>
            <a:off x="5164154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6FE7921-C2CB-F743-9F6B-B2257BFFF51E}"/>
              </a:ext>
            </a:extLst>
          </p:cNvPr>
          <p:cNvSpPr/>
          <p:nvPr/>
        </p:nvSpPr>
        <p:spPr>
          <a:xfrm>
            <a:off x="5078402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E2A537F-05F4-C949-9440-A7D1F9375B0E}"/>
              </a:ext>
            </a:extLst>
          </p:cNvPr>
          <p:cNvSpPr/>
          <p:nvPr/>
        </p:nvSpPr>
        <p:spPr>
          <a:xfrm>
            <a:off x="530124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C6A6A0E-1916-1B40-B525-EB33D693F043}"/>
              </a:ext>
            </a:extLst>
          </p:cNvPr>
          <p:cNvSpPr/>
          <p:nvPr/>
        </p:nvSpPr>
        <p:spPr>
          <a:xfrm>
            <a:off x="5232701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9EFB407-F8FC-DC48-A46A-019E8E26823D}"/>
              </a:ext>
            </a:extLst>
          </p:cNvPr>
          <p:cNvSpPr/>
          <p:nvPr/>
        </p:nvSpPr>
        <p:spPr>
          <a:xfrm>
            <a:off x="5388824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363E283-37C0-3846-946E-67F61F8E8434}"/>
              </a:ext>
            </a:extLst>
          </p:cNvPr>
          <p:cNvSpPr/>
          <p:nvPr/>
        </p:nvSpPr>
        <p:spPr>
          <a:xfrm>
            <a:off x="544797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F89328A-B234-534F-B69F-5C30E42F13CC}"/>
              </a:ext>
            </a:extLst>
          </p:cNvPr>
          <p:cNvSpPr/>
          <p:nvPr/>
        </p:nvSpPr>
        <p:spPr>
          <a:xfrm>
            <a:off x="552409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2C3B60C-0708-AF42-9105-5BC8C54EFB74}"/>
              </a:ext>
            </a:extLst>
          </p:cNvPr>
          <p:cNvSpPr/>
          <p:nvPr/>
        </p:nvSpPr>
        <p:spPr>
          <a:xfrm>
            <a:off x="558822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589D892-BD71-7C42-A8A8-603A93BF0F57}"/>
              </a:ext>
            </a:extLst>
          </p:cNvPr>
          <p:cNvSpPr/>
          <p:nvPr/>
        </p:nvSpPr>
        <p:spPr>
          <a:xfrm>
            <a:off x="578799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5492DCD-61F8-134A-9DDD-3AED9B9B6C2F}"/>
              </a:ext>
            </a:extLst>
          </p:cNvPr>
          <p:cNvSpPr/>
          <p:nvPr/>
        </p:nvSpPr>
        <p:spPr>
          <a:xfrm>
            <a:off x="592825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49212FE-AB4F-1647-BA18-031BC703513A}"/>
              </a:ext>
            </a:extLst>
          </p:cNvPr>
          <p:cNvSpPr/>
          <p:nvPr/>
        </p:nvSpPr>
        <p:spPr>
          <a:xfrm>
            <a:off x="6236187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BC659DB-F68C-894B-B2F8-306AECC29667}"/>
              </a:ext>
            </a:extLst>
          </p:cNvPr>
          <p:cNvSpPr/>
          <p:nvPr/>
        </p:nvSpPr>
        <p:spPr>
          <a:xfrm>
            <a:off x="6924337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E3CCD41-F7C5-6A46-9333-EF2B5E3F4D02}"/>
              </a:ext>
            </a:extLst>
          </p:cNvPr>
          <p:cNvSpPr/>
          <p:nvPr/>
        </p:nvSpPr>
        <p:spPr>
          <a:xfrm>
            <a:off x="4038600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F647655-90B7-6447-B4B6-4BE170646CD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0A5053D-49FF-4543-9E2C-9610E17057E4}"/>
              </a:ext>
            </a:extLst>
          </p:cNvPr>
          <p:cNvSpPr/>
          <p:nvPr/>
        </p:nvSpPr>
        <p:spPr>
          <a:xfrm>
            <a:off x="5078402" y="3719127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A26D48-9111-9645-BCC5-C921FCE18D2C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7DEC1DF-3115-4546-B636-EEABBB45AF82}"/>
              </a:ext>
            </a:extLst>
          </p:cNvPr>
          <p:cNvSpPr/>
          <p:nvPr/>
        </p:nvSpPr>
        <p:spPr>
          <a:xfrm>
            <a:off x="5895116" y="3719127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6D69B65-F1CD-454F-A4D1-DD690D4C6B04}"/>
              </a:ext>
            </a:extLst>
          </p:cNvPr>
          <p:cNvSpPr/>
          <p:nvPr/>
        </p:nvSpPr>
        <p:spPr>
          <a:xfrm>
            <a:off x="5589147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A2FFFB4-BDCC-5A40-82A6-17EA142CF3B7}"/>
              </a:ext>
            </a:extLst>
          </p:cNvPr>
          <p:cNvSpPr/>
          <p:nvPr/>
        </p:nvSpPr>
        <p:spPr>
          <a:xfrm>
            <a:off x="4396195" y="371912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B78FE62-86E4-1E4B-A0AB-0FBD41D5C7FE}"/>
              </a:ext>
            </a:extLst>
          </p:cNvPr>
          <p:cNvSpPr/>
          <p:nvPr/>
        </p:nvSpPr>
        <p:spPr>
          <a:xfrm>
            <a:off x="6473855" y="371912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285601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often only have a single data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7970440-5322-C642-8E16-DA02BDB8F821}"/>
              </a:ext>
            </a:extLst>
          </p:cNvPr>
          <p:cNvSpPr txBox="1"/>
          <p:nvPr/>
        </p:nvSpPr>
        <p:spPr>
          <a:xfrm>
            <a:off x="3733800" y="4309419"/>
            <a:ext cx="355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This is your </a:t>
            </a:r>
            <a:r>
              <a:rPr lang="en-US" sz="1800" b="1" dirty="0"/>
              <a:t>only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and therefore </a:t>
            </a:r>
            <a:r>
              <a:rPr lang="en-US" sz="1800" b="1" dirty="0"/>
              <a:t>best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estimate of this statistic.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4CCC84-5FD0-3E4F-B9E3-0B06C9ADF5F7}"/>
              </a:ext>
            </a:extLst>
          </p:cNvPr>
          <p:cNvCxnSpPr/>
          <p:nvPr/>
        </p:nvCxnSpPr>
        <p:spPr>
          <a:xfrm flipV="1">
            <a:off x="5294376" y="4019556"/>
            <a:ext cx="0" cy="289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B37A6F6-93B5-6E4D-B1B5-1929E590B2C6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3B2C602E-120B-F34A-8DE7-197AA44FBD82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607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your test conditions have any effect?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92743E-3797-B34B-ABF6-EC5A1BD2930C}"/>
              </a:ext>
            </a:extLst>
          </p:cNvPr>
          <p:cNvGrpSpPr/>
          <p:nvPr/>
        </p:nvGrpSpPr>
        <p:grpSpPr>
          <a:xfrm>
            <a:off x="462731" y="3028950"/>
            <a:ext cx="637861" cy="615238"/>
            <a:chOff x="462731" y="2001940"/>
            <a:chExt cx="637861" cy="6152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3AB2E8-65B7-9D45-A7A1-7A83845069AD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E947C-8F7A-AD41-AE79-711ACDBEC704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8C67F1-7CB1-9E4C-B087-E2A547B4DF6A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3878D2-EC1F-634B-9B88-3BFDF01288DC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C6507A-1BD1-3A45-9F9F-B590D11F5346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83F8C7-3C21-EE42-864C-B8346456FD0E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B6045C-94E4-3744-A6A6-0292E256EE2B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2385D5-5039-6947-BC02-45FF5E7E81ED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06BFFA-6BD6-6A4B-8941-488833AB021E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266C41-CAA2-1A4B-BF0A-04E958854BDE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60E91D-6412-1341-88D1-7827154C1777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F028D5-A795-1E4C-9789-DD827BFE466A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D411B3-1A25-A647-851A-8D98FB7106BA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DB3EA6-1A29-2D44-AF89-463668E6A115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473E1-EE76-5D48-8CD7-83462D179443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CE261F-AA36-3F42-A5A9-43E27DFD215A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77BEF2-F68B-344D-8B87-BA6BF0C1F543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D1CB59-6CFB-8A48-915C-4781A92726B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A589BD2-D1A1-0C4A-B879-20B65DA98931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F00F641-4EE9-6848-9643-CE10B982587D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DFF0B2-11E1-5449-A2DA-FE2E9473EEA1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6ED6AD-D501-AA4A-9A8C-5B2AA74F9047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5558651-9EA7-F743-97A3-21236B389E0B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Right Arrow 89">
            <a:extLst>
              <a:ext uri="{FF2B5EF4-FFF2-40B4-BE49-F238E27FC236}">
                <a16:creationId xmlns:a16="http://schemas.microsoft.com/office/drawing/2014/main" id="{EF2D7D55-2483-4040-908B-B69F2D2B0A2F}"/>
              </a:ext>
            </a:extLst>
          </p:cNvPr>
          <p:cNvSpPr/>
          <p:nvPr/>
        </p:nvSpPr>
        <p:spPr>
          <a:xfrm>
            <a:off x="1143001" y="325981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E6F418-2E04-D84F-AB42-FF19EA4E84D1}"/>
              </a:ext>
            </a:extLst>
          </p:cNvPr>
          <p:cNvSpPr txBox="1"/>
          <p:nvPr/>
        </p:nvSpPr>
        <p:spPr>
          <a:xfrm>
            <a:off x="1600200" y="317670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6CA393-219C-604D-AA7E-D3D733F7DAA4}"/>
              </a:ext>
            </a:extLst>
          </p:cNvPr>
          <p:cNvSpPr txBox="1"/>
          <p:nvPr/>
        </p:nvSpPr>
        <p:spPr>
          <a:xfrm>
            <a:off x="454272" y="20743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F0A836-B1D2-9A48-A133-5B7FD561347A}"/>
              </a:ext>
            </a:extLst>
          </p:cNvPr>
          <p:cNvSpPr txBox="1"/>
          <p:nvPr/>
        </p:nvSpPr>
        <p:spPr>
          <a:xfrm>
            <a:off x="462731" y="3768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test group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3706B2-DF4D-D248-AC31-9209752ABBF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31997A2-B14A-094B-9BFF-D964617CE620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B9AAC13-EA66-6341-AF3F-69E686B073BB}"/>
              </a:ext>
            </a:extLst>
          </p:cNvPr>
          <p:cNvSpPr/>
          <p:nvPr/>
        </p:nvSpPr>
        <p:spPr>
          <a:xfrm>
            <a:off x="6675779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946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often use Central Limit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</a:t>
            </a:r>
          </a:p>
          <a:p>
            <a:r>
              <a:rPr lang="en-US" sz="1800" dirty="0"/>
              <a:t>mean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31DCFF-08AE-4B4B-881B-33BE07436C07}"/>
              </a:ext>
            </a:extLst>
          </p:cNvPr>
          <p:cNvCxnSpPr>
            <a:cxnSpLocks/>
          </p:cNvCxnSpPr>
          <p:nvPr/>
        </p:nvCxnSpPr>
        <p:spPr>
          <a:xfrm>
            <a:off x="4321694" y="4123619"/>
            <a:ext cx="204376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4F3AD7-1920-8546-A009-4E7E0B5E71BD}"/>
              </a:ext>
            </a:extLst>
          </p:cNvPr>
          <p:cNvSpPr txBox="1"/>
          <p:nvPr/>
        </p:nvSpPr>
        <p:spPr>
          <a:xfrm>
            <a:off x="4056957" y="4176918"/>
            <a:ext cx="26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95% confidence interval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92743E-3797-B34B-ABF6-EC5A1BD2930C}"/>
              </a:ext>
            </a:extLst>
          </p:cNvPr>
          <p:cNvGrpSpPr/>
          <p:nvPr/>
        </p:nvGrpSpPr>
        <p:grpSpPr>
          <a:xfrm>
            <a:off x="462731" y="3028950"/>
            <a:ext cx="637861" cy="615238"/>
            <a:chOff x="462731" y="2001940"/>
            <a:chExt cx="637861" cy="6152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3AB2E8-65B7-9D45-A7A1-7A83845069AD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E947C-8F7A-AD41-AE79-711ACDBEC704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8C67F1-7CB1-9E4C-B087-E2A547B4DF6A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3878D2-EC1F-634B-9B88-3BFDF01288DC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C6507A-1BD1-3A45-9F9F-B590D11F5346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83F8C7-3C21-EE42-864C-B8346456FD0E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B6045C-94E4-3744-A6A6-0292E256EE2B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2385D5-5039-6947-BC02-45FF5E7E81ED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06BFFA-6BD6-6A4B-8941-488833AB021E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266C41-CAA2-1A4B-BF0A-04E958854BDE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60E91D-6412-1341-88D1-7827154C1777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F028D5-A795-1E4C-9789-DD827BFE466A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D411B3-1A25-A647-851A-8D98FB7106BA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DB3EA6-1A29-2D44-AF89-463668E6A115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473E1-EE76-5D48-8CD7-83462D179443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CE261F-AA36-3F42-A5A9-43E27DFD215A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77BEF2-F68B-344D-8B87-BA6BF0C1F543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D1CB59-6CFB-8A48-915C-4781A92726B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A589BD2-D1A1-0C4A-B879-20B65DA98931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F00F641-4EE9-6848-9643-CE10B982587D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DFF0B2-11E1-5449-A2DA-FE2E9473EEA1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6ED6AD-D501-AA4A-9A8C-5B2AA74F9047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5558651-9EA7-F743-97A3-21236B389E0B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Right Arrow 89">
            <a:extLst>
              <a:ext uri="{FF2B5EF4-FFF2-40B4-BE49-F238E27FC236}">
                <a16:creationId xmlns:a16="http://schemas.microsoft.com/office/drawing/2014/main" id="{EF2D7D55-2483-4040-908B-B69F2D2B0A2F}"/>
              </a:ext>
            </a:extLst>
          </p:cNvPr>
          <p:cNvSpPr/>
          <p:nvPr/>
        </p:nvSpPr>
        <p:spPr>
          <a:xfrm>
            <a:off x="1143001" y="325981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E6F418-2E04-D84F-AB42-FF19EA4E84D1}"/>
              </a:ext>
            </a:extLst>
          </p:cNvPr>
          <p:cNvSpPr txBox="1"/>
          <p:nvPr/>
        </p:nvSpPr>
        <p:spPr>
          <a:xfrm>
            <a:off x="1600200" y="317670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6CA393-219C-604D-AA7E-D3D733F7DAA4}"/>
              </a:ext>
            </a:extLst>
          </p:cNvPr>
          <p:cNvSpPr txBox="1"/>
          <p:nvPr/>
        </p:nvSpPr>
        <p:spPr>
          <a:xfrm>
            <a:off x="454272" y="20743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F0A836-B1D2-9A48-A133-5B7FD561347A}"/>
              </a:ext>
            </a:extLst>
          </p:cNvPr>
          <p:cNvSpPr txBox="1"/>
          <p:nvPr/>
        </p:nvSpPr>
        <p:spPr>
          <a:xfrm>
            <a:off x="462731" y="3768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test group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3706B2-DF4D-D248-AC31-9209752ABBF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320CE8-78DA-BC44-9113-4B61766F6FA1}"/>
              </a:ext>
            </a:extLst>
          </p:cNvPr>
          <p:cNvCxnSpPr>
            <a:cxnSpLocks/>
          </p:cNvCxnSpPr>
          <p:nvPr/>
        </p:nvCxnSpPr>
        <p:spPr>
          <a:xfrm>
            <a:off x="5293506" y="1871321"/>
            <a:ext cx="0" cy="19955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4CF0C6-D4FD-CE47-A66A-7DE0D6353E1A}"/>
              </a:ext>
            </a:extLst>
          </p:cNvPr>
          <p:cNvCxnSpPr>
            <a:cxnSpLocks/>
          </p:cNvCxnSpPr>
          <p:nvPr/>
        </p:nvCxnSpPr>
        <p:spPr>
          <a:xfrm>
            <a:off x="6381861" y="1871321"/>
            <a:ext cx="0" cy="226655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EC7AD98-B7C0-3F48-BF7E-1FFC1F0FA94F}"/>
              </a:ext>
            </a:extLst>
          </p:cNvPr>
          <p:cNvCxnSpPr>
            <a:cxnSpLocks/>
          </p:cNvCxnSpPr>
          <p:nvPr/>
        </p:nvCxnSpPr>
        <p:spPr>
          <a:xfrm>
            <a:off x="4313137" y="1871321"/>
            <a:ext cx="0" cy="226655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18E69C16-B4E9-3147-A918-B8A1867EC5EE}"/>
              </a:ext>
            </a:extLst>
          </p:cNvPr>
          <p:cNvSpPr/>
          <p:nvPr/>
        </p:nvSpPr>
        <p:spPr>
          <a:xfrm>
            <a:off x="3824334" y="2024167"/>
            <a:ext cx="3074200" cy="1787139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18B6D73-12F4-124B-AE17-ABFD5A6C507D}"/>
              </a:ext>
            </a:extLst>
          </p:cNvPr>
          <p:cNvCxnSpPr>
            <a:cxnSpLocks/>
          </p:cNvCxnSpPr>
          <p:nvPr/>
        </p:nvCxnSpPr>
        <p:spPr>
          <a:xfrm>
            <a:off x="5292859" y="2787592"/>
            <a:ext cx="6736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EEC419-A79A-6040-9FD1-E8198F6992BE}"/>
                  </a:ext>
                </a:extLst>
              </p:cNvPr>
              <p:cNvSpPr txBox="1"/>
              <p:nvPr/>
            </p:nvSpPr>
            <p:spPr>
              <a:xfrm>
                <a:off x="5339592" y="2549509"/>
                <a:ext cx="537391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EEC419-A79A-6040-9FD1-E8198F69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92" y="2549509"/>
                <a:ext cx="537391" cy="616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A10D03-F8EA-A643-8B0E-46F8C0CB3D70}"/>
                  </a:ext>
                </a:extLst>
              </p:cNvPr>
              <p:cNvSpPr txBox="1"/>
              <p:nvPr/>
            </p:nvSpPr>
            <p:spPr>
              <a:xfrm>
                <a:off x="5106289" y="1499530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A10D03-F8EA-A643-8B0E-46F8C0CB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89" y="1499530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E664599B-FA03-1E47-B4E2-33C3F2F558E8}"/>
              </a:ext>
            </a:extLst>
          </p:cNvPr>
          <p:cNvSpPr/>
          <p:nvPr/>
        </p:nvSpPr>
        <p:spPr>
          <a:xfrm>
            <a:off x="6675779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60A351-ED14-5146-8440-82BD12498F55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48A9EE-BE4B-6C44-A3F5-3C621815662E}"/>
              </a:ext>
            </a:extLst>
          </p:cNvPr>
          <p:cNvSpPr txBox="1"/>
          <p:nvPr/>
        </p:nvSpPr>
        <p:spPr>
          <a:xfrm>
            <a:off x="7315200" y="1274718"/>
            <a:ext cx="137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 or t-Test for sample means</a:t>
            </a:r>
          </a:p>
        </p:txBody>
      </p:sp>
    </p:spTree>
    <p:extLst>
      <p:ext uri="{BB962C8B-B14F-4D97-AF65-F5344CB8AC3E}">
        <p14:creationId xmlns:p14="http://schemas.microsoft.com/office/powerpoint/2010/main" val="27493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A0B951F5-441C-7342-98D0-B378832AAA85}"/>
              </a:ext>
            </a:extLst>
          </p:cNvPr>
          <p:cNvSpPr txBox="1"/>
          <p:nvPr/>
        </p:nvSpPr>
        <p:spPr>
          <a:xfrm>
            <a:off x="2667000" y="1977309"/>
            <a:ext cx="60140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What if your </a:t>
            </a:r>
            <a:r>
              <a:rPr lang="en-US" sz="1800" b="1" dirty="0">
                <a:solidFill>
                  <a:srgbClr val="C00000"/>
                </a:solidFill>
              </a:rPr>
              <a:t>statistic is not the mean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(e.g., median, skew, percentiles, odds ratios, a function of various statistics, etc.)?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What if your </a:t>
            </a:r>
            <a:r>
              <a:rPr lang="en-US" sz="1800" b="1" dirty="0">
                <a:solidFill>
                  <a:srgbClr val="C00000"/>
                </a:solidFill>
              </a:rPr>
              <a:t>sample distribution is not normal?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Although CLT should apply to almost any distribution in the limit of large sample size, the </a:t>
            </a:r>
            <a:r>
              <a:rPr lang="en-US" sz="1800" b="1" dirty="0">
                <a:solidFill>
                  <a:srgbClr val="C00000"/>
                </a:solidFill>
              </a:rPr>
              <a:t>required sample size is larger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if the underlying distribution is </a:t>
            </a:r>
            <a:r>
              <a:rPr lang="en-US" sz="1800" b="1" dirty="0">
                <a:solidFill>
                  <a:srgbClr val="C00000"/>
                </a:solidFill>
              </a:rPr>
              <a:t>highly skewed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Central Limit Theorem is not always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77B6630-8DCE-BC42-98CC-0F52365C7FDD}"/>
              </a:ext>
            </a:extLst>
          </p:cNvPr>
          <p:cNvSpPr txBox="1"/>
          <p:nvPr/>
        </p:nvSpPr>
        <p:spPr>
          <a:xfrm>
            <a:off x="1005570" y="2495550"/>
            <a:ext cx="129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  <a:p>
            <a:pPr algn="ctr"/>
            <a:r>
              <a:rPr lang="en-US" sz="1800" dirty="0"/>
              <a:t>confidence interval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A7E8059-1F90-A843-9327-6B30C7293F67}"/>
              </a:ext>
            </a:extLst>
          </p:cNvPr>
          <p:cNvSpPr/>
          <p:nvPr/>
        </p:nvSpPr>
        <p:spPr>
          <a:xfrm>
            <a:off x="2417706" y="1977309"/>
            <a:ext cx="173094" cy="25756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608966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A7E616-2900-C74C-A6A8-4DECFD6FEE2D}"/>
              </a:ext>
            </a:extLst>
          </p:cNvPr>
          <p:cNvGrpSpPr/>
          <p:nvPr/>
        </p:nvGrpSpPr>
        <p:grpSpPr>
          <a:xfrm>
            <a:off x="1295400" y="1733550"/>
            <a:ext cx="4513561" cy="395979"/>
            <a:chOff x="5074022" y="546600"/>
            <a:chExt cx="4513561" cy="39597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4B090FC-4BEE-9645-95CB-ADA274AEBFF5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/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1874D179-D848-DB4C-A8C1-1A81421F51FF}"/>
              </a:ext>
            </a:extLst>
          </p:cNvPr>
          <p:cNvSpPr/>
          <p:nvPr/>
        </p:nvSpPr>
        <p:spPr>
          <a:xfrm>
            <a:off x="5943600" y="183120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D0C6DC-BEEC-E347-81EA-CBA3F840A4D3}"/>
              </a:ext>
            </a:extLst>
          </p:cNvPr>
          <p:cNvSpPr txBox="1"/>
          <p:nvPr/>
        </p:nvSpPr>
        <p:spPr>
          <a:xfrm>
            <a:off x="457200" y="13159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sample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C91DC3-70D4-A447-AD5A-81639CCA14A6}"/>
              </a:ext>
            </a:extLst>
          </p:cNvPr>
          <p:cNvSpPr txBox="1"/>
          <p:nvPr/>
        </p:nvSpPr>
        <p:spPr>
          <a:xfrm>
            <a:off x="3182620" y="226234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69CFF318-84BB-1F4D-B61A-0DECAAFAEE6A}"/>
              </a:ext>
            </a:extLst>
          </p:cNvPr>
          <p:cNvSpPr/>
          <p:nvPr/>
        </p:nvSpPr>
        <p:spPr>
          <a:xfrm rot="16200000">
            <a:off x="3477951" y="7219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3F9863-9072-4143-AC26-6BC738685736}"/>
              </a:ext>
            </a:extLst>
          </p:cNvPr>
          <p:cNvGrpSpPr/>
          <p:nvPr/>
        </p:nvGrpSpPr>
        <p:grpSpPr>
          <a:xfrm>
            <a:off x="462474" y="2982932"/>
            <a:ext cx="637861" cy="615238"/>
            <a:chOff x="462731" y="2001940"/>
            <a:chExt cx="637861" cy="61523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CAE3A3A-9DCE-6049-AB57-0A20EDAE9629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CA5C6B-0ADC-5B4E-9F3A-B59B9923AD2B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3AA143-989A-1845-BE71-34C8BFEA1664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7BFDA3-BEB4-2E4F-AE06-01CFDABDEE87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EC4C2E7-C20A-684A-A097-1C54F1EE0710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2620A6-324F-BB41-A667-BB8DB6DD5453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784FFE-09DF-9945-82F5-BA492851AFDD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D20556-0153-0746-BC43-8112335EFCF1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55AD53-5AEF-5547-A8B8-DEB8022DEA09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3D90B28-3E61-5748-90C6-F63844D8A1A5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BA3752-8BB7-D642-9C3A-5FD3DAC8624B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D6CB04-7380-2A43-9D7D-0C1CFF0E91A9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14B5747-41DE-FC40-B882-FC22B1996814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95DF22-19FD-B64F-8509-65611EEBDE96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A4A05D6-5A08-3F46-89D9-D2B7A5F9283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9F88D28-D508-CC43-A1A4-BC7477711010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974C9DA-515E-4044-802E-B5C4722CB6FD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4C4567-3319-1F44-86FC-BFAB0E1490A8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CD33C4-0993-104C-8C01-91A4F277F767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4CEAA36-3D47-BC43-A3BD-A1636DD4924B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D067BBF-60D8-5544-BC77-C6438D6E5103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6DF7EFB-E3C7-4F4A-A004-88F06B7229E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0581751-7354-D842-BF8F-6C1D8075C8DA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2BF8534F-D7F3-7947-8751-F13850E6E1D0}"/>
              </a:ext>
            </a:extLst>
          </p:cNvPr>
          <p:cNvSpPr txBox="1"/>
          <p:nvPr/>
        </p:nvSpPr>
        <p:spPr>
          <a:xfrm>
            <a:off x="455199" y="372436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 sample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CC493F1-566B-A342-88CF-AA9372653BF1}"/>
              </a:ext>
            </a:extLst>
          </p:cNvPr>
          <p:cNvSpPr txBox="1"/>
          <p:nvPr/>
        </p:nvSpPr>
        <p:spPr>
          <a:xfrm>
            <a:off x="3182621" y="3635155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D4DB18DE-21C6-0D4B-AE76-46CBE2C94200}"/>
              </a:ext>
            </a:extLst>
          </p:cNvPr>
          <p:cNvSpPr/>
          <p:nvPr/>
        </p:nvSpPr>
        <p:spPr>
          <a:xfrm rot="16200000">
            <a:off x="3477952" y="1445005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E1F90B1-D643-B148-AC40-DBD0E94AE4F0}"/>
              </a:ext>
            </a:extLst>
          </p:cNvPr>
          <p:cNvGrpSpPr/>
          <p:nvPr/>
        </p:nvGrpSpPr>
        <p:grpSpPr>
          <a:xfrm>
            <a:off x="1295400" y="3115118"/>
            <a:ext cx="4410637" cy="395979"/>
            <a:chOff x="5074022" y="546600"/>
            <a:chExt cx="4410637" cy="39597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4865804-0210-D34F-AA55-261DA262B29D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/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Arrow 223">
            <a:extLst>
              <a:ext uri="{FF2B5EF4-FFF2-40B4-BE49-F238E27FC236}">
                <a16:creationId xmlns:a16="http://schemas.microsoft.com/office/drawing/2014/main" id="{EF7932F8-00B4-F049-8B7F-F4FFEBA20397}"/>
              </a:ext>
            </a:extLst>
          </p:cNvPr>
          <p:cNvSpPr/>
          <p:nvPr/>
        </p:nvSpPr>
        <p:spPr>
          <a:xfrm>
            <a:off x="5943600" y="3212772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Down Arrow 224">
            <a:extLst>
              <a:ext uri="{FF2B5EF4-FFF2-40B4-BE49-F238E27FC236}">
                <a16:creationId xmlns:a16="http://schemas.microsoft.com/office/drawing/2014/main" id="{1A65FF31-4521-8248-B536-7ADEE679E21D}"/>
              </a:ext>
            </a:extLst>
          </p:cNvPr>
          <p:cNvSpPr/>
          <p:nvPr/>
        </p:nvSpPr>
        <p:spPr>
          <a:xfrm>
            <a:off x="609600" y="2406543"/>
            <a:ext cx="228600" cy="431202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DE964B9-FE89-454A-9879-DA3160BE246E}"/>
              </a:ext>
            </a:extLst>
          </p:cNvPr>
          <p:cNvSpPr/>
          <p:nvPr/>
        </p:nvSpPr>
        <p:spPr>
          <a:xfrm>
            <a:off x="6490121" y="3155620"/>
            <a:ext cx="672813" cy="402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B7E7AC-7A8E-7742-816C-BBAD422ED602}"/>
              </a:ext>
            </a:extLst>
          </p:cNvPr>
          <p:cNvSpPr/>
          <p:nvPr/>
        </p:nvSpPr>
        <p:spPr>
          <a:xfrm>
            <a:off x="6490120" y="1754661"/>
            <a:ext cx="672813" cy="444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174E7-A2E7-CE4B-81AD-37A8761D52A0}"/>
              </a:ext>
            </a:extLst>
          </p:cNvPr>
          <p:cNvCxnSpPr>
            <a:stCxn id="99" idx="2"/>
            <a:endCxn id="216" idx="0"/>
          </p:cNvCxnSpPr>
          <p:nvPr/>
        </p:nvCxnSpPr>
        <p:spPr>
          <a:xfrm>
            <a:off x="1882013" y="2102882"/>
            <a:ext cx="0" cy="10122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DE25596-C3A7-6A48-AF2E-9A9658CFB886}"/>
              </a:ext>
            </a:extLst>
          </p:cNvPr>
          <p:cNvCxnSpPr>
            <a:stCxn id="101" idx="2"/>
            <a:endCxn id="215" idx="0"/>
          </p:cNvCxnSpPr>
          <p:nvPr/>
        </p:nvCxnSpPr>
        <p:spPr>
          <a:xfrm rot="5400000">
            <a:off x="1553864" y="2083073"/>
            <a:ext cx="1012236" cy="10518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A526A215-ECD3-634D-93CD-AAC9EEB58FA6}"/>
              </a:ext>
            </a:extLst>
          </p:cNvPr>
          <p:cNvCxnSpPr>
            <a:cxnSpLocks/>
            <a:stCxn id="101" idx="2"/>
            <a:endCxn id="217" idx="0"/>
          </p:cNvCxnSpPr>
          <p:nvPr/>
        </p:nvCxnSpPr>
        <p:spPr>
          <a:xfrm rot="5400000">
            <a:off x="1904482" y="2433691"/>
            <a:ext cx="1012236" cy="3506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2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608966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A7E616-2900-C74C-A6A8-4DECFD6FEE2D}"/>
              </a:ext>
            </a:extLst>
          </p:cNvPr>
          <p:cNvGrpSpPr/>
          <p:nvPr/>
        </p:nvGrpSpPr>
        <p:grpSpPr>
          <a:xfrm>
            <a:off x="1295400" y="1733550"/>
            <a:ext cx="4513561" cy="395979"/>
            <a:chOff x="5074022" y="546600"/>
            <a:chExt cx="4513561" cy="39597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4B090FC-4BEE-9645-95CB-ADA274AEBFF5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/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1874D179-D848-DB4C-A8C1-1A81421F51FF}"/>
              </a:ext>
            </a:extLst>
          </p:cNvPr>
          <p:cNvSpPr/>
          <p:nvPr/>
        </p:nvSpPr>
        <p:spPr>
          <a:xfrm>
            <a:off x="5943600" y="183120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D0C6DC-BEEC-E347-81EA-CBA3F840A4D3}"/>
              </a:ext>
            </a:extLst>
          </p:cNvPr>
          <p:cNvSpPr txBox="1"/>
          <p:nvPr/>
        </p:nvSpPr>
        <p:spPr>
          <a:xfrm>
            <a:off x="457200" y="13159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sample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C91DC3-70D4-A447-AD5A-81639CCA14A6}"/>
              </a:ext>
            </a:extLst>
          </p:cNvPr>
          <p:cNvSpPr txBox="1"/>
          <p:nvPr/>
        </p:nvSpPr>
        <p:spPr>
          <a:xfrm>
            <a:off x="3182620" y="226234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69CFF318-84BB-1F4D-B61A-0DECAAFAEE6A}"/>
              </a:ext>
            </a:extLst>
          </p:cNvPr>
          <p:cNvSpPr/>
          <p:nvPr/>
        </p:nvSpPr>
        <p:spPr>
          <a:xfrm rot="16200000">
            <a:off x="3477951" y="7219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3F9863-9072-4143-AC26-6BC738685736}"/>
              </a:ext>
            </a:extLst>
          </p:cNvPr>
          <p:cNvGrpSpPr/>
          <p:nvPr/>
        </p:nvGrpSpPr>
        <p:grpSpPr>
          <a:xfrm>
            <a:off x="462474" y="2982932"/>
            <a:ext cx="637861" cy="615238"/>
            <a:chOff x="462731" y="2001940"/>
            <a:chExt cx="637861" cy="61523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CAE3A3A-9DCE-6049-AB57-0A20EDAE9629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CA5C6B-0ADC-5B4E-9F3A-B59B9923AD2B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3AA143-989A-1845-BE71-34C8BFEA1664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7BFDA3-BEB4-2E4F-AE06-01CFDABDEE87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EC4C2E7-C20A-684A-A097-1C54F1EE0710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2620A6-324F-BB41-A667-BB8DB6DD5453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784FFE-09DF-9945-82F5-BA492851AFDD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D20556-0153-0746-BC43-8112335EFCF1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55AD53-5AEF-5547-A8B8-DEB8022DEA09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3D90B28-3E61-5748-90C6-F63844D8A1A5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BA3752-8BB7-D642-9C3A-5FD3DAC8624B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D6CB04-7380-2A43-9D7D-0C1CFF0E91A9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14B5747-41DE-FC40-B882-FC22B1996814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95DF22-19FD-B64F-8509-65611EEBDE96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A4A05D6-5A08-3F46-89D9-D2B7A5F9283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9F88D28-D508-CC43-A1A4-BC7477711010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974C9DA-515E-4044-802E-B5C4722CB6FD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4C4567-3319-1F44-86FC-BFAB0E1490A8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CD33C4-0993-104C-8C01-91A4F277F767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4CEAA36-3D47-BC43-A3BD-A1636DD4924B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D067BBF-60D8-5544-BC77-C6438D6E5103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6DF7EFB-E3C7-4F4A-A004-88F06B7229E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0581751-7354-D842-BF8F-6C1D8075C8DA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C25D8B-ABFD-254F-933D-AC890A8D4011}"/>
              </a:ext>
            </a:extLst>
          </p:cNvPr>
          <p:cNvGrpSpPr/>
          <p:nvPr/>
        </p:nvGrpSpPr>
        <p:grpSpPr>
          <a:xfrm>
            <a:off x="462474" y="3534600"/>
            <a:ext cx="637860" cy="615238"/>
            <a:chOff x="462731" y="2553608"/>
            <a:chExt cx="637860" cy="61523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5788318-2C78-0D41-93E6-9427C1A6465C}"/>
                </a:ext>
              </a:extLst>
            </p:cNvPr>
            <p:cNvSpPr txBox="1"/>
            <p:nvPr/>
          </p:nvSpPr>
          <p:spPr>
            <a:xfrm>
              <a:off x="581171" y="255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C1CD12-1AD6-A44F-ACD4-01558F2F9ECE}"/>
                </a:ext>
              </a:extLst>
            </p:cNvPr>
            <p:cNvSpPr txBox="1"/>
            <p:nvPr/>
          </p:nvSpPr>
          <p:spPr>
            <a:xfrm>
              <a:off x="627000" y="25994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5705EBA-DF3A-9D4A-946F-2CE41FAFEA66}"/>
                </a:ext>
              </a:extLst>
            </p:cNvPr>
            <p:cNvSpPr txBox="1"/>
            <p:nvPr/>
          </p:nvSpPr>
          <p:spPr>
            <a:xfrm>
              <a:off x="672828" y="26452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1E3BDE-1444-824F-A56A-E5942B8A3A10}"/>
                </a:ext>
              </a:extLst>
            </p:cNvPr>
            <p:cNvSpPr txBox="1"/>
            <p:nvPr/>
          </p:nvSpPr>
          <p:spPr>
            <a:xfrm>
              <a:off x="731259" y="267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A04717-C07B-A247-AE51-649A9886721B}"/>
                </a:ext>
              </a:extLst>
            </p:cNvPr>
            <p:cNvSpPr txBox="1"/>
            <p:nvPr/>
          </p:nvSpPr>
          <p:spPr>
            <a:xfrm>
              <a:off x="764484" y="27369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DE36268-CCD2-BE4A-94B1-8A7D42EC262E}"/>
                </a:ext>
              </a:extLst>
            </p:cNvPr>
            <p:cNvSpPr txBox="1"/>
            <p:nvPr/>
          </p:nvSpPr>
          <p:spPr>
            <a:xfrm>
              <a:off x="810313" y="278275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73FA858-4E21-AC41-95C3-605B855B12C6}"/>
                </a:ext>
              </a:extLst>
            </p:cNvPr>
            <p:cNvSpPr txBox="1"/>
            <p:nvPr/>
          </p:nvSpPr>
          <p:spPr>
            <a:xfrm>
              <a:off x="609658" y="27043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803EBF4-C9F3-0E4A-9598-3384BCE509E5}"/>
                </a:ext>
              </a:extLst>
            </p:cNvPr>
            <p:cNvSpPr txBox="1"/>
            <p:nvPr/>
          </p:nvSpPr>
          <p:spPr>
            <a:xfrm>
              <a:off x="614481" y="28458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922C319-5052-F348-A1EA-09C7371A643A}"/>
                </a:ext>
              </a:extLst>
            </p:cNvPr>
            <p:cNvSpPr txBox="1"/>
            <p:nvPr/>
          </p:nvSpPr>
          <p:spPr>
            <a:xfrm>
              <a:off x="486414" y="259248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4194E2F-B32F-474E-832C-9A24A56B5C65}"/>
                </a:ext>
              </a:extLst>
            </p:cNvPr>
            <p:cNvSpPr txBox="1"/>
            <p:nvPr/>
          </p:nvSpPr>
          <p:spPr>
            <a:xfrm>
              <a:off x="519641" y="266331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7B17DE6-AD62-4C4D-918E-558DA254682B}"/>
                </a:ext>
              </a:extLst>
            </p:cNvPr>
            <p:cNvSpPr txBox="1"/>
            <p:nvPr/>
          </p:nvSpPr>
          <p:spPr>
            <a:xfrm>
              <a:off x="574931" y="266466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736D138-F3F8-8E43-A4C9-48A80582A9A2}"/>
                </a:ext>
              </a:extLst>
            </p:cNvPr>
            <p:cNvSpPr txBox="1"/>
            <p:nvPr/>
          </p:nvSpPr>
          <p:spPr>
            <a:xfrm>
              <a:off x="585912" y="276738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DEA843-6108-974B-A20E-6C8B2AA999A9}"/>
                </a:ext>
              </a:extLst>
            </p:cNvPr>
            <p:cNvSpPr txBox="1"/>
            <p:nvPr/>
          </p:nvSpPr>
          <p:spPr>
            <a:xfrm>
              <a:off x="720238" y="275569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90B0537-8A22-A94E-83A8-82C3E276B980}"/>
                </a:ext>
              </a:extLst>
            </p:cNvPr>
            <p:cNvSpPr txBox="1"/>
            <p:nvPr/>
          </p:nvSpPr>
          <p:spPr>
            <a:xfrm>
              <a:off x="674214" y="28214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79B21C9-347A-5A4A-8D88-028B00277949}"/>
                </a:ext>
              </a:extLst>
            </p:cNvPr>
            <p:cNvSpPr txBox="1"/>
            <p:nvPr/>
          </p:nvSpPr>
          <p:spPr>
            <a:xfrm>
              <a:off x="758245" y="284798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9A676C8-C862-3747-AA91-446885694491}"/>
                </a:ext>
              </a:extLst>
            </p:cNvPr>
            <p:cNvSpPr txBox="1"/>
            <p:nvPr/>
          </p:nvSpPr>
          <p:spPr>
            <a:xfrm>
              <a:off x="462731" y="268685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B3BF072-67BF-7C4A-AEF9-F40CE81DD9BD}"/>
                </a:ext>
              </a:extLst>
            </p:cNvPr>
            <p:cNvSpPr txBox="1"/>
            <p:nvPr/>
          </p:nvSpPr>
          <p:spPr>
            <a:xfrm>
              <a:off x="816677" y="27007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A724CA-F77C-854A-9590-B5CC14FABA1B}"/>
                </a:ext>
              </a:extLst>
            </p:cNvPr>
            <p:cNvSpPr txBox="1"/>
            <p:nvPr/>
          </p:nvSpPr>
          <p:spPr>
            <a:xfrm>
              <a:off x="725019" y="2569853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D32F716-AB95-E44B-852D-16FAEBA20CC4}"/>
                </a:ext>
              </a:extLst>
            </p:cNvPr>
            <p:cNvSpPr txBox="1"/>
            <p:nvPr/>
          </p:nvSpPr>
          <p:spPr>
            <a:xfrm>
              <a:off x="826157" y="26164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E4791AA-CDAE-5140-B84E-EAE070DD8E5B}"/>
                </a:ext>
              </a:extLst>
            </p:cNvPr>
            <p:cNvSpPr txBox="1"/>
            <p:nvPr/>
          </p:nvSpPr>
          <p:spPr>
            <a:xfrm>
              <a:off x="547071" y="28610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0CCFB08-0432-6E4A-AAFF-9E94A13B496B}"/>
                </a:ext>
              </a:extLst>
            </p:cNvPr>
            <p:cNvSpPr txBox="1"/>
            <p:nvPr/>
          </p:nvSpPr>
          <p:spPr>
            <a:xfrm>
              <a:off x="664926" y="2733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219E1F8-1AD5-4B46-888B-F43295B934D9}"/>
                </a:ext>
              </a:extLst>
            </p:cNvPr>
            <p:cNvSpPr txBox="1"/>
            <p:nvPr/>
          </p:nvSpPr>
          <p:spPr>
            <a:xfrm>
              <a:off x="500689" y="276669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2BB20E2-D6AB-E64A-95A2-19C5426E0361}"/>
                </a:ext>
              </a:extLst>
            </p:cNvPr>
            <p:cNvSpPr/>
            <p:nvPr/>
          </p:nvSpPr>
          <p:spPr>
            <a:xfrm>
              <a:off x="489728" y="263500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827FEFD-B8EF-1B4E-9BB6-3F343C474321}"/>
              </a:ext>
            </a:extLst>
          </p:cNvPr>
          <p:cNvGrpSpPr/>
          <p:nvPr/>
        </p:nvGrpSpPr>
        <p:grpSpPr>
          <a:xfrm>
            <a:off x="462474" y="4086268"/>
            <a:ext cx="637860" cy="615238"/>
            <a:chOff x="462731" y="3105276"/>
            <a:chExt cx="637860" cy="61523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5597BC0-DEA8-4D4B-A8FC-FE967911B2B1}"/>
                </a:ext>
              </a:extLst>
            </p:cNvPr>
            <p:cNvSpPr txBox="1"/>
            <p:nvPr/>
          </p:nvSpPr>
          <p:spPr>
            <a:xfrm>
              <a:off x="581171" y="310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7A4EFE-B34C-7244-8DE8-671F22177EB0}"/>
                </a:ext>
              </a:extLst>
            </p:cNvPr>
            <p:cNvSpPr txBox="1"/>
            <p:nvPr/>
          </p:nvSpPr>
          <p:spPr>
            <a:xfrm>
              <a:off x="627000" y="315110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0C812B7-E17C-7F42-9EFE-26A52A1896F7}"/>
                </a:ext>
              </a:extLst>
            </p:cNvPr>
            <p:cNvSpPr txBox="1"/>
            <p:nvPr/>
          </p:nvSpPr>
          <p:spPr>
            <a:xfrm>
              <a:off x="672828" y="31969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D1A70C6-1ABD-A447-89D1-8D0B75B7CA6A}"/>
                </a:ext>
              </a:extLst>
            </p:cNvPr>
            <p:cNvSpPr txBox="1"/>
            <p:nvPr/>
          </p:nvSpPr>
          <p:spPr>
            <a:xfrm>
              <a:off x="731259" y="322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84054C5-59C5-0F43-A967-32950A0435C0}"/>
                </a:ext>
              </a:extLst>
            </p:cNvPr>
            <p:cNvSpPr txBox="1"/>
            <p:nvPr/>
          </p:nvSpPr>
          <p:spPr>
            <a:xfrm>
              <a:off x="764484" y="328859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F3E0CE1-BC46-DB4E-87A6-CD0181F985D4}"/>
                </a:ext>
              </a:extLst>
            </p:cNvPr>
            <p:cNvSpPr txBox="1"/>
            <p:nvPr/>
          </p:nvSpPr>
          <p:spPr>
            <a:xfrm>
              <a:off x="810313" y="33344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52D0086-7CE9-DA4B-8BE6-11D7663638E9}"/>
                </a:ext>
              </a:extLst>
            </p:cNvPr>
            <p:cNvSpPr txBox="1"/>
            <p:nvPr/>
          </p:nvSpPr>
          <p:spPr>
            <a:xfrm>
              <a:off x="609658" y="32560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5B5C898-0C2B-4E4B-9AD4-2193CABB9D93}"/>
                </a:ext>
              </a:extLst>
            </p:cNvPr>
            <p:cNvSpPr txBox="1"/>
            <p:nvPr/>
          </p:nvSpPr>
          <p:spPr>
            <a:xfrm>
              <a:off x="614481" y="339750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97179BB-5122-7B40-9321-CB4BA9B6B26A}"/>
                </a:ext>
              </a:extLst>
            </p:cNvPr>
            <p:cNvSpPr txBox="1"/>
            <p:nvPr/>
          </p:nvSpPr>
          <p:spPr>
            <a:xfrm>
              <a:off x="486414" y="314415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C942769-80FB-6545-AAB7-73B7FD1A36CB}"/>
                </a:ext>
              </a:extLst>
            </p:cNvPr>
            <p:cNvSpPr txBox="1"/>
            <p:nvPr/>
          </p:nvSpPr>
          <p:spPr>
            <a:xfrm>
              <a:off x="519641" y="321497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F57149E-7CBB-F346-9612-3C0E52620E0D}"/>
                </a:ext>
              </a:extLst>
            </p:cNvPr>
            <p:cNvSpPr txBox="1"/>
            <p:nvPr/>
          </p:nvSpPr>
          <p:spPr>
            <a:xfrm>
              <a:off x="574931" y="321633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0BF74CB-987A-6F40-893A-4EDB3551540B}"/>
                </a:ext>
              </a:extLst>
            </p:cNvPr>
            <p:cNvSpPr txBox="1"/>
            <p:nvPr/>
          </p:nvSpPr>
          <p:spPr>
            <a:xfrm>
              <a:off x="585912" y="331905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832E300-5A51-684F-8EC2-9DFFC8394577}"/>
                </a:ext>
              </a:extLst>
            </p:cNvPr>
            <p:cNvSpPr txBox="1"/>
            <p:nvPr/>
          </p:nvSpPr>
          <p:spPr>
            <a:xfrm>
              <a:off x="720238" y="330736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109D403-D71A-2743-A348-2254144E3DB9}"/>
                </a:ext>
              </a:extLst>
            </p:cNvPr>
            <p:cNvSpPr txBox="1"/>
            <p:nvPr/>
          </p:nvSpPr>
          <p:spPr>
            <a:xfrm>
              <a:off x="674214" y="337307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31DC9B4-C47D-9446-8240-7CB3B01EAB38}"/>
                </a:ext>
              </a:extLst>
            </p:cNvPr>
            <p:cNvSpPr txBox="1"/>
            <p:nvPr/>
          </p:nvSpPr>
          <p:spPr>
            <a:xfrm>
              <a:off x="758245" y="339965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86EB1D2-9E37-AE48-A9B9-A3A094880229}"/>
                </a:ext>
              </a:extLst>
            </p:cNvPr>
            <p:cNvSpPr txBox="1"/>
            <p:nvPr/>
          </p:nvSpPr>
          <p:spPr>
            <a:xfrm>
              <a:off x="462731" y="323852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FCD9869-0BF4-5449-8A8E-5B791FFCE3C0}"/>
                </a:ext>
              </a:extLst>
            </p:cNvPr>
            <p:cNvSpPr txBox="1"/>
            <p:nvPr/>
          </p:nvSpPr>
          <p:spPr>
            <a:xfrm>
              <a:off x="816677" y="325246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53F73C3-1832-0E48-BBDF-14994495B7AD}"/>
                </a:ext>
              </a:extLst>
            </p:cNvPr>
            <p:cNvSpPr txBox="1"/>
            <p:nvPr/>
          </p:nvSpPr>
          <p:spPr>
            <a:xfrm>
              <a:off x="725019" y="3121521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7B8C64A-C94F-5C4B-972F-84FD34E613BA}"/>
                </a:ext>
              </a:extLst>
            </p:cNvPr>
            <p:cNvSpPr txBox="1"/>
            <p:nvPr/>
          </p:nvSpPr>
          <p:spPr>
            <a:xfrm>
              <a:off x="826157" y="31680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3B949C2-3EF3-9A46-BB7A-16A3D2A26F3A}"/>
                </a:ext>
              </a:extLst>
            </p:cNvPr>
            <p:cNvSpPr txBox="1"/>
            <p:nvPr/>
          </p:nvSpPr>
          <p:spPr>
            <a:xfrm>
              <a:off x="547071" y="341273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C2ABD83-D3CB-D248-930E-1C5483C2B1B9}"/>
                </a:ext>
              </a:extLst>
            </p:cNvPr>
            <p:cNvSpPr txBox="1"/>
            <p:nvPr/>
          </p:nvSpPr>
          <p:spPr>
            <a:xfrm>
              <a:off x="664926" y="32853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F1DE1C-32C9-9649-8694-86ECC0DED48E}"/>
                </a:ext>
              </a:extLst>
            </p:cNvPr>
            <p:cNvSpPr txBox="1"/>
            <p:nvPr/>
          </p:nvSpPr>
          <p:spPr>
            <a:xfrm>
              <a:off x="500689" y="331836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9C5F436-8507-D846-BEDC-DB28C9E21107}"/>
                </a:ext>
              </a:extLst>
            </p:cNvPr>
            <p:cNvSpPr/>
            <p:nvPr/>
          </p:nvSpPr>
          <p:spPr>
            <a:xfrm>
              <a:off x="489729" y="317027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05BE065-70E1-F84D-A5E2-0E5B44DCBD96}"/>
              </a:ext>
            </a:extLst>
          </p:cNvPr>
          <p:cNvGrpSpPr/>
          <p:nvPr/>
        </p:nvGrpSpPr>
        <p:grpSpPr>
          <a:xfrm>
            <a:off x="714195" y="4721308"/>
            <a:ext cx="50289" cy="214881"/>
            <a:chOff x="1461781" y="4653982"/>
            <a:chExt cx="50289" cy="214881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082E7C6-770A-534E-92F5-BB9ECF3B22DB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B6B0195-797C-B849-9DEC-0EE67CF5FD28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99DD776-18A9-B246-B3FA-4C9D7A845A58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2BF8534F-D7F3-7947-8751-F13850E6E1D0}"/>
              </a:ext>
            </a:extLst>
          </p:cNvPr>
          <p:cNvSpPr txBox="1"/>
          <p:nvPr/>
        </p:nvSpPr>
        <p:spPr>
          <a:xfrm>
            <a:off x="455199" y="271571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 samples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0213EA9-0791-F543-87E9-5AE40483D023}"/>
              </a:ext>
            </a:extLst>
          </p:cNvPr>
          <p:cNvGrpSpPr/>
          <p:nvPr/>
        </p:nvGrpSpPr>
        <p:grpSpPr>
          <a:xfrm>
            <a:off x="1295400" y="4204600"/>
            <a:ext cx="4410637" cy="395979"/>
            <a:chOff x="5074022" y="546600"/>
            <a:chExt cx="4410637" cy="39597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9C9FD0-51AC-6B47-BA30-A7573D542C3B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097442D4-E391-DC4A-995F-D56FCCFA176D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097442D4-E391-DC4A-995F-D56FCCFA1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77D5393-E930-1E45-B15C-9D2DAC7E9AE8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77D5393-E930-1E45-B15C-9D2DAC7E9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DF6ADC7-A484-D342-9265-5D778516B94D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DF6ADC7-A484-D342-9265-5D778516B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2D29E8D-7D46-324A-91D7-E601A7FE7377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2D29E8D-7D46-324A-91D7-E601A7FE7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2E761A11-7D20-254E-A781-4FCC6E5B978C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2E761A11-7D20-254E-A781-4FCC6E5B9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198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CDA3928-46DF-1842-B1DB-E1BA1BD6E2E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CDA3928-46DF-1842-B1DB-E1BA1BD6E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FF2FA177-B559-504D-B556-4DFD42A7CB41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FF2FA177-B559-504D-B556-4DFD42A7C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C931B54-7CE9-6843-B844-32EDF2756217}"/>
                  </a:ext>
                </a:extLst>
              </p:cNvPr>
              <p:cNvSpPr txBox="1"/>
              <p:nvPr/>
            </p:nvSpPr>
            <p:spPr>
              <a:xfrm>
                <a:off x="6477000" y="424510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C931B54-7CE9-6843-B844-32EDF275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245101"/>
                <a:ext cx="6728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ight Arrow 198">
            <a:extLst>
              <a:ext uri="{FF2B5EF4-FFF2-40B4-BE49-F238E27FC236}">
                <a16:creationId xmlns:a16="http://schemas.microsoft.com/office/drawing/2014/main" id="{1C4369A2-8E91-CF4D-B8A0-D10891BCCDAF}"/>
              </a:ext>
            </a:extLst>
          </p:cNvPr>
          <p:cNvSpPr/>
          <p:nvPr/>
        </p:nvSpPr>
        <p:spPr>
          <a:xfrm>
            <a:off x="5943600" y="430225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CC493F1-566B-A342-88CF-AA9372653BF1}"/>
              </a:ext>
            </a:extLst>
          </p:cNvPr>
          <p:cNvSpPr txBox="1"/>
          <p:nvPr/>
        </p:nvSpPr>
        <p:spPr>
          <a:xfrm>
            <a:off x="3182620" y="473339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D4DB18DE-21C6-0D4B-AE76-46CBE2C94200}"/>
              </a:ext>
            </a:extLst>
          </p:cNvPr>
          <p:cNvSpPr/>
          <p:nvPr/>
        </p:nvSpPr>
        <p:spPr>
          <a:xfrm rot="16200000">
            <a:off x="3477951" y="254324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6357FAE-B294-CC4D-973C-CFAD92EEF4F2}"/>
              </a:ext>
            </a:extLst>
          </p:cNvPr>
          <p:cNvGrpSpPr/>
          <p:nvPr/>
        </p:nvGrpSpPr>
        <p:grpSpPr>
          <a:xfrm>
            <a:off x="1295400" y="3652932"/>
            <a:ext cx="4410637" cy="395979"/>
            <a:chOff x="5074022" y="546600"/>
            <a:chExt cx="4410637" cy="395979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DEC0E4B-1B01-DE45-BB25-013F2D35B67F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4E8830F-86FE-9440-9D6C-252F6713B8F0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4E8830F-86FE-9440-9D6C-252F6713B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A26BCC3-85AE-6C4E-BE21-71C3D9256B97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A26BCC3-85AE-6C4E-BE21-71C3D9256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459E345-4EBA-3B44-9244-5159CC583F1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459E345-4EBA-3B44-9244-5159CC583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00B4F4-F6B5-B548-9836-D3B8947DD1C7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00B4F4-F6B5-B548-9836-D3B8947DD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740FA32-8C76-FB4C-9E0A-7BC866153021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569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740FA32-8C76-FB4C-9E0A-7BC866153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569771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5CD2DFE-4B97-114E-AC27-334EE08DDDD0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5CD2DFE-4B97-114E-AC27-334EE08DD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4FA6CA5-17E3-1E47-A45B-25225FEFDB2D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4FA6CA5-17E3-1E47-A45B-25225FEFD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07C7C4C-9C4B-5544-B6F0-14897B9A2A86}"/>
                  </a:ext>
                </a:extLst>
              </p:cNvPr>
              <p:cNvSpPr txBox="1"/>
              <p:nvPr/>
            </p:nvSpPr>
            <p:spPr>
              <a:xfrm>
                <a:off x="6477000" y="3693433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07C7C4C-9C4B-5544-B6F0-14897B9A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693433"/>
                <a:ext cx="67281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ight Arrow 211">
            <a:extLst>
              <a:ext uri="{FF2B5EF4-FFF2-40B4-BE49-F238E27FC236}">
                <a16:creationId xmlns:a16="http://schemas.microsoft.com/office/drawing/2014/main" id="{3639EF9E-47D8-B840-A6AB-46593108389A}"/>
              </a:ext>
            </a:extLst>
          </p:cNvPr>
          <p:cNvSpPr/>
          <p:nvPr/>
        </p:nvSpPr>
        <p:spPr>
          <a:xfrm>
            <a:off x="5943600" y="3750586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E1F90B1-D643-B148-AC40-DBD0E94AE4F0}"/>
              </a:ext>
            </a:extLst>
          </p:cNvPr>
          <p:cNvGrpSpPr/>
          <p:nvPr/>
        </p:nvGrpSpPr>
        <p:grpSpPr>
          <a:xfrm>
            <a:off x="1295400" y="3115118"/>
            <a:ext cx="4410637" cy="395979"/>
            <a:chOff x="5074022" y="546600"/>
            <a:chExt cx="4410637" cy="39597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4865804-0210-D34F-AA55-261DA262B29D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/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Arrow 223">
            <a:extLst>
              <a:ext uri="{FF2B5EF4-FFF2-40B4-BE49-F238E27FC236}">
                <a16:creationId xmlns:a16="http://schemas.microsoft.com/office/drawing/2014/main" id="{EF7932F8-00B4-F049-8B7F-F4FFEBA20397}"/>
              </a:ext>
            </a:extLst>
          </p:cNvPr>
          <p:cNvSpPr/>
          <p:nvPr/>
        </p:nvSpPr>
        <p:spPr>
          <a:xfrm>
            <a:off x="5943600" y="3212772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Down Arrow 224">
            <a:extLst>
              <a:ext uri="{FF2B5EF4-FFF2-40B4-BE49-F238E27FC236}">
                <a16:creationId xmlns:a16="http://schemas.microsoft.com/office/drawing/2014/main" id="{1A65FF31-4521-8248-B536-7ADEE679E21D}"/>
              </a:ext>
            </a:extLst>
          </p:cNvPr>
          <p:cNvSpPr/>
          <p:nvPr/>
        </p:nvSpPr>
        <p:spPr>
          <a:xfrm>
            <a:off x="609600" y="2292681"/>
            <a:ext cx="228600" cy="431202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DE964B9-FE89-454A-9879-DA3160BE246E}"/>
              </a:ext>
            </a:extLst>
          </p:cNvPr>
          <p:cNvSpPr/>
          <p:nvPr/>
        </p:nvSpPr>
        <p:spPr>
          <a:xfrm>
            <a:off x="6490121" y="3155619"/>
            <a:ext cx="672813" cy="185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9CB8D6E-E020-E242-8A01-8CC1A1FFC7A9}"/>
              </a:ext>
            </a:extLst>
          </p:cNvPr>
          <p:cNvGrpSpPr/>
          <p:nvPr/>
        </p:nvGrpSpPr>
        <p:grpSpPr>
          <a:xfrm>
            <a:off x="6802430" y="4707042"/>
            <a:ext cx="50289" cy="214881"/>
            <a:chOff x="1461781" y="4653982"/>
            <a:chExt cx="50289" cy="21488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F7F497-E6DF-6841-88B9-16A2E6B6589C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97385E0-5B53-0946-975E-BADD544903A4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73A62C1-DDFF-0544-86EE-77486B594E2B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B7E7AC-7A8E-7742-816C-BBAD422ED602}"/>
              </a:ext>
            </a:extLst>
          </p:cNvPr>
          <p:cNvSpPr/>
          <p:nvPr/>
        </p:nvSpPr>
        <p:spPr>
          <a:xfrm>
            <a:off x="6490120" y="1754661"/>
            <a:ext cx="672813" cy="444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570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7182</TotalTime>
  <Words>746</Words>
  <Application>Microsoft Macintosh PowerPoint</Application>
  <PresentationFormat>On-screen Show (16:9)</PresentationFormat>
  <Paragraphs>534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Courier</vt:lpstr>
      <vt:lpstr>16-9 White Backgroud</vt:lpstr>
      <vt:lpstr>PowerPoint Presentation</vt:lpstr>
      <vt:lpstr>Learning Objectives</vt:lpstr>
      <vt:lpstr>Sampling Distribution</vt:lpstr>
      <vt:lpstr>But you often only have a single data set</vt:lpstr>
      <vt:lpstr>Did your test conditions have any effect?</vt:lpstr>
      <vt:lpstr>You can often use Central Limit Theorem</vt:lpstr>
      <vt:lpstr>But Central Limit Theorem is not always ideal</vt:lpstr>
      <vt:lpstr>Bootstrap resampling</vt:lpstr>
      <vt:lpstr>Bootstrap resampling</vt:lpstr>
      <vt:lpstr>Bootstrap Sampling Distribution</vt:lpstr>
      <vt:lpstr>Bootstrap Confidence Interval</vt:lpstr>
      <vt:lpstr>Bootstrap Resampling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587</cp:revision>
  <cp:lastPrinted>2011-01-24T02:49:42Z</cp:lastPrinted>
  <dcterms:created xsi:type="dcterms:W3CDTF">2011-06-30T15:04:08Z</dcterms:created>
  <dcterms:modified xsi:type="dcterms:W3CDTF">2022-02-13T23:25:51Z</dcterms:modified>
  <cp:category/>
</cp:coreProperties>
</file>