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15"/>
  </p:notesMasterIdLst>
  <p:handoutMasterIdLst>
    <p:handoutMasterId r:id="rId16"/>
  </p:handoutMasterIdLst>
  <p:sldIdLst>
    <p:sldId id="713" r:id="rId2"/>
    <p:sldId id="765" r:id="rId3"/>
    <p:sldId id="791" r:id="rId4"/>
    <p:sldId id="795" r:id="rId5"/>
    <p:sldId id="796" r:id="rId6"/>
    <p:sldId id="794" r:id="rId7"/>
    <p:sldId id="793" r:id="rId8"/>
    <p:sldId id="797" r:id="rId9"/>
    <p:sldId id="792" r:id="rId10"/>
    <p:sldId id="798" r:id="rId11"/>
    <p:sldId id="799" r:id="rId12"/>
    <p:sldId id="801" r:id="rId13"/>
    <p:sldId id="800" r:id="rId14"/>
  </p:sldIdLst>
  <p:sldSz cx="9144000" cy="5143500" type="screen16x9"/>
  <p:notesSz cx="6858000" cy="93138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Untitled Section" id="{3540F3E4-3A56-594D-A98C-62123F4F527F}">
          <p14:sldIdLst>
            <p14:sldId id="713"/>
            <p14:sldId id="765"/>
            <p14:sldId id="791"/>
            <p14:sldId id="795"/>
            <p14:sldId id="796"/>
            <p14:sldId id="794"/>
            <p14:sldId id="793"/>
            <p14:sldId id="797"/>
            <p14:sldId id="792"/>
            <p14:sldId id="798"/>
            <p14:sldId id="799"/>
            <p14:sldId id="801"/>
            <p14:sldId id="8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clrMode="bw"/>
  <p:clrMru>
    <a:srgbClr val="BF5700"/>
    <a:srgbClr val="FF40FF"/>
    <a:srgbClr val="C6531F"/>
    <a:srgbClr val="C01338"/>
    <a:srgbClr val="C00000"/>
    <a:srgbClr val="79C82A"/>
    <a:srgbClr val="DE7E7A"/>
    <a:srgbClr val="D61C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53" autoAdjust="0"/>
    <p:restoredTop sz="90884" autoAdjust="0"/>
  </p:normalViewPr>
  <p:slideViewPr>
    <p:cSldViewPr>
      <p:cViewPr varScale="1">
        <p:scale>
          <a:sx n="155" d="100"/>
          <a:sy n="155" d="100"/>
        </p:scale>
        <p:origin x="1120" y="17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DF61BC03-C347-4B76-B102-C0B229770122}"/>
    <pc:docChg chg="modSld">
      <pc:chgData name="" userId="" providerId="" clId="Web-{DF61BC03-C347-4B76-B102-C0B229770122}" dt="2018-03-19T17:40:31.207" v="3"/>
      <pc:docMkLst>
        <pc:docMk/>
      </pc:docMkLst>
      <pc:sldChg chg="modSp">
        <pc:chgData name="" userId="" providerId="" clId="Web-{DF61BC03-C347-4B76-B102-C0B229770122}" dt="2018-03-19T17:40:31.207" v="3"/>
        <pc:sldMkLst>
          <pc:docMk/>
          <pc:sldMk cId="247584020" sldId="711"/>
        </pc:sldMkLst>
        <pc:spChg chg="mod">
          <ac:chgData name="" userId="" providerId="" clId="Web-{DF61BC03-C347-4B76-B102-C0B229770122}" dt="2018-03-19T17:40:31.207" v="3"/>
          <ac:spMkLst>
            <pc:docMk/>
            <pc:sldMk cId="247584020" sldId="711"/>
            <ac:spMk id="12" creationId="{00000000-0000-0000-0000-000000000000}"/>
          </ac:spMkLst>
        </pc:spChg>
      </pc:sldChg>
    </pc:docChg>
  </pc:docChgLst>
  <pc:docChgLst>
    <pc:chgData clId="Web-{6F3EA92A-6327-4760-B8BE-E7EAE48D3FC4}"/>
    <pc:docChg chg="modSld">
      <pc:chgData name="" userId="" providerId="" clId="Web-{6F3EA92A-6327-4760-B8BE-E7EAE48D3FC4}" dt="2018-03-19T17:41:55.319" v="2"/>
      <pc:docMkLst>
        <pc:docMk/>
      </pc:docMkLst>
      <pc:sldChg chg="modSp">
        <pc:chgData name="" userId="" providerId="" clId="Web-{6F3EA92A-6327-4760-B8BE-E7EAE48D3FC4}" dt="2018-03-19T17:41:55.319" v="2"/>
        <pc:sldMkLst>
          <pc:docMk/>
          <pc:sldMk cId="247584020" sldId="711"/>
        </pc:sldMkLst>
        <pc:spChg chg="mod">
          <ac:chgData name="" userId="" providerId="" clId="Web-{6F3EA92A-6327-4760-B8BE-E7EAE48D3FC4}" dt="2018-03-19T17:41:55.319" v="2"/>
          <ac:spMkLst>
            <pc:docMk/>
            <pc:sldMk cId="247584020" sldId="711"/>
            <ac:spMk id="1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656E67-8D26-7446-8198-90FFD76EF3D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96F0D6-2B24-1248-9420-EC5D8DD8106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739DF0-CB32-C04A-AB68-6D231979840E}" type="datetimeFigureOut">
              <a:rPr lang="en-US" smtClean="0"/>
              <a:t>2/4/24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A639BA-6660-B84E-BC10-494EA2ED35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47138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B0B57F-36B6-3A41-95FF-13989156BE0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847138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3D350-5B36-824F-A090-9BE40A609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6704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fld id="{F6FD56A5-6355-4B13-B783-7CC5477550B3}" type="datetimeFigureOut">
              <a:rPr lang="en-US"/>
              <a:pPr>
                <a:defRPr/>
              </a:pPr>
              <a:t>2/4/24</a:t>
            </a:fld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7025" y="700088"/>
            <a:ext cx="6203950" cy="34909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24085"/>
            <a:ext cx="5486400" cy="4191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6554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46554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fld id="{6E074355-CE0D-4C68-A6CB-C364ED71B3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09795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704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681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7273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9687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9823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6207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533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A336DF-F192-5347-BB84-144E72033C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085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8229600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4950"/>
            <a:ext cx="8229600" cy="34290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180719-FBC3-2A44-8C57-BE16609118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501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F3F5E4-4474-8045-B4AC-4E930D4E59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158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49028"/>
            <a:ext cx="4038600" cy="31087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49028"/>
            <a:ext cx="4038600" cy="31087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78CD8A-16EF-AF4A-A4D7-89A96FE516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43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0688" y="641510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575050" y="920884"/>
            <a:ext cx="5111750" cy="405116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420688" y="1601629"/>
            <a:ext cx="3008313" cy="314182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D26969-961F-FD4E-984A-5284F5B798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021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2288" y="3829050"/>
            <a:ext cx="5486400" cy="42576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85800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254817"/>
            <a:ext cx="5486400" cy="6029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F4D2F95-3DC0-2C45-86AE-4571CFD05A4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708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71500"/>
            <a:ext cx="8229600" cy="7810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04950"/>
            <a:ext cx="8229600" cy="3429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D92BB1-1BE6-3F42-902A-933886E162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7FC57-08EB-7B44-9AAE-CCC4B4E97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638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7" r:id="rId5"/>
    <p:sldLayoutId id="2147483678" r:id="rId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4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4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4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4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18" Type="http://schemas.openxmlformats.org/officeDocument/2006/relationships/image" Target="../media/image48.png"/><Relationship Id="rId3" Type="http://schemas.openxmlformats.org/officeDocument/2006/relationships/image" Target="../media/image31.png"/><Relationship Id="rId21" Type="http://schemas.openxmlformats.org/officeDocument/2006/relationships/image" Target="../media/image5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17" Type="http://schemas.openxmlformats.org/officeDocument/2006/relationships/image" Target="../media/image47.png"/><Relationship Id="rId25" Type="http://schemas.openxmlformats.org/officeDocument/2006/relationships/image" Target="../media/image55.png"/><Relationship Id="rId2" Type="http://schemas.openxmlformats.org/officeDocument/2006/relationships/image" Target="../media/image30.png"/><Relationship Id="rId16" Type="http://schemas.openxmlformats.org/officeDocument/2006/relationships/image" Target="../media/image46.png"/><Relationship Id="rId20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24" Type="http://schemas.openxmlformats.org/officeDocument/2006/relationships/image" Target="../media/image54.png"/><Relationship Id="rId5" Type="http://schemas.openxmlformats.org/officeDocument/2006/relationships/image" Target="../media/image33.png"/><Relationship Id="rId15" Type="http://schemas.openxmlformats.org/officeDocument/2006/relationships/image" Target="../media/image45.png"/><Relationship Id="rId23" Type="http://schemas.openxmlformats.org/officeDocument/2006/relationships/image" Target="../media/image53.png"/><Relationship Id="rId10" Type="http://schemas.openxmlformats.org/officeDocument/2006/relationships/image" Target="../media/image4.png"/><Relationship Id="rId19" Type="http://schemas.openxmlformats.org/officeDocument/2006/relationships/image" Target="../media/image49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44.png"/><Relationship Id="rId22" Type="http://schemas.openxmlformats.org/officeDocument/2006/relationships/image" Target="../media/image52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1.png"/><Relationship Id="rId18" Type="http://schemas.openxmlformats.org/officeDocument/2006/relationships/image" Target="../media/image48.png"/><Relationship Id="rId26" Type="http://schemas.openxmlformats.org/officeDocument/2006/relationships/image" Target="../media/image58.png"/><Relationship Id="rId39" Type="http://schemas.openxmlformats.org/officeDocument/2006/relationships/image" Target="../media/image70.png"/><Relationship Id="rId21" Type="http://schemas.openxmlformats.org/officeDocument/2006/relationships/image" Target="../media/image51.png"/><Relationship Id="rId34" Type="http://schemas.openxmlformats.org/officeDocument/2006/relationships/image" Target="../media/image66.png"/><Relationship Id="rId42" Type="http://schemas.openxmlformats.org/officeDocument/2006/relationships/image" Target="../media/image73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6" Type="http://schemas.openxmlformats.org/officeDocument/2006/relationships/image" Target="../media/image46.png"/><Relationship Id="rId29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24" Type="http://schemas.openxmlformats.org/officeDocument/2006/relationships/image" Target="../media/image54.png"/><Relationship Id="rId32" Type="http://schemas.openxmlformats.org/officeDocument/2006/relationships/image" Target="../media/image64.png"/><Relationship Id="rId37" Type="http://schemas.openxmlformats.org/officeDocument/2006/relationships/image" Target="../media/image68.png"/><Relationship Id="rId40" Type="http://schemas.openxmlformats.org/officeDocument/2006/relationships/image" Target="../media/image71.png"/><Relationship Id="rId45" Type="http://schemas.openxmlformats.org/officeDocument/2006/relationships/image" Target="../media/image76.png"/><Relationship Id="rId5" Type="http://schemas.openxmlformats.org/officeDocument/2006/relationships/image" Target="../media/image33.png"/><Relationship Id="rId15" Type="http://schemas.openxmlformats.org/officeDocument/2006/relationships/image" Target="../media/image45.png"/><Relationship Id="rId23" Type="http://schemas.openxmlformats.org/officeDocument/2006/relationships/image" Target="../media/image53.png"/><Relationship Id="rId28" Type="http://schemas.openxmlformats.org/officeDocument/2006/relationships/image" Target="../media/image60.png"/><Relationship Id="rId36" Type="http://schemas.openxmlformats.org/officeDocument/2006/relationships/image" Target="../media/image67.png"/><Relationship Id="rId10" Type="http://schemas.openxmlformats.org/officeDocument/2006/relationships/image" Target="../media/image4.png"/><Relationship Id="rId19" Type="http://schemas.openxmlformats.org/officeDocument/2006/relationships/image" Target="../media/image56.png"/><Relationship Id="rId31" Type="http://schemas.openxmlformats.org/officeDocument/2006/relationships/image" Target="../media/image63.png"/><Relationship Id="rId44" Type="http://schemas.openxmlformats.org/officeDocument/2006/relationships/image" Target="../media/image75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44.png"/><Relationship Id="rId22" Type="http://schemas.openxmlformats.org/officeDocument/2006/relationships/image" Target="../media/image52.png"/><Relationship Id="rId27" Type="http://schemas.openxmlformats.org/officeDocument/2006/relationships/image" Target="../media/image59.png"/><Relationship Id="rId30" Type="http://schemas.openxmlformats.org/officeDocument/2006/relationships/image" Target="../media/image62.png"/><Relationship Id="rId35" Type="http://schemas.openxmlformats.org/officeDocument/2006/relationships/image" Target="../media/image55.png"/><Relationship Id="rId43" Type="http://schemas.openxmlformats.org/officeDocument/2006/relationships/image" Target="../media/image74.png"/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12" Type="http://schemas.openxmlformats.org/officeDocument/2006/relationships/image" Target="../media/image40.png"/><Relationship Id="rId17" Type="http://schemas.openxmlformats.org/officeDocument/2006/relationships/image" Target="../media/image47.png"/><Relationship Id="rId25" Type="http://schemas.openxmlformats.org/officeDocument/2006/relationships/image" Target="../media/image57.png"/><Relationship Id="rId33" Type="http://schemas.openxmlformats.org/officeDocument/2006/relationships/image" Target="../media/image65.png"/><Relationship Id="rId38" Type="http://schemas.openxmlformats.org/officeDocument/2006/relationships/image" Target="../media/image69.png"/><Relationship Id="rId46" Type="http://schemas.openxmlformats.org/officeDocument/2006/relationships/image" Target="../media/image77.png"/><Relationship Id="rId20" Type="http://schemas.openxmlformats.org/officeDocument/2006/relationships/image" Target="../media/image50.png"/><Relationship Id="rId41" Type="http://schemas.openxmlformats.org/officeDocument/2006/relationships/image" Target="../media/image7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4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3.png"/><Relationship Id="rId18" Type="http://schemas.openxmlformats.org/officeDocument/2006/relationships/image" Target="../media/image48.png"/><Relationship Id="rId26" Type="http://schemas.openxmlformats.org/officeDocument/2006/relationships/image" Target="../media/image60.png"/><Relationship Id="rId39" Type="http://schemas.openxmlformats.org/officeDocument/2006/relationships/image" Target="../media/image95.png"/><Relationship Id="rId21" Type="http://schemas.openxmlformats.org/officeDocument/2006/relationships/image" Target="../media/image86.png"/><Relationship Id="rId34" Type="http://schemas.openxmlformats.org/officeDocument/2006/relationships/image" Target="../media/image69.png"/><Relationship Id="rId42" Type="http://schemas.openxmlformats.org/officeDocument/2006/relationships/image" Target="../media/image98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46.png"/><Relationship Id="rId20" Type="http://schemas.openxmlformats.org/officeDocument/2006/relationships/image" Target="../media/image85.png"/><Relationship Id="rId29" Type="http://schemas.openxmlformats.org/officeDocument/2006/relationships/image" Target="../media/image90.png"/><Relationship Id="rId41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81.png"/><Relationship Id="rId24" Type="http://schemas.openxmlformats.org/officeDocument/2006/relationships/image" Target="../media/image58.png"/><Relationship Id="rId32" Type="http://schemas.openxmlformats.org/officeDocument/2006/relationships/image" Target="../media/image67.png"/><Relationship Id="rId37" Type="http://schemas.openxmlformats.org/officeDocument/2006/relationships/image" Target="../media/image93.png"/><Relationship Id="rId40" Type="http://schemas.openxmlformats.org/officeDocument/2006/relationships/image" Target="../media/image96.png"/><Relationship Id="rId5" Type="http://schemas.openxmlformats.org/officeDocument/2006/relationships/image" Target="../media/image32.png"/><Relationship Id="rId15" Type="http://schemas.openxmlformats.org/officeDocument/2006/relationships/image" Target="../media/image45.png"/><Relationship Id="rId23" Type="http://schemas.openxmlformats.org/officeDocument/2006/relationships/image" Target="../media/image88.png"/><Relationship Id="rId28" Type="http://schemas.openxmlformats.org/officeDocument/2006/relationships/image" Target="../media/image89.png"/><Relationship Id="rId36" Type="http://schemas.openxmlformats.org/officeDocument/2006/relationships/image" Target="../media/image71.png"/><Relationship Id="rId10" Type="http://schemas.openxmlformats.org/officeDocument/2006/relationships/image" Target="../media/image6.png"/><Relationship Id="rId19" Type="http://schemas.openxmlformats.org/officeDocument/2006/relationships/image" Target="../media/image84.png"/><Relationship Id="rId31" Type="http://schemas.openxmlformats.org/officeDocument/2006/relationships/image" Target="../media/image92.png"/><Relationship Id="rId44" Type="http://schemas.openxmlformats.org/officeDocument/2006/relationships/image" Target="../media/image100.png"/><Relationship Id="rId4" Type="http://schemas.openxmlformats.org/officeDocument/2006/relationships/image" Target="../media/image31.png"/><Relationship Id="rId9" Type="http://schemas.openxmlformats.org/officeDocument/2006/relationships/image" Target="../media/image5.png"/><Relationship Id="rId14" Type="http://schemas.openxmlformats.org/officeDocument/2006/relationships/image" Target="../media/image44.png"/><Relationship Id="rId22" Type="http://schemas.openxmlformats.org/officeDocument/2006/relationships/image" Target="../media/image87.png"/><Relationship Id="rId27" Type="http://schemas.openxmlformats.org/officeDocument/2006/relationships/image" Target="../media/image61.png"/><Relationship Id="rId30" Type="http://schemas.openxmlformats.org/officeDocument/2006/relationships/image" Target="../media/image91.png"/><Relationship Id="rId35" Type="http://schemas.openxmlformats.org/officeDocument/2006/relationships/image" Target="../media/image70.png"/><Relationship Id="rId43" Type="http://schemas.openxmlformats.org/officeDocument/2006/relationships/image" Target="../media/image99.png"/><Relationship Id="rId8" Type="http://schemas.openxmlformats.org/officeDocument/2006/relationships/image" Target="../media/image78.png"/><Relationship Id="rId3" Type="http://schemas.openxmlformats.org/officeDocument/2006/relationships/image" Target="../media/image30.png"/><Relationship Id="rId12" Type="http://schemas.openxmlformats.org/officeDocument/2006/relationships/image" Target="../media/image82.png"/><Relationship Id="rId17" Type="http://schemas.openxmlformats.org/officeDocument/2006/relationships/image" Target="../media/image47.png"/><Relationship Id="rId25" Type="http://schemas.openxmlformats.org/officeDocument/2006/relationships/image" Target="../media/image59.png"/><Relationship Id="rId33" Type="http://schemas.openxmlformats.org/officeDocument/2006/relationships/image" Target="../media/image68.png"/><Relationship Id="rId38" Type="http://schemas.openxmlformats.org/officeDocument/2006/relationships/image" Target="../media/image9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628650" y="3105150"/>
            <a:ext cx="561975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9"/>
          <p:cNvSpPr txBox="1">
            <a:spLocks/>
          </p:cNvSpPr>
          <p:nvPr/>
        </p:nvSpPr>
        <p:spPr>
          <a:xfrm>
            <a:off x="548640" y="4114800"/>
            <a:ext cx="7886700" cy="4572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6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50000"/>
              </a:lnSpc>
              <a:spcAft>
                <a:spcPts val="0"/>
              </a:spcAft>
            </a:pPr>
            <a:r>
              <a:rPr lang="en-US" sz="1050" b="0" i="0" cap="all" baseline="0" dirty="0">
                <a:latin typeface="Arial Black" charset="0"/>
              </a:rPr>
              <a:t>Marcel Goldschen-ohm</a:t>
            </a:r>
          </a:p>
          <a:p>
            <a:pPr fontAlgn="auto">
              <a:lnSpc>
                <a:spcPct val="30000"/>
              </a:lnSpc>
              <a:spcAft>
                <a:spcPts val="0"/>
              </a:spcAft>
            </a:pPr>
            <a:r>
              <a:rPr lang="en-US" sz="1050" dirty="0"/>
              <a:t>Assistant Professor in the Department of Neuroscience,</a:t>
            </a:r>
            <a:r>
              <a:rPr lang="en-US" sz="1050" baseline="0" dirty="0"/>
              <a:t> The University of Texas at Austin</a:t>
            </a:r>
            <a:endParaRPr lang="en-US" sz="1050" dirty="0"/>
          </a:p>
        </p:txBody>
      </p:sp>
      <p:sp>
        <p:nvSpPr>
          <p:cNvPr id="12" name="Text Placeholder 9"/>
          <p:cNvSpPr txBox="1">
            <a:spLocks/>
          </p:cNvSpPr>
          <p:nvPr/>
        </p:nvSpPr>
        <p:spPr>
          <a:xfrm>
            <a:off x="548640" y="457200"/>
            <a:ext cx="7828444" cy="3892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6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1200" b="0" i="0" cap="all" baseline="0" dirty="0">
                <a:latin typeface="Arial Black" charset="0"/>
              </a:rPr>
              <a:t>Spring 2023</a:t>
            </a:r>
            <a:endParaRPr lang="en-US" sz="1200" b="0" dirty="0"/>
          </a:p>
        </p:txBody>
      </p:sp>
      <p:sp>
        <p:nvSpPr>
          <p:cNvPr id="13" name="Title Placeholder 7"/>
          <p:cNvSpPr txBox="1">
            <a:spLocks/>
          </p:cNvSpPr>
          <p:nvPr/>
        </p:nvSpPr>
        <p:spPr>
          <a:xfrm>
            <a:off x="502920" y="1200150"/>
            <a:ext cx="7886700" cy="1752600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800" b="1" i="0" kern="800" cap="all" normalizeH="0" baseline="0">
                <a:solidFill>
                  <a:schemeClr val="bg1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permutation test</a:t>
            </a:r>
          </a:p>
        </p:txBody>
      </p:sp>
      <p:sp>
        <p:nvSpPr>
          <p:cNvPr id="15" name="Text Placeholder 9"/>
          <p:cNvSpPr txBox="1">
            <a:spLocks/>
          </p:cNvSpPr>
          <p:nvPr/>
        </p:nvSpPr>
        <p:spPr>
          <a:xfrm>
            <a:off x="548640" y="3333749"/>
            <a:ext cx="7886700" cy="4572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4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dirty="0"/>
              <a:t>Programming and Data Analysis for Modern Neuroscience</a:t>
            </a:r>
          </a:p>
          <a:p>
            <a:pPr fontAlgn="auto">
              <a:spcAft>
                <a:spcPts val="0"/>
              </a:spcAft>
            </a:pPr>
            <a:r>
              <a:rPr lang="en-US" dirty="0"/>
              <a:t>NEU 365P/385L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699" y="320040"/>
            <a:ext cx="1877397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105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267C5-C63D-E440-A565-7FFFFCB6A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Distribution of permuted statistic differences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267456-7592-2548-B568-6A1E6ABA78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10</a:t>
            </a:fld>
            <a:endParaRPr lang="en-US"/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11E1FBA2-5E77-6441-B4C4-0B836BBE54D2}"/>
              </a:ext>
            </a:extLst>
          </p:cNvPr>
          <p:cNvSpPr/>
          <p:nvPr/>
        </p:nvSpPr>
        <p:spPr>
          <a:xfrm>
            <a:off x="4216210" y="2137548"/>
            <a:ext cx="304162" cy="19225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id="{3BFB86CE-7F4D-8C49-9A06-136E80584ED9}"/>
              </a:ext>
            </a:extLst>
          </p:cNvPr>
          <p:cNvSpPr/>
          <p:nvPr/>
        </p:nvSpPr>
        <p:spPr>
          <a:xfrm>
            <a:off x="4548316" y="2190139"/>
            <a:ext cx="304162" cy="18699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96" name="Rectangle 295">
            <a:extLst>
              <a:ext uri="{FF2B5EF4-FFF2-40B4-BE49-F238E27FC236}">
                <a16:creationId xmlns:a16="http://schemas.microsoft.com/office/drawing/2014/main" id="{3FD6E8FD-15A8-BD44-8E51-154176A80513}"/>
              </a:ext>
            </a:extLst>
          </p:cNvPr>
          <p:cNvSpPr/>
          <p:nvPr/>
        </p:nvSpPr>
        <p:spPr>
          <a:xfrm>
            <a:off x="4880422" y="2583004"/>
            <a:ext cx="304162" cy="14770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97" name="Rectangle 296">
            <a:extLst>
              <a:ext uri="{FF2B5EF4-FFF2-40B4-BE49-F238E27FC236}">
                <a16:creationId xmlns:a16="http://schemas.microsoft.com/office/drawing/2014/main" id="{73127BE1-A1A0-3845-BA59-787879BD8A17}"/>
              </a:ext>
            </a:extLst>
          </p:cNvPr>
          <p:cNvSpPr/>
          <p:nvPr/>
        </p:nvSpPr>
        <p:spPr>
          <a:xfrm>
            <a:off x="5212528" y="3258456"/>
            <a:ext cx="304162" cy="8016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98" name="Rectangle 297">
            <a:extLst>
              <a:ext uri="{FF2B5EF4-FFF2-40B4-BE49-F238E27FC236}">
                <a16:creationId xmlns:a16="http://schemas.microsoft.com/office/drawing/2014/main" id="{955300A8-EBC9-C140-BE26-F7373B61E8C4}"/>
              </a:ext>
            </a:extLst>
          </p:cNvPr>
          <p:cNvSpPr/>
          <p:nvPr/>
        </p:nvSpPr>
        <p:spPr>
          <a:xfrm>
            <a:off x="5544634" y="3789979"/>
            <a:ext cx="304162" cy="2700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99" name="Rectangle 298">
            <a:extLst>
              <a:ext uri="{FF2B5EF4-FFF2-40B4-BE49-F238E27FC236}">
                <a16:creationId xmlns:a16="http://schemas.microsoft.com/office/drawing/2014/main" id="{0206D2CF-4BB9-F741-AC6C-011C86955E10}"/>
              </a:ext>
            </a:extLst>
          </p:cNvPr>
          <p:cNvSpPr/>
          <p:nvPr/>
        </p:nvSpPr>
        <p:spPr>
          <a:xfrm>
            <a:off x="5876741" y="4023154"/>
            <a:ext cx="304162" cy="369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00" name="Rectangle 299">
            <a:extLst>
              <a:ext uri="{FF2B5EF4-FFF2-40B4-BE49-F238E27FC236}">
                <a16:creationId xmlns:a16="http://schemas.microsoft.com/office/drawing/2014/main" id="{B6571955-8804-4547-87EC-6E5D2DAB4A6F}"/>
              </a:ext>
            </a:extLst>
          </p:cNvPr>
          <p:cNvSpPr/>
          <p:nvPr/>
        </p:nvSpPr>
        <p:spPr>
          <a:xfrm>
            <a:off x="3884104" y="2583004"/>
            <a:ext cx="304162" cy="14770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01" name="Rectangle 300">
            <a:extLst>
              <a:ext uri="{FF2B5EF4-FFF2-40B4-BE49-F238E27FC236}">
                <a16:creationId xmlns:a16="http://schemas.microsoft.com/office/drawing/2014/main" id="{52F79044-A07A-234E-93B9-B8A136BE1E9C}"/>
              </a:ext>
            </a:extLst>
          </p:cNvPr>
          <p:cNvSpPr/>
          <p:nvPr/>
        </p:nvSpPr>
        <p:spPr>
          <a:xfrm>
            <a:off x="3219893" y="3734029"/>
            <a:ext cx="304162" cy="3260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6683DCD2-417E-3A44-AFB6-F6FF2D4F49EE}"/>
              </a:ext>
            </a:extLst>
          </p:cNvPr>
          <p:cNvSpPr/>
          <p:nvPr/>
        </p:nvSpPr>
        <p:spPr>
          <a:xfrm>
            <a:off x="3551999" y="3210210"/>
            <a:ext cx="304162" cy="8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03" name="Rectangle 302">
            <a:extLst>
              <a:ext uri="{FF2B5EF4-FFF2-40B4-BE49-F238E27FC236}">
                <a16:creationId xmlns:a16="http://schemas.microsoft.com/office/drawing/2014/main" id="{9C3EB121-B792-2649-997F-008A30EF4FBD}"/>
              </a:ext>
            </a:extLst>
          </p:cNvPr>
          <p:cNvSpPr/>
          <p:nvPr/>
        </p:nvSpPr>
        <p:spPr>
          <a:xfrm>
            <a:off x="2887787" y="3989362"/>
            <a:ext cx="304162" cy="7070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04" name="Oval 303">
            <a:extLst>
              <a:ext uri="{FF2B5EF4-FFF2-40B4-BE49-F238E27FC236}">
                <a16:creationId xmlns:a16="http://schemas.microsoft.com/office/drawing/2014/main" id="{CE81622D-52B9-B349-9D3B-7F62C98FAB72}"/>
              </a:ext>
            </a:extLst>
          </p:cNvPr>
          <p:cNvSpPr/>
          <p:nvPr/>
        </p:nvSpPr>
        <p:spPr>
          <a:xfrm>
            <a:off x="3566312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05" name="Oval 304">
            <a:extLst>
              <a:ext uri="{FF2B5EF4-FFF2-40B4-BE49-F238E27FC236}">
                <a16:creationId xmlns:a16="http://schemas.microsoft.com/office/drawing/2014/main" id="{CF1555AF-66CF-0945-889D-6D256C70C922}"/>
              </a:ext>
            </a:extLst>
          </p:cNvPr>
          <p:cNvSpPr/>
          <p:nvPr/>
        </p:nvSpPr>
        <p:spPr>
          <a:xfrm>
            <a:off x="3702458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06" name="Oval 305">
            <a:extLst>
              <a:ext uri="{FF2B5EF4-FFF2-40B4-BE49-F238E27FC236}">
                <a16:creationId xmlns:a16="http://schemas.microsoft.com/office/drawing/2014/main" id="{19062941-CA14-524D-A3C7-CFA312B09B1F}"/>
              </a:ext>
            </a:extLst>
          </p:cNvPr>
          <p:cNvSpPr/>
          <p:nvPr/>
        </p:nvSpPr>
        <p:spPr>
          <a:xfrm>
            <a:off x="3982170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07" name="Oval 306">
            <a:extLst>
              <a:ext uri="{FF2B5EF4-FFF2-40B4-BE49-F238E27FC236}">
                <a16:creationId xmlns:a16="http://schemas.microsoft.com/office/drawing/2014/main" id="{7BCD2751-519F-774F-A308-395F5B86529D}"/>
              </a:ext>
            </a:extLst>
          </p:cNvPr>
          <p:cNvSpPr/>
          <p:nvPr/>
        </p:nvSpPr>
        <p:spPr>
          <a:xfrm>
            <a:off x="4178031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08" name="Oval 307">
            <a:extLst>
              <a:ext uri="{FF2B5EF4-FFF2-40B4-BE49-F238E27FC236}">
                <a16:creationId xmlns:a16="http://schemas.microsoft.com/office/drawing/2014/main" id="{A258C0D1-B407-8146-9D82-1BC006F2E462}"/>
              </a:ext>
            </a:extLst>
          </p:cNvPr>
          <p:cNvSpPr/>
          <p:nvPr/>
        </p:nvSpPr>
        <p:spPr>
          <a:xfrm>
            <a:off x="4086133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09" name="Oval 308">
            <a:extLst>
              <a:ext uri="{FF2B5EF4-FFF2-40B4-BE49-F238E27FC236}">
                <a16:creationId xmlns:a16="http://schemas.microsoft.com/office/drawing/2014/main" id="{5069F76F-7DC0-534D-A0C9-CAE9F73BE019}"/>
              </a:ext>
            </a:extLst>
          </p:cNvPr>
          <p:cNvSpPr/>
          <p:nvPr/>
        </p:nvSpPr>
        <p:spPr>
          <a:xfrm>
            <a:off x="4324952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10" name="Oval 309">
            <a:extLst>
              <a:ext uri="{FF2B5EF4-FFF2-40B4-BE49-F238E27FC236}">
                <a16:creationId xmlns:a16="http://schemas.microsoft.com/office/drawing/2014/main" id="{3F0FE48A-3D9C-B245-B3FF-CA4CB36C7831}"/>
              </a:ext>
            </a:extLst>
          </p:cNvPr>
          <p:cNvSpPr/>
          <p:nvPr/>
        </p:nvSpPr>
        <p:spPr>
          <a:xfrm>
            <a:off x="4251492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11" name="Oval 310">
            <a:extLst>
              <a:ext uri="{FF2B5EF4-FFF2-40B4-BE49-F238E27FC236}">
                <a16:creationId xmlns:a16="http://schemas.microsoft.com/office/drawing/2014/main" id="{C656E86B-EA07-684C-8BD3-552595665B46}"/>
              </a:ext>
            </a:extLst>
          </p:cNvPr>
          <p:cNvSpPr/>
          <p:nvPr/>
        </p:nvSpPr>
        <p:spPr>
          <a:xfrm>
            <a:off x="4418806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12" name="Oval 311">
            <a:extLst>
              <a:ext uri="{FF2B5EF4-FFF2-40B4-BE49-F238E27FC236}">
                <a16:creationId xmlns:a16="http://schemas.microsoft.com/office/drawing/2014/main" id="{F22A02CF-8C2B-834F-9511-31FEF138E146}"/>
              </a:ext>
            </a:extLst>
          </p:cNvPr>
          <p:cNvSpPr/>
          <p:nvPr/>
        </p:nvSpPr>
        <p:spPr>
          <a:xfrm>
            <a:off x="4482194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13" name="Oval 312">
            <a:extLst>
              <a:ext uri="{FF2B5EF4-FFF2-40B4-BE49-F238E27FC236}">
                <a16:creationId xmlns:a16="http://schemas.microsoft.com/office/drawing/2014/main" id="{DAFD2B59-095F-5946-9838-32C0F7236752}"/>
              </a:ext>
            </a:extLst>
          </p:cNvPr>
          <p:cNvSpPr/>
          <p:nvPr/>
        </p:nvSpPr>
        <p:spPr>
          <a:xfrm>
            <a:off x="4563770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14" name="Oval 313">
            <a:extLst>
              <a:ext uri="{FF2B5EF4-FFF2-40B4-BE49-F238E27FC236}">
                <a16:creationId xmlns:a16="http://schemas.microsoft.com/office/drawing/2014/main" id="{68CF1366-9051-1C4D-A214-C711719C36B1}"/>
              </a:ext>
            </a:extLst>
          </p:cNvPr>
          <p:cNvSpPr/>
          <p:nvPr/>
        </p:nvSpPr>
        <p:spPr>
          <a:xfrm>
            <a:off x="4632502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15" name="Oval 314">
            <a:extLst>
              <a:ext uri="{FF2B5EF4-FFF2-40B4-BE49-F238E27FC236}">
                <a16:creationId xmlns:a16="http://schemas.microsoft.com/office/drawing/2014/main" id="{A3AA635E-8376-ED49-BBA6-8DA4D12D8E10}"/>
              </a:ext>
            </a:extLst>
          </p:cNvPr>
          <p:cNvSpPr/>
          <p:nvPr/>
        </p:nvSpPr>
        <p:spPr>
          <a:xfrm>
            <a:off x="4846591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16" name="Oval 315">
            <a:extLst>
              <a:ext uri="{FF2B5EF4-FFF2-40B4-BE49-F238E27FC236}">
                <a16:creationId xmlns:a16="http://schemas.microsoft.com/office/drawing/2014/main" id="{E9218F7F-B1DC-1C47-BB87-447591D07D76}"/>
              </a:ext>
            </a:extLst>
          </p:cNvPr>
          <p:cNvSpPr/>
          <p:nvPr/>
        </p:nvSpPr>
        <p:spPr>
          <a:xfrm>
            <a:off x="4996900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17" name="Oval 316">
            <a:extLst>
              <a:ext uri="{FF2B5EF4-FFF2-40B4-BE49-F238E27FC236}">
                <a16:creationId xmlns:a16="http://schemas.microsoft.com/office/drawing/2014/main" id="{14EB038B-C16A-A84A-BE51-6E7F600523AD}"/>
              </a:ext>
            </a:extLst>
          </p:cNvPr>
          <p:cNvSpPr/>
          <p:nvPr/>
        </p:nvSpPr>
        <p:spPr>
          <a:xfrm>
            <a:off x="5326906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18" name="Oval 317">
            <a:extLst>
              <a:ext uri="{FF2B5EF4-FFF2-40B4-BE49-F238E27FC236}">
                <a16:creationId xmlns:a16="http://schemas.microsoft.com/office/drawing/2014/main" id="{12F41C6C-9D58-B145-8A20-E737670659C5}"/>
              </a:ext>
            </a:extLst>
          </p:cNvPr>
          <p:cNvSpPr/>
          <p:nvPr/>
        </p:nvSpPr>
        <p:spPr>
          <a:xfrm>
            <a:off x="6064381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19" name="Oval 318">
            <a:extLst>
              <a:ext uri="{FF2B5EF4-FFF2-40B4-BE49-F238E27FC236}">
                <a16:creationId xmlns:a16="http://schemas.microsoft.com/office/drawing/2014/main" id="{DD261C0C-3D89-934B-9F64-1A3612381FD4}"/>
              </a:ext>
            </a:extLst>
          </p:cNvPr>
          <p:cNvSpPr/>
          <p:nvPr/>
        </p:nvSpPr>
        <p:spPr>
          <a:xfrm>
            <a:off x="2971800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320" name="Straight Connector 319">
            <a:extLst>
              <a:ext uri="{FF2B5EF4-FFF2-40B4-BE49-F238E27FC236}">
                <a16:creationId xmlns:a16="http://schemas.microsoft.com/office/drawing/2014/main" id="{C7BA0E45-B233-8E48-9FD2-DC4E73F4ED8C}"/>
              </a:ext>
            </a:extLst>
          </p:cNvPr>
          <p:cNvCxnSpPr>
            <a:cxnSpLocks/>
          </p:cNvCxnSpPr>
          <p:nvPr/>
        </p:nvCxnSpPr>
        <p:spPr>
          <a:xfrm>
            <a:off x="2590800" y="4078649"/>
            <a:ext cx="3798693" cy="0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Oval 320">
            <a:extLst>
              <a:ext uri="{FF2B5EF4-FFF2-40B4-BE49-F238E27FC236}">
                <a16:creationId xmlns:a16="http://schemas.microsoft.com/office/drawing/2014/main" id="{8F4BB94B-D30B-4E4E-B8D9-0E11EBEB7834}"/>
              </a:ext>
            </a:extLst>
          </p:cNvPr>
          <p:cNvSpPr/>
          <p:nvPr/>
        </p:nvSpPr>
        <p:spPr>
          <a:xfrm>
            <a:off x="4086133" y="3991699"/>
            <a:ext cx="182880" cy="18288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22" name="Oval 321">
            <a:extLst>
              <a:ext uri="{FF2B5EF4-FFF2-40B4-BE49-F238E27FC236}">
                <a16:creationId xmlns:a16="http://schemas.microsoft.com/office/drawing/2014/main" id="{E39A564A-145C-2842-AEED-5E7325A5CB1F}"/>
              </a:ext>
            </a:extLst>
          </p:cNvPr>
          <p:cNvSpPr/>
          <p:nvPr/>
        </p:nvSpPr>
        <p:spPr>
          <a:xfrm>
            <a:off x="4961387" y="3991699"/>
            <a:ext cx="182880" cy="18288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23" name="Oval 322">
            <a:extLst>
              <a:ext uri="{FF2B5EF4-FFF2-40B4-BE49-F238E27FC236}">
                <a16:creationId xmlns:a16="http://schemas.microsoft.com/office/drawing/2014/main" id="{A36767E7-0F49-2E45-A469-3E226AC12F38}"/>
              </a:ext>
            </a:extLst>
          </p:cNvPr>
          <p:cNvSpPr/>
          <p:nvPr/>
        </p:nvSpPr>
        <p:spPr>
          <a:xfrm>
            <a:off x="4633487" y="3991699"/>
            <a:ext cx="182880" cy="1828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24" name="Oval 323">
            <a:extLst>
              <a:ext uri="{FF2B5EF4-FFF2-40B4-BE49-F238E27FC236}">
                <a16:creationId xmlns:a16="http://schemas.microsoft.com/office/drawing/2014/main" id="{D7260EB1-0756-8247-88B6-969827048306}"/>
              </a:ext>
            </a:extLst>
          </p:cNvPr>
          <p:cNvSpPr/>
          <p:nvPr/>
        </p:nvSpPr>
        <p:spPr>
          <a:xfrm>
            <a:off x="3355026" y="3990115"/>
            <a:ext cx="182880" cy="1828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25" name="Oval 324">
            <a:extLst>
              <a:ext uri="{FF2B5EF4-FFF2-40B4-BE49-F238E27FC236}">
                <a16:creationId xmlns:a16="http://schemas.microsoft.com/office/drawing/2014/main" id="{8F02F0D8-9AA4-7240-8C5F-FC3F9B507015}"/>
              </a:ext>
            </a:extLst>
          </p:cNvPr>
          <p:cNvSpPr/>
          <p:nvPr/>
        </p:nvSpPr>
        <p:spPr>
          <a:xfrm>
            <a:off x="5581610" y="3993391"/>
            <a:ext cx="182880" cy="1828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326" name="Straight Arrow Connector 325">
            <a:extLst>
              <a:ext uri="{FF2B5EF4-FFF2-40B4-BE49-F238E27FC236}">
                <a16:creationId xmlns:a16="http://schemas.microsoft.com/office/drawing/2014/main" id="{75507BB3-1483-4B4B-8F95-1FA1A25538F5}"/>
              </a:ext>
            </a:extLst>
          </p:cNvPr>
          <p:cNvCxnSpPr>
            <a:cxnSpLocks/>
          </p:cNvCxnSpPr>
          <p:nvPr/>
        </p:nvCxnSpPr>
        <p:spPr>
          <a:xfrm flipV="1">
            <a:off x="2770999" y="2057204"/>
            <a:ext cx="0" cy="202144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TextBox 326">
            <a:extLst>
              <a:ext uri="{FF2B5EF4-FFF2-40B4-BE49-F238E27FC236}">
                <a16:creationId xmlns:a16="http://schemas.microsoft.com/office/drawing/2014/main" id="{15D65E66-94F7-A54A-9284-EEBA862ACF66}"/>
              </a:ext>
            </a:extLst>
          </p:cNvPr>
          <p:cNvSpPr txBox="1"/>
          <p:nvPr/>
        </p:nvSpPr>
        <p:spPr>
          <a:xfrm rot="16200000">
            <a:off x="2141524" y="2799474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counts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2" name="TextBox 331">
                <a:extLst>
                  <a:ext uri="{FF2B5EF4-FFF2-40B4-BE49-F238E27FC236}">
                    <a16:creationId xmlns:a16="http://schemas.microsoft.com/office/drawing/2014/main" id="{99A19257-F6FD-824B-8365-9166E733405D}"/>
                  </a:ext>
                </a:extLst>
              </p:cNvPr>
              <p:cNvSpPr txBox="1"/>
              <p:nvPr/>
            </p:nvSpPr>
            <p:spPr>
              <a:xfrm>
                <a:off x="6168856" y="3870758"/>
                <a:ext cx="209307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8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𝑡𝑎𝑡</m:t>
                      </m:r>
                      <m:r>
                        <a:rPr lang="en-US" sz="1800" b="0" i="1" baseline="3000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− 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𝑠𝑡𝑎𝑡</m:t>
                      </m:r>
                      <m:r>
                        <a:rPr lang="en-US" sz="1800" b="0" i="1" baseline="30000" dirty="0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1800" dirty="0"/>
              </a:p>
              <a:p>
                <a:pPr algn="ctr"/>
                <a:r>
                  <a:rPr lang="en-US" sz="1800" dirty="0"/>
                  <a:t>from permutations</a:t>
                </a:r>
              </a:p>
            </p:txBody>
          </p:sp>
        </mc:Choice>
        <mc:Fallback xmlns="">
          <p:sp>
            <p:nvSpPr>
              <p:cNvPr id="332" name="TextBox 331">
                <a:extLst>
                  <a:ext uri="{FF2B5EF4-FFF2-40B4-BE49-F238E27FC236}">
                    <a16:creationId xmlns:a16="http://schemas.microsoft.com/office/drawing/2014/main" id="{99A19257-F6FD-824B-8365-9166E73340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8856" y="3870758"/>
                <a:ext cx="2093073" cy="646331"/>
              </a:xfrm>
              <a:prstGeom prst="rect">
                <a:avLst/>
              </a:prstGeom>
              <a:blipFill>
                <a:blip r:embed="rId3"/>
                <a:stretch>
                  <a:fillRect l="-602" r="-602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1" name="Straight Connector 340">
            <a:extLst>
              <a:ext uri="{FF2B5EF4-FFF2-40B4-BE49-F238E27FC236}">
                <a16:creationId xmlns:a16="http://schemas.microsoft.com/office/drawing/2014/main" id="{D6A9B1FD-5B8D-0048-808E-75DCEC169EFA}"/>
              </a:ext>
            </a:extLst>
          </p:cNvPr>
          <p:cNvCxnSpPr>
            <a:cxnSpLocks/>
          </p:cNvCxnSpPr>
          <p:nvPr/>
        </p:nvCxnSpPr>
        <p:spPr>
          <a:xfrm>
            <a:off x="4486513" y="1952947"/>
            <a:ext cx="0" cy="222321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TextBox 341">
            <a:extLst>
              <a:ext uri="{FF2B5EF4-FFF2-40B4-BE49-F238E27FC236}">
                <a16:creationId xmlns:a16="http://schemas.microsoft.com/office/drawing/2014/main" id="{E68128D5-009D-BD42-BD0C-6F00C1C59DAA}"/>
              </a:ext>
            </a:extLst>
          </p:cNvPr>
          <p:cNvSpPr txBox="1"/>
          <p:nvPr/>
        </p:nvSpPr>
        <p:spPr>
          <a:xfrm>
            <a:off x="4339818" y="415378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E104024-2DE0-A54C-987F-3C944000F61E}"/>
              </a:ext>
            </a:extLst>
          </p:cNvPr>
          <p:cNvSpPr txBox="1"/>
          <p:nvPr/>
        </p:nvSpPr>
        <p:spPr>
          <a:xfrm>
            <a:off x="5364609" y="1387189"/>
            <a:ext cx="27884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Should be roughly centered around zero because we’ve mixed the samples together.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FB39D92-DECA-9848-AE85-E68D8D1DC8D3}"/>
              </a:ext>
            </a:extLst>
          </p:cNvPr>
          <p:cNvCxnSpPr>
            <a:stCxn id="42" idx="1"/>
          </p:cNvCxnSpPr>
          <p:nvPr/>
        </p:nvCxnSpPr>
        <p:spPr>
          <a:xfrm flipH="1">
            <a:off x="4548316" y="1802688"/>
            <a:ext cx="816293" cy="1502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0507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267C5-C63D-E440-A565-7FFFFCB6A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Confidence interval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267456-7592-2548-B568-6A1E6ABA78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11</a:t>
            </a:fld>
            <a:endParaRPr lang="en-US"/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11E1FBA2-5E77-6441-B4C4-0B836BBE54D2}"/>
              </a:ext>
            </a:extLst>
          </p:cNvPr>
          <p:cNvSpPr/>
          <p:nvPr/>
        </p:nvSpPr>
        <p:spPr>
          <a:xfrm>
            <a:off x="4216210" y="2137548"/>
            <a:ext cx="304162" cy="19225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id="{3BFB86CE-7F4D-8C49-9A06-136E80584ED9}"/>
              </a:ext>
            </a:extLst>
          </p:cNvPr>
          <p:cNvSpPr/>
          <p:nvPr/>
        </p:nvSpPr>
        <p:spPr>
          <a:xfrm>
            <a:off x="4548316" y="2190139"/>
            <a:ext cx="304162" cy="18699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96" name="Rectangle 295">
            <a:extLst>
              <a:ext uri="{FF2B5EF4-FFF2-40B4-BE49-F238E27FC236}">
                <a16:creationId xmlns:a16="http://schemas.microsoft.com/office/drawing/2014/main" id="{3FD6E8FD-15A8-BD44-8E51-154176A80513}"/>
              </a:ext>
            </a:extLst>
          </p:cNvPr>
          <p:cNvSpPr/>
          <p:nvPr/>
        </p:nvSpPr>
        <p:spPr>
          <a:xfrm>
            <a:off x="4880422" y="2583004"/>
            <a:ext cx="304162" cy="14770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97" name="Rectangle 296">
            <a:extLst>
              <a:ext uri="{FF2B5EF4-FFF2-40B4-BE49-F238E27FC236}">
                <a16:creationId xmlns:a16="http://schemas.microsoft.com/office/drawing/2014/main" id="{73127BE1-A1A0-3845-BA59-787879BD8A17}"/>
              </a:ext>
            </a:extLst>
          </p:cNvPr>
          <p:cNvSpPr/>
          <p:nvPr/>
        </p:nvSpPr>
        <p:spPr>
          <a:xfrm>
            <a:off x="5212528" y="3258456"/>
            <a:ext cx="304162" cy="8016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98" name="Rectangle 297">
            <a:extLst>
              <a:ext uri="{FF2B5EF4-FFF2-40B4-BE49-F238E27FC236}">
                <a16:creationId xmlns:a16="http://schemas.microsoft.com/office/drawing/2014/main" id="{955300A8-EBC9-C140-BE26-F7373B61E8C4}"/>
              </a:ext>
            </a:extLst>
          </p:cNvPr>
          <p:cNvSpPr/>
          <p:nvPr/>
        </p:nvSpPr>
        <p:spPr>
          <a:xfrm>
            <a:off x="5544634" y="3789979"/>
            <a:ext cx="304162" cy="2700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99" name="Rectangle 298">
            <a:extLst>
              <a:ext uri="{FF2B5EF4-FFF2-40B4-BE49-F238E27FC236}">
                <a16:creationId xmlns:a16="http://schemas.microsoft.com/office/drawing/2014/main" id="{0206D2CF-4BB9-F741-AC6C-011C86955E10}"/>
              </a:ext>
            </a:extLst>
          </p:cNvPr>
          <p:cNvSpPr/>
          <p:nvPr/>
        </p:nvSpPr>
        <p:spPr>
          <a:xfrm>
            <a:off x="5876741" y="4023154"/>
            <a:ext cx="304162" cy="369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00" name="Rectangle 299">
            <a:extLst>
              <a:ext uri="{FF2B5EF4-FFF2-40B4-BE49-F238E27FC236}">
                <a16:creationId xmlns:a16="http://schemas.microsoft.com/office/drawing/2014/main" id="{B6571955-8804-4547-87EC-6E5D2DAB4A6F}"/>
              </a:ext>
            </a:extLst>
          </p:cNvPr>
          <p:cNvSpPr/>
          <p:nvPr/>
        </p:nvSpPr>
        <p:spPr>
          <a:xfrm>
            <a:off x="3884104" y="2583004"/>
            <a:ext cx="304162" cy="14770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01" name="Rectangle 300">
            <a:extLst>
              <a:ext uri="{FF2B5EF4-FFF2-40B4-BE49-F238E27FC236}">
                <a16:creationId xmlns:a16="http://schemas.microsoft.com/office/drawing/2014/main" id="{52F79044-A07A-234E-93B9-B8A136BE1E9C}"/>
              </a:ext>
            </a:extLst>
          </p:cNvPr>
          <p:cNvSpPr/>
          <p:nvPr/>
        </p:nvSpPr>
        <p:spPr>
          <a:xfrm>
            <a:off x="3219893" y="3734029"/>
            <a:ext cx="304162" cy="3260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6683DCD2-417E-3A44-AFB6-F6FF2D4F49EE}"/>
              </a:ext>
            </a:extLst>
          </p:cNvPr>
          <p:cNvSpPr/>
          <p:nvPr/>
        </p:nvSpPr>
        <p:spPr>
          <a:xfrm>
            <a:off x="3551999" y="3210210"/>
            <a:ext cx="304162" cy="8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03" name="Rectangle 302">
            <a:extLst>
              <a:ext uri="{FF2B5EF4-FFF2-40B4-BE49-F238E27FC236}">
                <a16:creationId xmlns:a16="http://schemas.microsoft.com/office/drawing/2014/main" id="{9C3EB121-B792-2649-997F-008A30EF4FBD}"/>
              </a:ext>
            </a:extLst>
          </p:cNvPr>
          <p:cNvSpPr/>
          <p:nvPr/>
        </p:nvSpPr>
        <p:spPr>
          <a:xfrm>
            <a:off x="2887787" y="3989362"/>
            <a:ext cx="304162" cy="7070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326" name="Straight Arrow Connector 325">
            <a:extLst>
              <a:ext uri="{FF2B5EF4-FFF2-40B4-BE49-F238E27FC236}">
                <a16:creationId xmlns:a16="http://schemas.microsoft.com/office/drawing/2014/main" id="{75507BB3-1483-4B4B-8F95-1FA1A25538F5}"/>
              </a:ext>
            </a:extLst>
          </p:cNvPr>
          <p:cNvCxnSpPr>
            <a:cxnSpLocks/>
          </p:cNvCxnSpPr>
          <p:nvPr/>
        </p:nvCxnSpPr>
        <p:spPr>
          <a:xfrm flipV="1">
            <a:off x="2770999" y="2057204"/>
            <a:ext cx="0" cy="202144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TextBox 326">
            <a:extLst>
              <a:ext uri="{FF2B5EF4-FFF2-40B4-BE49-F238E27FC236}">
                <a16:creationId xmlns:a16="http://schemas.microsoft.com/office/drawing/2014/main" id="{15D65E66-94F7-A54A-9284-EEBA862ACF66}"/>
              </a:ext>
            </a:extLst>
          </p:cNvPr>
          <p:cNvSpPr txBox="1"/>
          <p:nvPr/>
        </p:nvSpPr>
        <p:spPr>
          <a:xfrm rot="16200000">
            <a:off x="2141524" y="2799474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counts</a:t>
            </a:r>
          </a:p>
        </p:txBody>
      </p:sp>
      <p:cxnSp>
        <p:nvCxnSpPr>
          <p:cNvPr id="330" name="Straight Arrow Connector 329">
            <a:extLst>
              <a:ext uri="{FF2B5EF4-FFF2-40B4-BE49-F238E27FC236}">
                <a16:creationId xmlns:a16="http://schemas.microsoft.com/office/drawing/2014/main" id="{30F7B1BA-281E-784A-83F8-2EBE4FC6BFBE}"/>
              </a:ext>
            </a:extLst>
          </p:cNvPr>
          <p:cNvCxnSpPr>
            <a:cxnSpLocks/>
          </p:cNvCxnSpPr>
          <p:nvPr/>
        </p:nvCxnSpPr>
        <p:spPr>
          <a:xfrm>
            <a:off x="3421179" y="4552950"/>
            <a:ext cx="2190258" cy="0"/>
          </a:xfrm>
          <a:prstGeom prst="straightConnector1">
            <a:avLst/>
          </a:prstGeom>
          <a:ln w="19050">
            <a:solidFill>
              <a:srgbClr val="C0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TextBox 330">
            <a:extLst>
              <a:ext uri="{FF2B5EF4-FFF2-40B4-BE49-F238E27FC236}">
                <a16:creationId xmlns:a16="http://schemas.microsoft.com/office/drawing/2014/main" id="{85A2D619-239B-7044-9B37-3205701C2216}"/>
              </a:ext>
            </a:extLst>
          </p:cNvPr>
          <p:cNvSpPr txBox="1"/>
          <p:nvPr/>
        </p:nvSpPr>
        <p:spPr>
          <a:xfrm>
            <a:off x="3438253" y="4556323"/>
            <a:ext cx="2167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rgbClr val="C00000"/>
                </a:solidFill>
              </a:rPr>
              <a:t>confidence interval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2" name="TextBox 331">
                <a:extLst>
                  <a:ext uri="{FF2B5EF4-FFF2-40B4-BE49-F238E27FC236}">
                    <a16:creationId xmlns:a16="http://schemas.microsoft.com/office/drawing/2014/main" id="{99A19257-F6FD-824B-8365-9166E733405D}"/>
                  </a:ext>
                </a:extLst>
              </p:cNvPr>
              <p:cNvSpPr txBox="1"/>
              <p:nvPr/>
            </p:nvSpPr>
            <p:spPr>
              <a:xfrm>
                <a:off x="6168856" y="3870758"/>
                <a:ext cx="209307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8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𝑡𝑎𝑡</m:t>
                      </m:r>
                      <m:r>
                        <a:rPr lang="en-US" sz="1800" b="0" i="1" baseline="3000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− 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𝑠𝑡𝑎𝑡</m:t>
                      </m:r>
                      <m:r>
                        <a:rPr lang="en-US" sz="1800" b="0" i="1" baseline="30000" dirty="0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1800" dirty="0"/>
              </a:p>
              <a:p>
                <a:pPr algn="ctr"/>
                <a:r>
                  <a:rPr lang="en-US" sz="1800" dirty="0"/>
                  <a:t>from permutations</a:t>
                </a:r>
              </a:p>
            </p:txBody>
          </p:sp>
        </mc:Choice>
        <mc:Fallback xmlns="">
          <p:sp>
            <p:nvSpPr>
              <p:cNvPr id="332" name="TextBox 331">
                <a:extLst>
                  <a:ext uri="{FF2B5EF4-FFF2-40B4-BE49-F238E27FC236}">
                    <a16:creationId xmlns:a16="http://schemas.microsoft.com/office/drawing/2014/main" id="{99A19257-F6FD-824B-8365-9166E73340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8856" y="3870758"/>
                <a:ext cx="2093073" cy="646331"/>
              </a:xfrm>
              <a:prstGeom prst="rect">
                <a:avLst/>
              </a:prstGeom>
              <a:blipFill>
                <a:blip r:embed="rId3"/>
                <a:stretch>
                  <a:fillRect l="-602" r="-602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2" name="TextBox 341">
            <a:extLst>
              <a:ext uri="{FF2B5EF4-FFF2-40B4-BE49-F238E27FC236}">
                <a16:creationId xmlns:a16="http://schemas.microsoft.com/office/drawing/2014/main" id="{E68128D5-009D-BD42-BD0C-6F00C1C59DAA}"/>
              </a:ext>
            </a:extLst>
          </p:cNvPr>
          <p:cNvSpPr txBox="1"/>
          <p:nvPr/>
        </p:nvSpPr>
        <p:spPr>
          <a:xfrm>
            <a:off x="4339818" y="415378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1464B90-142F-2B47-B43B-5475DE1FFF72}"/>
              </a:ext>
            </a:extLst>
          </p:cNvPr>
          <p:cNvSpPr txBox="1"/>
          <p:nvPr/>
        </p:nvSpPr>
        <p:spPr>
          <a:xfrm>
            <a:off x="5636500" y="1209555"/>
            <a:ext cx="12486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2.5% of permutations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E48AEC4-F6A2-A346-9EA1-00CF74E76C05}"/>
              </a:ext>
            </a:extLst>
          </p:cNvPr>
          <p:cNvSpPr txBox="1"/>
          <p:nvPr/>
        </p:nvSpPr>
        <p:spPr>
          <a:xfrm>
            <a:off x="2250388" y="1209555"/>
            <a:ext cx="1273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2.5% of permutations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A391913-B5ED-7041-8A6E-A384EE6897CA}"/>
              </a:ext>
            </a:extLst>
          </p:cNvPr>
          <p:cNvSpPr txBox="1"/>
          <p:nvPr/>
        </p:nvSpPr>
        <p:spPr>
          <a:xfrm>
            <a:off x="3919668" y="1203212"/>
            <a:ext cx="1273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95% of permutations</a:t>
            </a:r>
          </a:p>
        </p:txBody>
      </p:sp>
      <p:sp>
        <p:nvSpPr>
          <p:cNvPr id="63" name="Left-Right Arrow 62">
            <a:extLst>
              <a:ext uri="{FF2B5EF4-FFF2-40B4-BE49-F238E27FC236}">
                <a16:creationId xmlns:a16="http://schemas.microsoft.com/office/drawing/2014/main" id="{D2BF4796-80DF-3A40-9C50-D531AF02C53B}"/>
              </a:ext>
            </a:extLst>
          </p:cNvPr>
          <p:cNvSpPr/>
          <p:nvPr/>
        </p:nvSpPr>
        <p:spPr>
          <a:xfrm>
            <a:off x="3421179" y="1697497"/>
            <a:ext cx="2184375" cy="248089"/>
          </a:xfrm>
          <a:prstGeom prst="left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4" name="Left Arrow 63">
            <a:extLst>
              <a:ext uri="{FF2B5EF4-FFF2-40B4-BE49-F238E27FC236}">
                <a16:creationId xmlns:a16="http://schemas.microsoft.com/office/drawing/2014/main" id="{E2889261-C83D-AB49-92A3-FB96283556C7}"/>
              </a:ext>
            </a:extLst>
          </p:cNvPr>
          <p:cNvSpPr/>
          <p:nvPr/>
        </p:nvSpPr>
        <p:spPr>
          <a:xfrm>
            <a:off x="2341224" y="1691022"/>
            <a:ext cx="1065667" cy="255478"/>
          </a:xfrm>
          <a:prstGeom prst="lef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5" name="Left Arrow 64">
            <a:extLst>
              <a:ext uri="{FF2B5EF4-FFF2-40B4-BE49-F238E27FC236}">
                <a16:creationId xmlns:a16="http://schemas.microsoft.com/office/drawing/2014/main" id="{4AEE251F-3F23-7448-AEA1-F3D810FC1B30}"/>
              </a:ext>
            </a:extLst>
          </p:cNvPr>
          <p:cNvSpPr/>
          <p:nvPr/>
        </p:nvSpPr>
        <p:spPr>
          <a:xfrm flipH="1">
            <a:off x="5636500" y="1687228"/>
            <a:ext cx="1064713" cy="255478"/>
          </a:xfrm>
          <a:prstGeom prst="lef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8CBCB47C-57A8-1244-B12A-E817F287597D}"/>
              </a:ext>
            </a:extLst>
          </p:cNvPr>
          <p:cNvSpPr/>
          <p:nvPr/>
        </p:nvSpPr>
        <p:spPr>
          <a:xfrm>
            <a:off x="3566312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733051F2-9A8E-1E45-B004-95859DC6F3E0}"/>
              </a:ext>
            </a:extLst>
          </p:cNvPr>
          <p:cNvSpPr/>
          <p:nvPr/>
        </p:nvSpPr>
        <p:spPr>
          <a:xfrm>
            <a:off x="3702458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69999948-21EE-A94E-A3E5-0A027BB18308}"/>
              </a:ext>
            </a:extLst>
          </p:cNvPr>
          <p:cNvSpPr/>
          <p:nvPr/>
        </p:nvSpPr>
        <p:spPr>
          <a:xfrm>
            <a:off x="3982170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AAE4F936-2E24-EF40-BE7C-482D145D6C52}"/>
              </a:ext>
            </a:extLst>
          </p:cNvPr>
          <p:cNvSpPr/>
          <p:nvPr/>
        </p:nvSpPr>
        <p:spPr>
          <a:xfrm>
            <a:off x="4178031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4B484120-575B-5147-B009-9E3F7B8628F1}"/>
              </a:ext>
            </a:extLst>
          </p:cNvPr>
          <p:cNvSpPr/>
          <p:nvPr/>
        </p:nvSpPr>
        <p:spPr>
          <a:xfrm>
            <a:off x="4086133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C1F11EC-3749-E44D-AB8B-7A1C805F54AE}"/>
              </a:ext>
            </a:extLst>
          </p:cNvPr>
          <p:cNvSpPr/>
          <p:nvPr/>
        </p:nvSpPr>
        <p:spPr>
          <a:xfrm>
            <a:off x="4324952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A71967C1-5B3F-5A40-A0FA-BEF8135718B7}"/>
              </a:ext>
            </a:extLst>
          </p:cNvPr>
          <p:cNvSpPr/>
          <p:nvPr/>
        </p:nvSpPr>
        <p:spPr>
          <a:xfrm>
            <a:off x="4251492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09F7917-C7F4-E141-8151-442BA9C01749}"/>
              </a:ext>
            </a:extLst>
          </p:cNvPr>
          <p:cNvSpPr/>
          <p:nvPr/>
        </p:nvSpPr>
        <p:spPr>
          <a:xfrm>
            <a:off x="4418806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0FBBA287-A239-2A4C-AF49-7B6A64E9BDAB}"/>
              </a:ext>
            </a:extLst>
          </p:cNvPr>
          <p:cNvSpPr/>
          <p:nvPr/>
        </p:nvSpPr>
        <p:spPr>
          <a:xfrm>
            <a:off x="4482194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88E415CD-C09D-5443-A506-505D38FF4267}"/>
              </a:ext>
            </a:extLst>
          </p:cNvPr>
          <p:cNvSpPr/>
          <p:nvPr/>
        </p:nvSpPr>
        <p:spPr>
          <a:xfrm>
            <a:off x="4563770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D2153B09-8075-454B-BEA8-EBFF51D35DBB}"/>
              </a:ext>
            </a:extLst>
          </p:cNvPr>
          <p:cNvSpPr/>
          <p:nvPr/>
        </p:nvSpPr>
        <p:spPr>
          <a:xfrm>
            <a:off x="4632502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6338D528-9CD8-3C44-995D-83723AD49CBB}"/>
              </a:ext>
            </a:extLst>
          </p:cNvPr>
          <p:cNvSpPr/>
          <p:nvPr/>
        </p:nvSpPr>
        <p:spPr>
          <a:xfrm>
            <a:off x="4846591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4F7AEDAF-239D-6E43-9E83-D1FC1CA788E9}"/>
              </a:ext>
            </a:extLst>
          </p:cNvPr>
          <p:cNvSpPr/>
          <p:nvPr/>
        </p:nvSpPr>
        <p:spPr>
          <a:xfrm>
            <a:off x="4996900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AC330CD2-DE17-8140-9887-B7B1EFDF4191}"/>
              </a:ext>
            </a:extLst>
          </p:cNvPr>
          <p:cNvSpPr/>
          <p:nvPr/>
        </p:nvSpPr>
        <p:spPr>
          <a:xfrm>
            <a:off x="5326906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7A6D98A6-14A1-C540-B534-9CA884D92734}"/>
              </a:ext>
            </a:extLst>
          </p:cNvPr>
          <p:cNvSpPr/>
          <p:nvPr/>
        </p:nvSpPr>
        <p:spPr>
          <a:xfrm>
            <a:off x="6064381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A67FA3A8-2D42-3B48-A028-1C00E1017746}"/>
              </a:ext>
            </a:extLst>
          </p:cNvPr>
          <p:cNvSpPr/>
          <p:nvPr/>
        </p:nvSpPr>
        <p:spPr>
          <a:xfrm>
            <a:off x="2971800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1F0BD5A-3CEB-1E43-9249-CD0AB3D1651C}"/>
              </a:ext>
            </a:extLst>
          </p:cNvPr>
          <p:cNvCxnSpPr>
            <a:cxnSpLocks/>
          </p:cNvCxnSpPr>
          <p:nvPr/>
        </p:nvCxnSpPr>
        <p:spPr>
          <a:xfrm>
            <a:off x="2590800" y="4078649"/>
            <a:ext cx="3798693" cy="0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424B7C1A-64D2-FD4E-B624-993E58BA0C14}"/>
              </a:ext>
            </a:extLst>
          </p:cNvPr>
          <p:cNvSpPr/>
          <p:nvPr/>
        </p:nvSpPr>
        <p:spPr>
          <a:xfrm>
            <a:off x="4086133" y="3991699"/>
            <a:ext cx="182880" cy="18288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FFBBF120-DC20-A748-A8FE-DBF1C4DD8849}"/>
              </a:ext>
            </a:extLst>
          </p:cNvPr>
          <p:cNvSpPr/>
          <p:nvPr/>
        </p:nvSpPr>
        <p:spPr>
          <a:xfrm>
            <a:off x="4961387" y="3991699"/>
            <a:ext cx="182880" cy="18288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5E3F98DC-5345-2E4B-92D3-65D62F87FE77}"/>
              </a:ext>
            </a:extLst>
          </p:cNvPr>
          <p:cNvSpPr/>
          <p:nvPr/>
        </p:nvSpPr>
        <p:spPr>
          <a:xfrm>
            <a:off x="4633487" y="3991699"/>
            <a:ext cx="182880" cy="1828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16643488-C766-C14C-84AA-6563AAEAD229}"/>
              </a:ext>
            </a:extLst>
          </p:cNvPr>
          <p:cNvSpPr/>
          <p:nvPr/>
        </p:nvSpPr>
        <p:spPr>
          <a:xfrm>
            <a:off x="3355026" y="3990115"/>
            <a:ext cx="182880" cy="1828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3D62E0C7-2C8B-D845-8E41-1703A36ACD63}"/>
              </a:ext>
            </a:extLst>
          </p:cNvPr>
          <p:cNvSpPr/>
          <p:nvPr/>
        </p:nvSpPr>
        <p:spPr>
          <a:xfrm>
            <a:off x="5581610" y="3993391"/>
            <a:ext cx="182880" cy="1828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328" name="Straight Connector 327">
            <a:extLst>
              <a:ext uri="{FF2B5EF4-FFF2-40B4-BE49-F238E27FC236}">
                <a16:creationId xmlns:a16="http://schemas.microsoft.com/office/drawing/2014/main" id="{19476E42-08B4-E94C-94BD-331FCA34EFE5}"/>
              </a:ext>
            </a:extLst>
          </p:cNvPr>
          <p:cNvCxnSpPr>
            <a:cxnSpLocks/>
          </p:cNvCxnSpPr>
          <p:nvPr/>
        </p:nvCxnSpPr>
        <p:spPr>
          <a:xfrm>
            <a:off x="5629015" y="1992716"/>
            <a:ext cx="0" cy="2524373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Connector 328">
            <a:extLst>
              <a:ext uri="{FF2B5EF4-FFF2-40B4-BE49-F238E27FC236}">
                <a16:creationId xmlns:a16="http://schemas.microsoft.com/office/drawing/2014/main" id="{042700B7-F519-1844-9F10-A65AC55CB0D0}"/>
              </a:ext>
            </a:extLst>
          </p:cNvPr>
          <p:cNvCxnSpPr>
            <a:cxnSpLocks/>
          </p:cNvCxnSpPr>
          <p:nvPr/>
        </p:nvCxnSpPr>
        <p:spPr>
          <a:xfrm>
            <a:off x="3412008" y="1992716"/>
            <a:ext cx="0" cy="2524373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Connector 340">
            <a:extLst>
              <a:ext uri="{FF2B5EF4-FFF2-40B4-BE49-F238E27FC236}">
                <a16:creationId xmlns:a16="http://schemas.microsoft.com/office/drawing/2014/main" id="{D6A9B1FD-5B8D-0048-808E-75DCEC169EFA}"/>
              </a:ext>
            </a:extLst>
          </p:cNvPr>
          <p:cNvCxnSpPr>
            <a:cxnSpLocks/>
          </p:cNvCxnSpPr>
          <p:nvPr/>
        </p:nvCxnSpPr>
        <p:spPr>
          <a:xfrm>
            <a:off x="4486513" y="1952947"/>
            <a:ext cx="0" cy="222321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4134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267C5-C63D-E440-A565-7FFFFCB6A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Confidence interval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267456-7592-2548-B568-6A1E6ABA78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12</a:t>
            </a:fld>
            <a:endParaRPr lang="en-US"/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11E1FBA2-5E77-6441-B4C4-0B836BBE54D2}"/>
              </a:ext>
            </a:extLst>
          </p:cNvPr>
          <p:cNvSpPr/>
          <p:nvPr/>
        </p:nvSpPr>
        <p:spPr>
          <a:xfrm>
            <a:off x="4216210" y="2137548"/>
            <a:ext cx="304162" cy="19225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id="{3BFB86CE-7F4D-8C49-9A06-136E80584ED9}"/>
              </a:ext>
            </a:extLst>
          </p:cNvPr>
          <p:cNvSpPr/>
          <p:nvPr/>
        </p:nvSpPr>
        <p:spPr>
          <a:xfrm>
            <a:off x="4548316" y="2190139"/>
            <a:ext cx="304162" cy="18699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96" name="Rectangle 295">
            <a:extLst>
              <a:ext uri="{FF2B5EF4-FFF2-40B4-BE49-F238E27FC236}">
                <a16:creationId xmlns:a16="http://schemas.microsoft.com/office/drawing/2014/main" id="{3FD6E8FD-15A8-BD44-8E51-154176A80513}"/>
              </a:ext>
            </a:extLst>
          </p:cNvPr>
          <p:cNvSpPr/>
          <p:nvPr/>
        </p:nvSpPr>
        <p:spPr>
          <a:xfrm>
            <a:off x="4880422" y="2583004"/>
            <a:ext cx="304162" cy="14770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97" name="Rectangle 296">
            <a:extLst>
              <a:ext uri="{FF2B5EF4-FFF2-40B4-BE49-F238E27FC236}">
                <a16:creationId xmlns:a16="http://schemas.microsoft.com/office/drawing/2014/main" id="{73127BE1-A1A0-3845-BA59-787879BD8A17}"/>
              </a:ext>
            </a:extLst>
          </p:cNvPr>
          <p:cNvSpPr/>
          <p:nvPr/>
        </p:nvSpPr>
        <p:spPr>
          <a:xfrm>
            <a:off x="5212528" y="3258456"/>
            <a:ext cx="304162" cy="8016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98" name="Rectangle 297">
            <a:extLst>
              <a:ext uri="{FF2B5EF4-FFF2-40B4-BE49-F238E27FC236}">
                <a16:creationId xmlns:a16="http://schemas.microsoft.com/office/drawing/2014/main" id="{955300A8-EBC9-C140-BE26-F7373B61E8C4}"/>
              </a:ext>
            </a:extLst>
          </p:cNvPr>
          <p:cNvSpPr/>
          <p:nvPr/>
        </p:nvSpPr>
        <p:spPr>
          <a:xfrm>
            <a:off x="5544634" y="3789979"/>
            <a:ext cx="304162" cy="2700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99" name="Rectangle 298">
            <a:extLst>
              <a:ext uri="{FF2B5EF4-FFF2-40B4-BE49-F238E27FC236}">
                <a16:creationId xmlns:a16="http://schemas.microsoft.com/office/drawing/2014/main" id="{0206D2CF-4BB9-F741-AC6C-011C86955E10}"/>
              </a:ext>
            </a:extLst>
          </p:cNvPr>
          <p:cNvSpPr/>
          <p:nvPr/>
        </p:nvSpPr>
        <p:spPr>
          <a:xfrm>
            <a:off x="5876741" y="4023154"/>
            <a:ext cx="304162" cy="369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00" name="Rectangle 299">
            <a:extLst>
              <a:ext uri="{FF2B5EF4-FFF2-40B4-BE49-F238E27FC236}">
                <a16:creationId xmlns:a16="http://schemas.microsoft.com/office/drawing/2014/main" id="{B6571955-8804-4547-87EC-6E5D2DAB4A6F}"/>
              </a:ext>
            </a:extLst>
          </p:cNvPr>
          <p:cNvSpPr/>
          <p:nvPr/>
        </p:nvSpPr>
        <p:spPr>
          <a:xfrm>
            <a:off x="3884104" y="2583004"/>
            <a:ext cx="304162" cy="14770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01" name="Rectangle 300">
            <a:extLst>
              <a:ext uri="{FF2B5EF4-FFF2-40B4-BE49-F238E27FC236}">
                <a16:creationId xmlns:a16="http://schemas.microsoft.com/office/drawing/2014/main" id="{52F79044-A07A-234E-93B9-B8A136BE1E9C}"/>
              </a:ext>
            </a:extLst>
          </p:cNvPr>
          <p:cNvSpPr/>
          <p:nvPr/>
        </p:nvSpPr>
        <p:spPr>
          <a:xfrm>
            <a:off x="3219893" y="3734029"/>
            <a:ext cx="304162" cy="3260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6683DCD2-417E-3A44-AFB6-F6FF2D4F49EE}"/>
              </a:ext>
            </a:extLst>
          </p:cNvPr>
          <p:cNvSpPr/>
          <p:nvPr/>
        </p:nvSpPr>
        <p:spPr>
          <a:xfrm>
            <a:off x="3551999" y="3210210"/>
            <a:ext cx="304162" cy="8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03" name="Rectangle 302">
            <a:extLst>
              <a:ext uri="{FF2B5EF4-FFF2-40B4-BE49-F238E27FC236}">
                <a16:creationId xmlns:a16="http://schemas.microsoft.com/office/drawing/2014/main" id="{9C3EB121-B792-2649-997F-008A30EF4FBD}"/>
              </a:ext>
            </a:extLst>
          </p:cNvPr>
          <p:cNvSpPr/>
          <p:nvPr/>
        </p:nvSpPr>
        <p:spPr>
          <a:xfrm>
            <a:off x="2887787" y="3989362"/>
            <a:ext cx="304162" cy="7070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326" name="Straight Arrow Connector 325">
            <a:extLst>
              <a:ext uri="{FF2B5EF4-FFF2-40B4-BE49-F238E27FC236}">
                <a16:creationId xmlns:a16="http://schemas.microsoft.com/office/drawing/2014/main" id="{75507BB3-1483-4B4B-8F95-1FA1A25538F5}"/>
              </a:ext>
            </a:extLst>
          </p:cNvPr>
          <p:cNvCxnSpPr>
            <a:cxnSpLocks/>
          </p:cNvCxnSpPr>
          <p:nvPr/>
        </p:nvCxnSpPr>
        <p:spPr>
          <a:xfrm flipV="1">
            <a:off x="2770999" y="2057204"/>
            <a:ext cx="0" cy="202144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TextBox 326">
            <a:extLst>
              <a:ext uri="{FF2B5EF4-FFF2-40B4-BE49-F238E27FC236}">
                <a16:creationId xmlns:a16="http://schemas.microsoft.com/office/drawing/2014/main" id="{15D65E66-94F7-A54A-9284-EEBA862ACF66}"/>
              </a:ext>
            </a:extLst>
          </p:cNvPr>
          <p:cNvSpPr txBox="1"/>
          <p:nvPr/>
        </p:nvSpPr>
        <p:spPr>
          <a:xfrm rot="16200000">
            <a:off x="2141524" y="2799474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counts</a:t>
            </a:r>
          </a:p>
        </p:txBody>
      </p:sp>
      <p:cxnSp>
        <p:nvCxnSpPr>
          <p:cNvPr id="330" name="Straight Arrow Connector 329">
            <a:extLst>
              <a:ext uri="{FF2B5EF4-FFF2-40B4-BE49-F238E27FC236}">
                <a16:creationId xmlns:a16="http://schemas.microsoft.com/office/drawing/2014/main" id="{30F7B1BA-281E-784A-83F8-2EBE4FC6BFBE}"/>
              </a:ext>
            </a:extLst>
          </p:cNvPr>
          <p:cNvCxnSpPr>
            <a:cxnSpLocks/>
          </p:cNvCxnSpPr>
          <p:nvPr/>
        </p:nvCxnSpPr>
        <p:spPr>
          <a:xfrm>
            <a:off x="3421179" y="4552950"/>
            <a:ext cx="2190258" cy="0"/>
          </a:xfrm>
          <a:prstGeom prst="straightConnector1">
            <a:avLst/>
          </a:prstGeom>
          <a:ln w="19050">
            <a:solidFill>
              <a:srgbClr val="C0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TextBox 330">
            <a:extLst>
              <a:ext uri="{FF2B5EF4-FFF2-40B4-BE49-F238E27FC236}">
                <a16:creationId xmlns:a16="http://schemas.microsoft.com/office/drawing/2014/main" id="{85A2D619-239B-7044-9B37-3205701C2216}"/>
              </a:ext>
            </a:extLst>
          </p:cNvPr>
          <p:cNvSpPr txBox="1"/>
          <p:nvPr/>
        </p:nvSpPr>
        <p:spPr>
          <a:xfrm>
            <a:off x="3438253" y="4556323"/>
            <a:ext cx="2167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rgbClr val="C00000"/>
                </a:solidFill>
              </a:rPr>
              <a:t>confidence interval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2" name="TextBox 331">
                <a:extLst>
                  <a:ext uri="{FF2B5EF4-FFF2-40B4-BE49-F238E27FC236}">
                    <a16:creationId xmlns:a16="http://schemas.microsoft.com/office/drawing/2014/main" id="{99A19257-F6FD-824B-8365-9166E733405D}"/>
                  </a:ext>
                </a:extLst>
              </p:cNvPr>
              <p:cNvSpPr txBox="1"/>
              <p:nvPr/>
            </p:nvSpPr>
            <p:spPr>
              <a:xfrm>
                <a:off x="6168856" y="3870758"/>
                <a:ext cx="209307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8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𝑡𝑎𝑡</m:t>
                      </m:r>
                      <m:r>
                        <a:rPr lang="en-US" sz="1800" b="0" i="1" baseline="3000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− 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𝑠𝑡𝑎𝑡</m:t>
                      </m:r>
                      <m:r>
                        <a:rPr lang="en-US" sz="1800" b="0" i="1" baseline="30000" dirty="0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1800" dirty="0"/>
              </a:p>
              <a:p>
                <a:pPr algn="ctr"/>
                <a:r>
                  <a:rPr lang="en-US" sz="1800" dirty="0"/>
                  <a:t>from permutations</a:t>
                </a:r>
              </a:p>
            </p:txBody>
          </p:sp>
        </mc:Choice>
        <mc:Fallback xmlns="">
          <p:sp>
            <p:nvSpPr>
              <p:cNvPr id="332" name="TextBox 331">
                <a:extLst>
                  <a:ext uri="{FF2B5EF4-FFF2-40B4-BE49-F238E27FC236}">
                    <a16:creationId xmlns:a16="http://schemas.microsoft.com/office/drawing/2014/main" id="{99A19257-F6FD-824B-8365-9166E73340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8856" y="3870758"/>
                <a:ext cx="2093073" cy="646331"/>
              </a:xfrm>
              <a:prstGeom prst="rect">
                <a:avLst/>
              </a:prstGeom>
              <a:blipFill>
                <a:blip r:embed="rId3"/>
                <a:stretch>
                  <a:fillRect l="-602" r="-602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2" name="TextBox 341">
            <a:extLst>
              <a:ext uri="{FF2B5EF4-FFF2-40B4-BE49-F238E27FC236}">
                <a16:creationId xmlns:a16="http://schemas.microsoft.com/office/drawing/2014/main" id="{E68128D5-009D-BD42-BD0C-6F00C1C59DAA}"/>
              </a:ext>
            </a:extLst>
          </p:cNvPr>
          <p:cNvSpPr txBox="1"/>
          <p:nvPr/>
        </p:nvSpPr>
        <p:spPr>
          <a:xfrm>
            <a:off x="4339818" y="415378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8C83BC0-AC20-FA41-91D6-F722C40F7EF2}"/>
              </a:ext>
            </a:extLst>
          </p:cNvPr>
          <p:cNvSpPr txBox="1"/>
          <p:nvPr/>
        </p:nvSpPr>
        <p:spPr>
          <a:xfrm>
            <a:off x="457199" y="1237854"/>
            <a:ext cx="82295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  <a:latin typeface="Courier" pitchFamily="2" charset="0"/>
              </a:rPr>
              <a:t>import</a:t>
            </a:r>
            <a:r>
              <a:rPr lang="en-US" sz="1600" dirty="0">
                <a:latin typeface="Courier" pitchFamily="2" charset="0"/>
              </a:rPr>
              <a:t> </a:t>
            </a:r>
            <a:r>
              <a:rPr lang="en-US" sz="1600" dirty="0" err="1">
                <a:latin typeface="Courier" pitchFamily="2" charset="0"/>
              </a:rPr>
              <a:t>numpy</a:t>
            </a:r>
            <a:r>
              <a:rPr lang="en-US" sz="1600" dirty="0">
                <a:latin typeface="Courier" pitchFamily="2" charset="0"/>
              </a:rPr>
              <a:t> </a:t>
            </a:r>
            <a:r>
              <a:rPr lang="en-US" sz="1600" dirty="0">
                <a:solidFill>
                  <a:srgbClr val="00B050"/>
                </a:solidFill>
                <a:latin typeface="Courier" pitchFamily="2" charset="0"/>
              </a:rPr>
              <a:t>as</a:t>
            </a:r>
            <a:r>
              <a:rPr lang="en-US" sz="1600" dirty="0">
                <a:latin typeface="Courier" pitchFamily="2" charset="0"/>
              </a:rPr>
              <a:t> np</a:t>
            </a:r>
          </a:p>
          <a:p>
            <a:r>
              <a:rPr lang="en-US" sz="1600" dirty="0" err="1">
                <a:latin typeface="Courier" pitchFamily="2" charset="0"/>
              </a:rPr>
              <a:t>lb</a:t>
            </a:r>
            <a:r>
              <a:rPr lang="en-US" sz="1600" dirty="0">
                <a:latin typeface="Courier" pitchFamily="2" charset="0"/>
              </a:rPr>
              <a:t>, </a:t>
            </a:r>
            <a:r>
              <a:rPr lang="en-US" sz="1600" dirty="0" err="1">
                <a:latin typeface="Courier" pitchFamily="2" charset="0"/>
              </a:rPr>
              <a:t>ub</a:t>
            </a:r>
            <a:r>
              <a:rPr lang="en-US" sz="1600" dirty="0">
                <a:latin typeface="Courier" pitchFamily="2" charset="0"/>
              </a:rPr>
              <a:t> = </a:t>
            </a:r>
            <a:r>
              <a:rPr lang="en-US" sz="1600" dirty="0" err="1">
                <a:latin typeface="Courier" pitchFamily="2" charset="0"/>
              </a:rPr>
              <a:t>np.quantile</a:t>
            </a:r>
            <a:r>
              <a:rPr lang="en-US" sz="1600" dirty="0">
                <a:latin typeface="Courier" pitchFamily="2" charset="0"/>
              </a:rPr>
              <a:t>(permutations, [0.025, 0.975])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ABE9257-895A-6049-B8E3-7F2FAB78F275}"/>
                  </a:ext>
                </a:extLst>
              </p:cNvPr>
              <p:cNvSpPr txBox="1"/>
              <p:nvPr/>
            </p:nvSpPr>
            <p:spPr>
              <a:xfrm>
                <a:off x="3310096" y="1925135"/>
                <a:ext cx="3041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𝑙𝑏</m:t>
                      </m:r>
                    </m:oMath>
                  </m:oMathPara>
                </a14:m>
                <a:endParaRPr lang="en-US" sz="1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ABE9257-895A-6049-B8E3-7F2FAB78F2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0096" y="1925135"/>
                <a:ext cx="304158" cy="369332"/>
              </a:xfrm>
              <a:prstGeom prst="rect">
                <a:avLst/>
              </a:prstGeom>
              <a:blipFill>
                <a:blip r:embed="rId4"/>
                <a:stretch>
                  <a:fillRect l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13F7E15-DD67-9545-9FF9-42E20BDBE460}"/>
                  </a:ext>
                </a:extLst>
              </p:cNvPr>
              <p:cNvSpPr txBox="1"/>
              <p:nvPr/>
            </p:nvSpPr>
            <p:spPr>
              <a:xfrm>
                <a:off x="5518464" y="1925135"/>
                <a:ext cx="3041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𝑢𝑏</m:t>
                      </m:r>
                    </m:oMath>
                  </m:oMathPara>
                </a14:m>
                <a:endParaRPr lang="en-US" sz="1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13F7E15-DD67-9545-9FF9-42E20BDBE4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8464" y="1925135"/>
                <a:ext cx="304158" cy="369332"/>
              </a:xfrm>
              <a:prstGeom prst="rect">
                <a:avLst/>
              </a:prstGeom>
              <a:blipFill>
                <a:blip r:embed="rId5"/>
                <a:stretch>
                  <a:fillRect l="-28000" r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Oval 47">
            <a:extLst>
              <a:ext uri="{FF2B5EF4-FFF2-40B4-BE49-F238E27FC236}">
                <a16:creationId xmlns:a16="http://schemas.microsoft.com/office/drawing/2014/main" id="{0798B9AC-56C9-FA49-AEE2-111045A57788}"/>
              </a:ext>
            </a:extLst>
          </p:cNvPr>
          <p:cNvSpPr/>
          <p:nvPr/>
        </p:nvSpPr>
        <p:spPr>
          <a:xfrm>
            <a:off x="3566312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356DAA70-86E4-A74A-9B6F-25E40E81B98C}"/>
              </a:ext>
            </a:extLst>
          </p:cNvPr>
          <p:cNvSpPr/>
          <p:nvPr/>
        </p:nvSpPr>
        <p:spPr>
          <a:xfrm>
            <a:off x="3702458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6AC6D28F-BF98-C54A-A2FA-D4597C0CEAFA}"/>
              </a:ext>
            </a:extLst>
          </p:cNvPr>
          <p:cNvSpPr/>
          <p:nvPr/>
        </p:nvSpPr>
        <p:spPr>
          <a:xfrm>
            <a:off x="3982170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7014F17-EE23-F143-A13C-AFA651EEC132}"/>
              </a:ext>
            </a:extLst>
          </p:cNvPr>
          <p:cNvSpPr/>
          <p:nvPr/>
        </p:nvSpPr>
        <p:spPr>
          <a:xfrm>
            <a:off x="4178031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5D8E5470-62E8-9A48-8A5E-BDCEBA9D965B}"/>
              </a:ext>
            </a:extLst>
          </p:cNvPr>
          <p:cNvSpPr/>
          <p:nvPr/>
        </p:nvSpPr>
        <p:spPr>
          <a:xfrm>
            <a:off x="4086133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4DD8744F-50AA-464E-9949-2721937E3383}"/>
              </a:ext>
            </a:extLst>
          </p:cNvPr>
          <p:cNvSpPr/>
          <p:nvPr/>
        </p:nvSpPr>
        <p:spPr>
          <a:xfrm>
            <a:off x="4324952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A16351A-1BD7-C84B-8888-F1106B6934AB}"/>
              </a:ext>
            </a:extLst>
          </p:cNvPr>
          <p:cNvSpPr/>
          <p:nvPr/>
        </p:nvSpPr>
        <p:spPr>
          <a:xfrm>
            <a:off x="4251492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C76B85F0-0653-8C4D-A4CC-23BA38D24ADB}"/>
              </a:ext>
            </a:extLst>
          </p:cNvPr>
          <p:cNvSpPr/>
          <p:nvPr/>
        </p:nvSpPr>
        <p:spPr>
          <a:xfrm>
            <a:off x="4418806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EAF4A677-41C8-7C44-AD4D-C3A37F693B3F}"/>
              </a:ext>
            </a:extLst>
          </p:cNvPr>
          <p:cNvSpPr/>
          <p:nvPr/>
        </p:nvSpPr>
        <p:spPr>
          <a:xfrm>
            <a:off x="4482194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274D0F3-FE46-C54B-BFDD-F8A4750DB5A8}"/>
              </a:ext>
            </a:extLst>
          </p:cNvPr>
          <p:cNvSpPr/>
          <p:nvPr/>
        </p:nvSpPr>
        <p:spPr>
          <a:xfrm>
            <a:off x="4563770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35C03DFD-B686-9D4C-A4AF-3E4148DD0079}"/>
              </a:ext>
            </a:extLst>
          </p:cNvPr>
          <p:cNvSpPr/>
          <p:nvPr/>
        </p:nvSpPr>
        <p:spPr>
          <a:xfrm>
            <a:off x="4632502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21508F83-8554-FC47-B50F-1B3ED29C024C}"/>
              </a:ext>
            </a:extLst>
          </p:cNvPr>
          <p:cNvSpPr/>
          <p:nvPr/>
        </p:nvSpPr>
        <p:spPr>
          <a:xfrm>
            <a:off x="4846591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4B1A737F-2CF4-B34B-A07A-CDA506EE3E8B}"/>
              </a:ext>
            </a:extLst>
          </p:cNvPr>
          <p:cNvSpPr/>
          <p:nvPr/>
        </p:nvSpPr>
        <p:spPr>
          <a:xfrm>
            <a:off x="4996900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37A3495C-7B1F-DE46-8534-E1598793E16B}"/>
              </a:ext>
            </a:extLst>
          </p:cNvPr>
          <p:cNvSpPr/>
          <p:nvPr/>
        </p:nvSpPr>
        <p:spPr>
          <a:xfrm>
            <a:off x="5326906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3EEDB325-50EF-FB47-B992-A5F3DBB47861}"/>
              </a:ext>
            </a:extLst>
          </p:cNvPr>
          <p:cNvSpPr/>
          <p:nvPr/>
        </p:nvSpPr>
        <p:spPr>
          <a:xfrm>
            <a:off x="6064381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53F16FF2-F6C9-9641-A8A3-E1D02D95575F}"/>
              </a:ext>
            </a:extLst>
          </p:cNvPr>
          <p:cNvSpPr/>
          <p:nvPr/>
        </p:nvSpPr>
        <p:spPr>
          <a:xfrm>
            <a:off x="2971800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DEDA88B-8323-6944-9B6C-078538D55177}"/>
              </a:ext>
            </a:extLst>
          </p:cNvPr>
          <p:cNvCxnSpPr>
            <a:cxnSpLocks/>
          </p:cNvCxnSpPr>
          <p:nvPr/>
        </p:nvCxnSpPr>
        <p:spPr>
          <a:xfrm>
            <a:off x="2590800" y="4078649"/>
            <a:ext cx="3798693" cy="0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1BDD61E7-FF86-4040-9F07-FE841C312D00}"/>
              </a:ext>
            </a:extLst>
          </p:cNvPr>
          <p:cNvSpPr/>
          <p:nvPr/>
        </p:nvSpPr>
        <p:spPr>
          <a:xfrm>
            <a:off x="4086133" y="3991699"/>
            <a:ext cx="182880" cy="18288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D46D9455-27C7-9741-B91C-1BE0177EC878}"/>
              </a:ext>
            </a:extLst>
          </p:cNvPr>
          <p:cNvSpPr/>
          <p:nvPr/>
        </p:nvSpPr>
        <p:spPr>
          <a:xfrm>
            <a:off x="4961387" y="3991699"/>
            <a:ext cx="182880" cy="18288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9F63AA75-5962-8C49-B7F4-17306502558D}"/>
              </a:ext>
            </a:extLst>
          </p:cNvPr>
          <p:cNvSpPr/>
          <p:nvPr/>
        </p:nvSpPr>
        <p:spPr>
          <a:xfrm>
            <a:off x="4633487" y="3991699"/>
            <a:ext cx="182880" cy="1828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4F16D169-D50A-D849-8061-3EFA1A510501}"/>
              </a:ext>
            </a:extLst>
          </p:cNvPr>
          <p:cNvSpPr/>
          <p:nvPr/>
        </p:nvSpPr>
        <p:spPr>
          <a:xfrm>
            <a:off x="3355026" y="3990115"/>
            <a:ext cx="182880" cy="1828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0CC08B97-39F9-9D4D-AD6C-099E3B02F34E}"/>
              </a:ext>
            </a:extLst>
          </p:cNvPr>
          <p:cNvSpPr/>
          <p:nvPr/>
        </p:nvSpPr>
        <p:spPr>
          <a:xfrm>
            <a:off x="5581610" y="3993391"/>
            <a:ext cx="182880" cy="1828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328" name="Straight Connector 327">
            <a:extLst>
              <a:ext uri="{FF2B5EF4-FFF2-40B4-BE49-F238E27FC236}">
                <a16:creationId xmlns:a16="http://schemas.microsoft.com/office/drawing/2014/main" id="{19476E42-08B4-E94C-94BD-331FCA34EFE5}"/>
              </a:ext>
            </a:extLst>
          </p:cNvPr>
          <p:cNvCxnSpPr>
            <a:cxnSpLocks/>
          </p:cNvCxnSpPr>
          <p:nvPr/>
        </p:nvCxnSpPr>
        <p:spPr>
          <a:xfrm>
            <a:off x="5629015" y="2272103"/>
            <a:ext cx="0" cy="2244986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Connector 328">
            <a:extLst>
              <a:ext uri="{FF2B5EF4-FFF2-40B4-BE49-F238E27FC236}">
                <a16:creationId xmlns:a16="http://schemas.microsoft.com/office/drawing/2014/main" id="{042700B7-F519-1844-9F10-A65AC55CB0D0}"/>
              </a:ext>
            </a:extLst>
          </p:cNvPr>
          <p:cNvCxnSpPr>
            <a:cxnSpLocks/>
          </p:cNvCxnSpPr>
          <p:nvPr/>
        </p:nvCxnSpPr>
        <p:spPr>
          <a:xfrm>
            <a:off x="3412008" y="2272103"/>
            <a:ext cx="0" cy="2244986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Connector 340">
            <a:extLst>
              <a:ext uri="{FF2B5EF4-FFF2-40B4-BE49-F238E27FC236}">
                <a16:creationId xmlns:a16="http://schemas.microsoft.com/office/drawing/2014/main" id="{D6A9B1FD-5B8D-0048-808E-75DCEC169EFA}"/>
              </a:ext>
            </a:extLst>
          </p:cNvPr>
          <p:cNvCxnSpPr>
            <a:cxnSpLocks/>
          </p:cNvCxnSpPr>
          <p:nvPr/>
        </p:nvCxnSpPr>
        <p:spPr>
          <a:xfrm>
            <a:off x="4486513" y="1952947"/>
            <a:ext cx="0" cy="222321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1175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267C5-C63D-E440-A565-7FFFFCB6A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Compare measured and permuted statistics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267456-7592-2548-B568-6A1E6ABA78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13</a:t>
            </a:fld>
            <a:endParaRPr lang="en-US"/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11E1FBA2-5E77-6441-B4C4-0B836BBE54D2}"/>
              </a:ext>
            </a:extLst>
          </p:cNvPr>
          <p:cNvSpPr/>
          <p:nvPr/>
        </p:nvSpPr>
        <p:spPr>
          <a:xfrm>
            <a:off x="4216210" y="2137548"/>
            <a:ext cx="304162" cy="19225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id="{3BFB86CE-7F4D-8C49-9A06-136E80584ED9}"/>
              </a:ext>
            </a:extLst>
          </p:cNvPr>
          <p:cNvSpPr/>
          <p:nvPr/>
        </p:nvSpPr>
        <p:spPr>
          <a:xfrm>
            <a:off x="4548316" y="2190139"/>
            <a:ext cx="304162" cy="18699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96" name="Rectangle 295">
            <a:extLst>
              <a:ext uri="{FF2B5EF4-FFF2-40B4-BE49-F238E27FC236}">
                <a16:creationId xmlns:a16="http://schemas.microsoft.com/office/drawing/2014/main" id="{3FD6E8FD-15A8-BD44-8E51-154176A80513}"/>
              </a:ext>
            </a:extLst>
          </p:cNvPr>
          <p:cNvSpPr/>
          <p:nvPr/>
        </p:nvSpPr>
        <p:spPr>
          <a:xfrm>
            <a:off x="4880422" y="2583004"/>
            <a:ext cx="304162" cy="14770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97" name="Rectangle 296">
            <a:extLst>
              <a:ext uri="{FF2B5EF4-FFF2-40B4-BE49-F238E27FC236}">
                <a16:creationId xmlns:a16="http://schemas.microsoft.com/office/drawing/2014/main" id="{73127BE1-A1A0-3845-BA59-787879BD8A17}"/>
              </a:ext>
            </a:extLst>
          </p:cNvPr>
          <p:cNvSpPr/>
          <p:nvPr/>
        </p:nvSpPr>
        <p:spPr>
          <a:xfrm>
            <a:off x="5212528" y="3258456"/>
            <a:ext cx="304162" cy="8016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98" name="Rectangle 297">
            <a:extLst>
              <a:ext uri="{FF2B5EF4-FFF2-40B4-BE49-F238E27FC236}">
                <a16:creationId xmlns:a16="http://schemas.microsoft.com/office/drawing/2014/main" id="{955300A8-EBC9-C140-BE26-F7373B61E8C4}"/>
              </a:ext>
            </a:extLst>
          </p:cNvPr>
          <p:cNvSpPr/>
          <p:nvPr/>
        </p:nvSpPr>
        <p:spPr>
          <a:xfrm>
            <a:off x="5544634" y="3789979"/>
            <a:ext cx="304162" cy="2700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99" name="Rectangle 298">
            <a:extLst>
              <a:ext uri="{FF2B5EF4-FFF2-40B4-BE49-F238E27FC236}">
                <a16:creationId xmlns:a16="http://schemas.microsoft.com/office/drawing/2014/main" id="{0206D2CF-4BB9-F741-AC6C-011C86955E10}"/>
              </a:ext>
            </a:extLst>
          </p:cNvPr>
          <p:cNvSpPr/>
          <p:nvPr/>
        </p:nvSpPr>
        <p:spPr>
          <a:xfrm>
            <a:off x="5876741" y="4023154"/>
            <a:ext cx="304162" cy="369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00" name="Rectangle 299">
            <a:extLst>
              <a:ext uri="{FF2B5EF4-FFF2-40B4-BE49-F238E27FC236}">
                <a16:creationId xmlns:a16="http://schemas.microsoft.com/office/drawing/2014/main" id="{B6571955-8804-4547-87EC-6E5D2DAB4A6F}"/>
              </a:ext>
            </a:extLst>
          </p:cNvPr>
          <p:cNvSpPr/>
          <p:nvPr/>
        </p:nvSpPr>
        <p:spPr>
          <a:xfrm>
            <a:off x="3884104" y="2583004"/>
            <a:ext cx="304162" cy="14770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01" name="Rectangle 300">
            <a:extLst>
              <a:ext uri="{FF2B5EF4-FFF2-40B4-BE49-F238E27FC236}">
                <a16:creationId xmlns:a16="http://schemas.microsoft.com/office/drawing/2014/main" id="{52F79044-A07A-234E-93B9-B8A136BE1E9C}"/>
              </a:ext>
            </a:extLst>
          </p:cNvPr>
          <p:cNvSpPr/>
          <p:nvPr/>
        </p:nvSpPr>
        <p:spPr>
          <a:xfrm>
            <a:off x="3219893" y="3734029"/>
            <a:ext cx="304162" cy="3260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6683DCD2-417E-3A44-AFB6-F6FF2D4F49EE}"/>
              </a:ext>
            </a:extLst>
          </p:cNvPr>
          <p:cNvSpPr/>
          <p:nvPr/>
        </p:nvSpPr>
        <p:spPr>
          <a:xfrm>
            <a:off x="3551999" y="3210210"/>
            <a:ext cx="304162" cy="8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03" name="Rectangle 302">
            <a:extLst>
              <a:ext uri="{FF2B5EF4-FFF2-40B4-BE49-F238E27FC236}">
                <a16:creationId xmlns:a16="http://schemas.microsoft.com/office/drawing/2014/main" id="{9C3EB121-B792-2649-997F-008A30EF4FBD}"/>
              </a:ext>
            </a:extLst>
          </p:cNvPr>
          <p:cNvSpPr/>
          <p:nvPr/>
        </p:nvSpPr>
        <p:spPr>
          <a:xfrm>
            <a:off x="2887787" y="3989362"/>
            <a:ext cx="304162" cy="7070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326" name="Straight Arrow Connector 325">
            <a:extLst>
              <a:ext uri="{FF2B5EF4-FFF2-40B4-BE49-F238E27FC236}">
                <a16:creationId xmlns:a16="http://schemas.microsoft.com/office/drawing/2014/main" id="{75507BB3-1483-4B4B-8F95-1FA1A25538F5}"/>
              </a:ext>
            </a:extLst>
          </p:cNvPr>
          <p:cNvCxnSpPr>
            <a:cxnSpLocks/>
          </p:cNvCxnSpPr>
          <p:nvPr/>
        </p:nvCxnSpPr>
        <p:spPr>
          <a:xfrm flipV="1">
            <a:off x="2770999" y="2057204"/>
            <a:ext cx="0" cy="202144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TextBox 326">
            <a:extLst>
              <a:ext uri="{FF2B5EF4-FFF2-40B4-BE49-F238E27FC236}">
                <a16:creationId xmlns:a16="http://schemas.microsoft.com/office/drawing/2014/main" id="{15D65E66-94F7-A54A-9284-EEBA862ACF66}"/>
              </a:ext>
            </a:extLst>
          </p:cNvPr>
          <p:cNvSpPr txBox="1"/>
          <p:nvPr/>
        </p:nvSpPr>
        <p:spPr>
          <a:xfrm rot="16200000">
            <a:off x="2141524" y="2799474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counts</a:t>
            </a:r>
          </a:p>
        </p:txBody>
      </p:sp>
      <p:cxnSp>
        <p:nvCxnSpPr>
          <p:cNvPr id="330" name="Straight Arrow Connector 329">
            <a:extLst>
              <a:ext uri="{FF2B5EF4-FFF2-40B4-BE49-F238E27FC236}">
                <a16:creationId xmlns:a16="http://schemas.microsoft.com/office/drawing/2014/main" id="{30F7B1BA-281E-784A-83F8-2EBE4FC6BFBE}"/>
              </a:ext>
            </a:extLst>
          </p:cNvPr>
          <p:cNvCxnSpPr>
            <a:cxnSpLocks/>
          </p:cNvCxnSpPr>
          <p:nvPr/>
        </p:nvCxnSpPr>
        <p:spPr>
          <a:xfrm>
            <a:off x="3421179" y="4552950"/>
            <a:ext cx="2190258" cy="0"/>
          </a:xfrm>
          <a:prstGeom prst="straightConnector1">
            <a:avLst/>
          </a:prstGeom>
          <a:ln w="19050">
            <a:solidFill>
              <a:srgbClr val="C0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TextBox 330">
            <a:extLst>
              <a:ext uri="{FF2B5EF4-FFF2-40B4-BE49-F238E27FC236}">
                <a16:creationId xmlns:a16="http://schemas.microsoft.com/office/drawing/2014/main" id="{85A2D619-239B-7044-9B37-3205701C2216}"/>
              </a:ext>
            </a:extLst>
          </p:cNvPr>
          <p:cNvSpPr txBox="1"/>
          <p:nvPr/>
        </p:nvSpPr>
        <p:spPr>
          <a:xfrm>
            <a:off x="3438253" y="4556323"/>
            <a:ext cx="2167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rgbClr val="C00000"/>
                </a:solidFill>
              </a:rPr>
              <a:t>confidence interval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2" name="TextBox 331">
                <a:extLst>
                  <a:ext uri="{FF2B5EF4-FFF2-40B4-BE49-F238E27FC236}">
                    <a16:creationId xmlns:a16="http://schemas.microsoft.com/office/drawing/2014/main" id="{99A19257-F6FD-824B-8365-9166E733405D}"/>
                  </a:ext>
                </a:extLst>
              </p:cNvPr>
              <p:cNvSpPr txBox="1"/>
              <p:nvPr/>
            </p:nvSpPr>
            <p:spPr>
              <a:xfrm>
                <a:off x="6168856" y="3870758"/>
                <a:ext cx="209307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8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𝑡𝑎𝑡</m:t>
                      </m:r>
                      <m:r>
                        <a:rPr lang="en-US" sz="1800" b="0" i="1" baseline="3000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− 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𝑠𝑡𝑎𝑡</m:t>
                      </m:r>
                      <m:r>
                        <a:rPr lang="en-US" sz="1800" b="0" i="1" baseline="30000" dirty="0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1800" dirty="0"/>
              </a:p>
              <a:p>
                <a:pPr algn="ctr"/>
                <a:r>
                  <a:rPr lang="en-US" sz="1800" dirty="0"/>
                  <a:t>from permutations</a:t>
                </a:r>
              </a:p>
            </p:txBody>
          </p:sp>
        </mc:Choice>
        <mc:Fallback xmlns="">
          <p:sp>
            <p:nvSpPr>
              <p:cNvPr id="332" name="TextBox 331">
                <a:extLst>
                  <a:ext uri="{FF2B5EF4-FFF2-40B4-BE49-F238E27FC236}">
                    <a16:creationId xmlns:a16="http://schemas.microsoft.com/office/drawing/2014/main" id="{99A19257-F6FD-824B-8365-9166E73340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8856" y="3870758"/>
                <a:ext cx="2093073" cy="646331"/>
              </a:xfrm>
              <a:prstGeom prst="rect">
                <a:avLst/>
              </a:prstGeom>
              <a:blipFill>
                <a:blip r:embed="rId3"/>
                <a:stretch>
                  <a:fillRect l="-602" r="-602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3" name="Left-Right Arrow 332">
            <a:extLst>
              <a:ext uri="{FF2B5EF4-FFF2-40B4-BE49-F238E27FC236}">
                <a16:creationId xmlns:a16="http://schemas.microsoft.com/office/drawing/2014/main" id="{09CE63C8-F948-D04D-8D4B-D38342E93336}"/>
              </a:ext>
            </a:extLst>
          </p:cNvPr>
          <p:cNvSpPr/>
          <p:nvPr/>
        </p:nvSpPr>
        <p:spPr>
          <a:xfrm>
            <a:off x="3421179" y="1697497"/>
            <a:ext cx="2184375" cy="248089"/>
          </a:xfrm>
          <a:prstGeom prst="left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34" name="Left Arrow 333">
            <a:extLst>
              <a:ext uri="{FF2B5EF4-FFF2-40B4-BE49-F238E27FC236}">
                <a16:creationId xmlns:a16="http://schemas.microsoft.com/office/drawing/2014/main" id="{C5B7EAED-911D-3642-BBDD-D7AD518F517F}"/>
              </a:ext>
            </a:extLst>
          </p:cNvPr>
          <p:cNvSpPr/>
          <p:nvPr/>
        </p:nvSpPr>
        <p:spPr>
          <a:xfrm>
            <a:off x="2341224" y="1691022"/>
            <a:ext cx="1065667" cy="255478"/>
          </a:xfrm>
          <a:prstGeom prst="lef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35" name="Left Arrow 334">
            <a:extLst>
              <a:ext uri="{FF2B5EF4-FFF2-40B4-BE49-F238E27FC236}">
                <a16:creationId xmlns:a16="http://schemas.microsoft.com/office/drawing/2014/main" id="{AC373C95-E992-ED43-BF8A-BC61A42363C5}"/>
              </a:ext>
            </a:extLst>
          </p:cNvPr>
          <p:cNvSpPr/>
          <p:nvPr/>
        </p:nvSpPr>
        <p:spPr>
          <a:xfrm flipH="1">
            <a:off x="5636500" y="1687228"/>
            <a:ext cx="1064713" cy="255478"/>
          </a:xfrm>
          <a:prstGeom prst="lef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36" name="TextBox 335">
            <a:extLst>
              <a:ext uri="{FF2B5EF4-FFF2-40B4-BE49-F238E27FC236}">
                <a16:creationId xmlns:a16="http://schemas.microsoft.com/office/drawing/2014/main" id="{21FFC7C2-BAEA-3F47-9B7E-F5E259CA56A6}"/>
              </a:ext>
            </a:extLst>
          </p:cNvPr>
          <p:cNvSpPr txBox="1"/>
          <p:nvPr/>
        </p:nvSpPr>
        <p:spPr>
          <a:xfrm>
            <a:off x="3507500" y="1277186"/>
            <a:ext cx="1932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do NOT reject H</a:t>
            </a:r>
            <a:r>
              <a:rPr lang="en-US" sz="1800" baseline="-25000" dirty="0"/>
              <a:t>0</a:t>
            </a:r>
            <a:endParaRPr lang="en-US" sz="1800" dirty="0"/>
          </a:p>
        </p:txBody>
      </p:sp>
      <p:sp>
        <p:nvSpPr>
          <p:cNvPr id="337" name="TextBox 336">
            <a:extLst>
              <a:ext uri="{FF2B5EF4-FFF2-40B4-BE49-F238E27FC236}">
                <a16:creationId xmlns:a16="http://schemas.microsoft.com/office/drawing/2014/main" id="{C00A9096-842A-BB41-94ED-63ACFDC4BC30}"/>
              </a:ext>
            </a:extLst>
          </p:cNvPr>
          <p:cNvSpPr txBox="1"/>
          <p:nvPr/>
        </p:nvSpPr>
        <p:spPr>
          <a:xfrm>
            <a:off x="5636501" y="1272742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</a:rPr>
              <a:t>reject H</a:t>
            </a:r>
            <a:r>
              <a:rPr lang="en-US" sz="1800" baseline="-25000" dirty="0">
                <a:solidFill>
                  <a:srgbClr val="C00000"/>
                </a:solidFill>
              </a:rPr>
              <a:t>0</a:t>
            </a:r>
            <a:endParaRPr lang="en-US" sz="1800" dirty="0">
              <a:solidFill>
                <a:srgbClr val="C00000"/>
              </a:solidFill>
            </a:endParaRPr>
          </a:p>
        </p:txBody>
      </p:sp>
      <p:sp>
        <p:nvSpPr>
          <p:cNvPr id="338" name="TextBox 337">
            <a:extLst>
              <a:ext uri="{FF2B5EF4-FFF2-40B4-BE49-F238E27FC236}">
                <a16:creationId xmlns:a16="http://schemas.microsoft.com/office/drawing/2014/main" id="{E34AD412-77C4-7242-A18B-D3C64B52567C}"/>
              </a:ext>
            </a:extLst>
          </p:cNvPr>
          <p:cNvSpPr txBox="1"/>
          <p:nvPr/>
        </p:nvSpPr>
        <p:spPr>
          <a:xfrm>
            <a:off x="2341224" y="1273391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</a:rPr>
              <a:t>reject H</a:t>
            </a:r>
            <a:r>
              <a:rPr lang="en-US" sz="1800" baseline="-25000" dirty="0">
                <a:solidFill>
                  <a:srgbClr val="C00000"/>
                </a:solidFill>
              </a:rPr>
              <a:t>0</a:t>
            </a:r>
            <a:endParaRPr lang="en-US" sz="18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0" name="TextBox 339">
                <a:extLst>
                  <a:ext uri="{FF2B5EF4-FFF2-40B4-BE49-F238E27FC236}">
                    <a16:creationId xmlns:a16="http://schemas.microsoft.com/office/drawing/2014/main" id="{DA5644DB-6BAD-1447-9753-5A436210D0F4}"/>
                  </a:ext>
                </a:extLst>
              </p:cNvPr>
              <p:cNvSpPr txBox="1"/>
              <p:nvPr/>
            </p:nvSpPr>
            <p:spPr>
              <a:xfrm>
                <a:off x="834353" y="4060062"/>
                <a:ext cx="1967205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800" dirty="0"/>
                  <a:t>measured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8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𝑡𝑎𝑡</m:t>
                      </m:r>
                      <m:r>
                        <a:rPr lang="en-US" sz="1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𝑡𝑎𝑡</m:t>
                      </m:r>
                    </m:oMath>
                  </m:oMathPara>
                </a14:m>
                <a:endParaRPr lang="en-US" sz="1800" b="0" dirty="0"/>
              </a:p>
              <a:p>
                <a:pPr algn="ctr"/>
                <a:r>
                  <a:rPr lang="en-US" sz="1800" dirty="0"/>
                  <a:t>from original data</a:t>
                </a:r>
              </a:p>
            </p:txBody>
          </p:sp>
        </mc:Choice>
        <mc:Fallback xmlns="">
          <p:sp>
            <p:nvSpPr>
              <p:cNvPr id="340" name="TextBox 339">
                <a:extLst>
                  <a:ext uri="{FF2B5EF4-FFF2-40B4-BE49-F238E27FC236}">
                    <a16:creationId xmlns:a16="http://schemas.microsoft.com/office/drawing/2014/main" id="{DA5644DB-6BAD-1447-9753-5A436210D0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353" y="4060062"/>
                <a:ext cx="1967205" cy="923330"/>
              </a:xfrm>
              <a:prstGeom prst="rect">
                <a:avLst/>
              </a:prstGeom>
              <a:blipFill>
                <a:blip r:embed="rId4"/>
                <a:stretch>
                  <a:fillRect l="-1923" t="-2703" r="-1923" b="-9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2" name="TextBox 341">
            <a:extLst>
              <a:ext uri="{FF2B5EF4-FFF2-40B4-BE49-F238E27FC236}">
                <a16:creationId xmlns:a16="http://schemas.microsoft.com/office/drawing/2014/main" id="{E68128D5-009D-BD42-BD0C-6F00C1C59DAA}"/>
              </a:ext>
            </a:extLst>
          </p:cNvPr>
          <p:cNvSpPr txBox="1"/>
          <p:nvPr/>
        </p:nvSpPr>
        <p:spPr>
          <a:xfrm>
            <a:off x="4339818" y="415378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0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A7E58D7C-2551-9E4E-B521-4F478F3E888A}"/>
              </a:ext>
            </a:extLst>
          </p:cNvPr>
          <p:cNvSpPr/>
          <p:nvPr/>
        </p:nvSpPr>
        <p:spPr>
          <a:xfrm>
            <a:off x="3566312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8886778-83E3-0947-88B4-B114EEBBCEF3}"/>
              </a:ext>
            </a:extLst>
          </p:cNvPr>
          <p:cNvSpPr/>
          <p:nvPr/>
        </p:nvSpPr>
        <p:spPr>
          <a:xfrm>
            <a:off x="3702458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577EC295-24B7-9946-96CB-9023F972D3BF}"/>
              </a:ext>
            </a:extLst>
          </p:cNvPr>
          <p:cNvSpPr/>
          <p:nvPr/>
        </p:nvSpPr>
        <p:spPr>
          <a:xfrm>
            <a:off x="3982170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817384A8-8C8A-474F-B35A-BBE37D5878A2}"/>
              </a:ext>
            </a:extLst>
          </p:cNvPr>
          <p:cNvSpPr/>
          <p:nvPr/>
        </p:nvSpPr>
        <p:spPr>
          <a:xfrm>
            <a:off x="4178031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9C053FF-411E-C14A-9339-C7373A62D9EA}"/>
              </a:ext>
            </a:extLst>
          </p:cNvPr>
          <p:cNvSpPr/>
          <p:nvPr/>
        </p:nvSpPr>
        <p:spPr>
          <a:xfrm>
            <a:off x="4086133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A79C0D49-C4E9-1043-A960-2E70E4C9D944}"/>
              </a:ext>
            </a:extLst>
          </p:cNvPr>
          <p:cNvSpPr/>
          <p:nvPr/>
        </p:nvSpPr>
        <p:spPr>
          <a:xfrm>
            <a:off x="4324952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CCBAA471-EA5C-F642-83D1-1642A91D252E}"/>
              </a:ext>
            </a:extLst>
          </p:cNvPr>
          <p:cNvSpPr/>
          <p:nvPr/>
        </p:nvSpPr>
        <p:spPr>
          <a:xfrm>
            <a:off x="4251492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18ABCB5A-95F5-2746-A341-E31E642CB50F}"/>
              </a:ext>
            </a:extLst>
          </p:cNvPr>
          <p:cNvSpPr/>
          <p:nvPr/>
        </p:nvSpPr>
        <p:spPr>
          <a:xfrm>
            <a:off x="4418806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830759F3-8DCF-D849-9994-6F26C3EE5AE9}"/>
              </a:ext>
            </a:extLst>
          </p:cNvPr>
          <p:cNvSpPr/>
          <p:nvPr/>
        </p:nvSpPr>
        <p:spPr>
          <a:xfrm>
            <a:off x="4482194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BFE7717-AB7C-134F-8953-E8328C0FB91D}"/>
              </a:ext>
            </a:extLst>
          </p:cNvPr>
          <p:cNvSpPr/>
          <p:nvPr/>
        </p:nvSpPr>
        <p:spPr>
          <a:xfrm>
            <a:off x="4563770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AAC72AB6-03F7-3541-8F19-3F72F25A6BD2}"/>
              </a:ext>
            </a:extLst>
          </p:cNvPr>
          <p:cNvSpPr/>
          <p:nvPr/>
        </p:nvSpPr>
        <p:spPr>
          <a:xfrm>
            <a:off x="4632502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9AFA95F5-17D2-F444-A6AE-7CBDBAF6B9BD}"/>
              </a:ext>
            </a:extLst>
          </p:cNvPr>
          <p:cNvSpPr/>
          <p:nvPr/>
        </p:nvSpPr>
        <p:spPr>
          <a:xfrm>
            <a:off x="4846591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34931345-4205-D646-884F-2D575DD5ABD2}"/>
              </a:ext>
            </a:extLst>
          </p:cNvPr>
          <p:cNvSpPr/>
          <p:nvPr/>
        </p:nvSpPr>
        <p:spPr>
          <a:xfrm>
            <a:off x="4996900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B8D03CAF-FCAE-0B4E-83B6-7ACDFEA385F3}"/>
              </a:ext>
            </a:extLst>
          </p:cNvPr>
          <p:cNvSpPr/>
          <p:nvPr/>
        </p:nvSpPr>
        <p:spPr>
          <a:xfrm>
            <a:off x="5326906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0E15617B-DD3A-B541-B196-B2A14BD5E9BA}"/>
              </a:ext>
            </a:extLst>
          </p:cNvPr>
          <p:cNvSpPr/>
          <p:nvPr/>
        </p:nvSpPr>
        <p:spPr>
          <a:xfrm>
            <a:off x="6064381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285B8514-4F3E-E549-88A4-CD785C21092B}"/>
              </a:ext>
            </a:extLst>
          </p:cNvPr>
          <p:cNvSpPr/>
          <p:nvPr/>
        </p:nvSpPr>
        <p:spPr>
          <a:xfrm>
            <a:off x="2971800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67BD449C-7ED4-0045-823B-9F779143E6C8}"/>
              </a:ext>
            </a:extLst>
          </p:cNvPr>
          <p:cNvCxnSpPr>
            <a:cxnSpLocks/>
          </p:cNvCxnSpPr>
          <p:nvPr/>
        </p:nvCxnSpPr>
        <p:spPr>
          <a:xfrm>
            <a:off x="2590800" y="4078649"/>
            <a:ext cx="3798693" cy="0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30EE65F3-23CB-6D44-AE52-DF9D45DC9AB8}"/>
              </a:ext>
            </a:extLst>
          </p:cNvPr>
          <p:cNvSpPr/>
          <p:nvPr/>
        </p:nvSpPr>
        <p:spPr>
          <a:xfrm>
            <a:off x="4086133" y="3991699"/>
            <a:ext cx="182880" cy="18288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0D526C50-E381-414B-B320-2911210D5A4B}"/>
              </a:ext>
            </a:extLst>
          </p:cNvPr>
          <p:cNvSpPr/>
          <p:nvPr/>
        </p:nvSpPr>
        <p:spPr>
          <a:xfrm>
            <a:off x="4961387" y="3991699"/>
            <a:ext cx="182880" cy="18288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95AD7D5D-5D26-AF47-8B4B-AC20C677F447}"/>
              </a:ext>
            </a:extLst>
          </p:cNvPr>
          <p:cNvSpPr/>
          <p:nvPr/>
        </p:nvSpPr>
        <p:spPr>
          <a:xfrm>
            <a:off x="4633487" y="3991699"/>
            <a:ext cx="182880" cy="1828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42EF5BCA-6E7A-C34C-9254-97B0A2480EA3}"/>
              </a:ext>
            </a:extLst>
          </p:cNvPr>
          <p:cNvSpPr/>
          <p:nvPr/>
        </p:nvSpPr>
        <p:spPr>
          <a:xfrm>
            <a:off x="3355026" y="3990115"/>
            <a:ext cx="182880" cy="1828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FE82A7BA-A2F4-F546-A206-AC1E997D1423}"/>
              </a:ext>
            </a:extLst>
          </p:cNvPr>
          <p:cNvSpPr/>
          <p:nvPr/>
        </p:nvSpPr>
        <p:spPr>
          <a:xfrm>
            <a:off x="5581610" y="3993391"/>
            <a:ext cx="182880" cy="1828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328" name="Straight Connector 327">
            <a:extLst>
              <a:ext uri="{FF2B5EF4-FFF2-40B4-BE49-F238E27FC236}">
                <a16:creationId xmlns:a16="http://schemas.microsoft.com/office/drawing/2014/main" id="{19476E42-08B4-E94C-94BD-331FCA34EFE5}"/>
              </a:ext>
            </a:extLst>
          </p:cNvPr>
          <p:cNvCxnSpPr>
            <a:cxnSpLocks/>
          </p:cNvCxnSpPr>
          <p:nvPr/>
        </p:nvCxnSpPr>
        <p:spPr>
          <a:xfrm>
            <a:off x="5629015" y="1992716"/>
            <a:ext cx="0" cy="2524373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Connector 328">
            <a:extLst>
              <a:ext uri="{FF2B5EF4-FFF2-40B4-BE49-F238E27FC236}">
                <a16:creationId xmlns:a16="http://schemas.microsoft.com/office/drawing/2014/main" id="{042700B7-F519-1844-9F10-A65AC55CB0D0}"/>
              </a:ext>
            </a:extLst>
          </p:cNvPr>
          <p:cNvCxnSpPr>
            <a:cxnSpLocks/>
          </p:cNvCxnSpPr>
          <p:nvPr/>
        </p:nvCxnSpPr>
        <p:spPr>
          <a:xfrm>
            <a:off x="3412008" y="1992716"/>
            <a:ext cx="0" cy="2524373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Connector 340">
            <a:extLst>
              <a:ext uri="{FF2B5EF4-FFF2-40B4-BE49-F238E27FC236}">
                <a16:creationId xmlns:a16="http://schemas.microsoft.com/office/drawing/2014/main" id="{D6A9B1FD-5B8D-0048-808E-75DCEC169EFA}"/>
              </a:ext>
            </a:extLst>
          </p:cNvPr>
          <p:cNvCxnSpPr>
            <a:cxnSpLocks/>
          </p:cNvCxnSpPr>
          <p:nvPr/>
        </p:nvCxnSpPr>
        <p:spPr>
          <a:xfrm>
            <a:off x="4486513" y="1952947"/>
            <a:ext cx="0" cy="222321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B9485F5A-5235-E749-A9B7-98D6ECDD594F}"/>
              </a:ext>
            </a:extLst>
          </p:cNvPr>
          <p:cNvSpPr/>
          <p:nvPr/>
        </p:nvSpPr>
        <p:spPr>
          <a:xfrm>
            <a:off x="3110645" y="3989125"/>
            <a:ext cx="182880" cy="182880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EA88317-4A0C-464A-94A8-7BFB2BF47E5C}"/>
              </a:ext>
            </a:extLst>
          </p:cNvPr>
          <p:cNvCxnSpPr>
            <a:cxnSpLocks/>
          </p:cNvCxnSpPr>
          <p:nvPr/>
        </p:nvCxnSpPr>
        <p:spPr>
          <a:xfrm flipV="1">
            <a:off x="2472580" y="4125426"/>
            <a:ext cx="661499" cy="376788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8772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BC473-6F3A-0BE9-C7BA-C284F5518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goals – Permutation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B2D54-FC88-7BBC-5B5A-1129D27DA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6531F"/>
                </a:solidFill>
              </a:rPr>
              <a:t>You will be able to test the hypothesis that two samples come from the same distribution using resampling.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A6AFB4-2EC1-880E-950D-44AD42AFC8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 descr="Shape&#10;&#10;Description automatically generated with low confidence">
            <a:extLst>
              <a:ext uri="{FF2B5EF4-FFF2-40B4-BE49-F238E27FC236}">
                <a16:creationId xmlns:a16="http://schemas.microsoft.com/office/drawing/2014/main" id="{389D4223-9C70-9C1E-E00F-5BF1504D93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514350"/>
            <a:ext cx="9906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236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267C5-C63D-E440-A565-7FFFFCB6A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Permutation test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267456-7592-2548-B568-6A1E6ABA78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3</a:t>
            </a:fld>
            <a:endParaRPr lang="en-US"/>
          </a:p>
        </p:txBody>
      </p:sp>
      <p:grpSp>
        <p:nvGrpSpPr>
          <p:cNvPr id="359" name="Group 358">
            <a:extLst>
              <a:ext uri="{FF2B5EF4-FFF2-40B4-BE49-F238E27FC236}">
                <a16:creationId xmlns:a16="http://schemas.microsoft.com/office/drawing/2014/main" id="{5081D380-FB7F-F745-8D57-FF3F19078DFA}"/>
              </a:ext>
            </a:extLst>
          </p:cNvPr>
          <p:cNvGrpSpPr/>
          <p:nvPr/>
        </p:nvGrpSpPr>
        <p:grpSpPr>
          <a:xfrm>
            <a:off x="533400" y="1551753"/>
            <a:ext cx="722310" cy="726540"/>
            <a:chOff x="2055046" y="1429407"/>
            <a:chExt cx="2067485" cy="2079593"/>
          </a:xfrm>
        </p:grpSpPr>
        <p:sp>
          <p:nvSpPr>
            <p:cNvPr id="360" name="TextBox 359">
              <a:extLst>
                <a:ext uri="{FF2B5EF4-FFF2-40B4-BE49-F238E27FC236}">
                  <a16:creationId xmlns:a16="http://schemas.microsoft.com/office/drawing/2014/main" id="{2179A587-AB1F-2B4F-8045-912CB4ED608A}"/>
                </a:ext>
              </a:extLst>
            </p:cNvPr>
            <p:cNvSpPr txBox="1"/>
            <p:nvPr/>
          </p:nvSpPr>
          <p:spPr>
            <a:xfrm>
              <a:off x="2448910" y="1429407"/>
              <a:ext cx="858932" cy="1057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61" name="TextBox 360">
              <a:extLst>
                <a:ext uri="{FF2B5EF4-FFF2-40B4-BE49-F238E27FC236}">
                  <a16:creationId xmlns:a16="http://schemas.microsoft.com/office/drawing/2014/main" id="{5F34E98A-0C1B-5B44-9F03-E188B2FF8532}"/>
                </a:ext>
              </a:extLst>
            </p:cNvPr>
            <p:cNvSpPr txBox="1"/>
            <p:nvPr/>
          </p:nvSpPr>
          <p:spPr>
            <a:xfrm>
              <a:off x="2601309" y="1581808"/>
              <a:ext cx="858932" cy="1057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62" name="TextBox 361">
              <a:extLst>
                <a:ext uri="{FF2B5EF4-FFF2-40B4-BE49-F238E27FC236}">
                  <a16:creationId xmlns:a16="http://schemas.microsoft.com/office/drawing/2014/main" id="{2F61F76C-F1F4-FF46-B15F-D05FEECCFCAA}"/>
                </a:ext>
              </a:extLst>
            </p:cNvPr>
            <p:cNvSpPr txBox="1"/>
            <p:nvPr/>
          </p:nvSpPr>
          <p:spPr>
            <a:xfrm>
              <a:off x="2753711" y="1734207"/>
              <a:ext cx="858932" cy="1057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63" name="TextBox 362">
              <a:extLst>
                <a:ext uri="{FF2B5EF4-FFF2-40B4-BE49-F238E27FC236}">
                  <a16:creationId xmlns:a16="http://schemas.microsoft.com/office/drawing/2014/main" id="{737E2CDD-929B-594D-BA0C-63401EE5DBFC}"/>
                </a:ext>
              </a:extLst>
            </p:cNvPr>
            <p:cNvSpPr txBox="1"/>
            <p:nvPr/>
          </p:nvSpPr>
          <p:spPr>
            <a:xfrm>
              <a:off x="2948014" y="1822913"/>
              <a:ext cx="858932" cy="1057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64" name="TextBox 363">
              <a:extLst>
                <a:ext uri="{FF2B5EF4-FFF2-40B4-BE49-F238E27FC236}">
                  <a16:creationId xmlns:a16="http://schemas.microsoft.com/office/drawing/2014/main" id="{F1BE46E1-F34C-6740-902C-CC1C26CA1DF0}"/>
                </a:ext>
              </a:extLst>
            </p:cNvPr>
            <p:cNvSpPr txBox="1"/>
            <p:nvPr/>
          </p:nvSpPr>
          <p:spPr>
            <a:xfrm>
              <a:off x="3058511" y="2039007"/>
              <a:ext cx="858932" cy="1057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65" name="TextBox 364">
              <a:extLst>
                <a:ext uri="{FF2B5EF4-FFF2-40B4-BE49-F238E27FC236}">
                  <a16:creationId xmlns:a16="http://schemas.microsoft.com/office/drawing/2014/main" id="{681BA8B7-D223-B04F-826C-CE9A604BEB68}"/>
                </a:ext>
              </a:extLst>
            </p:cNvPr>
            <p:cNvSpPr txBox="1"/>
            <p:nvPr/>
          </p:nvSpPr>
          <p:spPr>
            <a:xfrm>
              <a:off x="3210910" y="2191408"/>
              <a:ext cx="858932" cy="1057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66" name="TextBox 365">
              <a:extLst>
                <a:ext uri="{FF2B5EF4-FFF2-40B4-BE49-F238E27FC236}">
                  <a16:creationId xmlns:a16="http://schemas.microsoft.com/office/drawing/2014/main" id="{31F8BD8A-3628-3E4B-ABFF-4BF96E6B5B1F}"/>
                </a:ext>
              </a:extLst>
            </p:cNvPr>
            <p:cNvSpPr txBox="1"/>
            <p:nvPr/>
          </p:nvSpPr>
          <p:spPr>
            <a:xfrm>
              <a:off x="2543641" y="1930855"/>
              <a:ext cx="858931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67" name="TextBox 366">
              <a:extLst>
                <a:ext uri="{FF2B5EF4-FFF2-40B4-BE49-F238E27FC236}">
                  <a16:creationId xmlns:a16="http://schemas.microsoft.com/office/drawing/2014/main" id="{45408FC1-CB6D-7643-9176-3794129F2D97}"/>
                </a:ext>
              </a:extLst>
            </p:cNvPr>
            <p:cNvSpPr txBox="1"/>
            <p:nvPr/>
          </p:nvSpPr>
          <p:spPr>
            <a:xfrm>
              <a:off x="2559676" y="2401192"/>
              <a:ext cx="858931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68" name="TextBox 367">
              <a:extLst>
                <a:ext uri="{FF2B5EF4-FFF2-40B4-BE49-F238E27FC236}">
                  <a16:creationId xmlns:a16="http://schemas.microsoft.com/office/drawing/2014/main" id="{D190EEBC-0EA3-574F-B2CA-5218132852BB}"/>
                </a:ext>
              </a:extLst>
            </p:cNvPr>
            <p:cNvSpPr txBox="1"/>
            <p:nvPr/>
          </p:nvSpPr>
          <p:spPr>
            <a:xfrm>
              <a:off x="2133803" y="1558684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69" name="TextBox 368">
              <a:extLst>
                <a:ext uri="{FF2B5EF4-FFF2-40B4-BE49-F238E27FC236}">
                  <a16:creationId xmlns:a16="http://schemas.microsoft.com/office/drawing/2014/main" id="{2B7A5458-D845-A140-817C-4CE2ABFC656F}"/>
                </a:ext>
              </a:extLst>
            </p:cNvPr>
            <p:cNvSpPr txBox="1"/>
            <p:nvPr/>
          </p:nvSpPr>
          <p:spPr>
            <a:xfrm>
              <a:off x="2244297" y="1794219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70" name="TextBox 369">
              <a:extLst>
                <a:ext uri="{FF2B5EF4-FFF2-40B4-BE49-F238E27FC236}">
                  <a16:creationId xmlns:a16="http://schemas.microsoft.com/office/drawing/2014/main" id="{8CFAEC10-85BE-4049-80AF-65932EF5AEFB}"/>
                </a:ext>
              </a:extLst>
            </p:cNvPr>
            <p:cNvSpPr txBox="1"/>
            <p:nvPr/>
          </p:nvSpPr>
          <p:spPr>
            <a:xfrm>
              <a:off x="2428161" y="1798738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71" name="TextBox 370">
              <a:extLst>
                <a:ext uri="{FF2B5EF4-FFF2-40B4-BE49-F238E27FC236}">
                  <a16:creationId xmlns:a16="http://schemas.microsoft.com/office/drawing/2014/main" id="{E6E5D6AB-8857-B347-B4FF-EA94A66A14CE}"/>
                </a:ext>
              </a:extLst>
            </p:cNvPr>
            <p:cNvSpPr txBox="1"/>
            <p:nvPr/>
          </p:nvSpPr>
          <p:spPr>
            <a:xfrm>
              <a:off x="2464675" y="2140325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72" name="TextBox 371">
              <a:extLst>
                <a:ext uri="{FF2B5EF4-FFF2-40B4-BE49-F238E27FC236}">
                  <a16:creationId xmlns:a16="http://schemas.microsoft.com/office/drawing/2014/main" id="{4E07B93E-638D-A840-8502-FE57B1F6811F}"/>
                </a:ext>
              </a:extLst>
            </p:cNvPr>
            <p:cNvSpPr txBox="1"/>
            <p:nvPr/>
          </p:nvSpPr>
          <p:spPr>
            <a:xfrm>
              <a:off x="2911366" y="2101438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73" name="TextBox 372">
              <a:extLst>
                <a:ext uri="{FF2B5EF4-FFF2-40B4-BE49-F238E27FC236}">
                  <a16:creationId xmlns:a16="http://schemas.microsoft.com/office/drawing/2014/main" id="{58C04CBE-8778-BE4E-9698-681E47CD2D59}"/>
                </a:ext>
              </a:extLst>
            </p:cNvPr>
            <p:cNvSpPr txBox="1"/>
            <p:nvPr/>
          </p:nvSpPr>
          <p:spPr>
            <a:xfrm>
              <a:off x="2758318" y="2319948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74" name="TextBox 373">
              <a:extLst>
                <a:ext uri="{FF2B5EF4-FFF2-40B4-BE49-F238E27FC236}">
                  <a16:creationId xmlns:a16="http://schemas.microsoft.com/office/drawing/2014/main" id="{6065B53D-2BBE-774E-841C-EC79BEDD7427}"/>
                </a:ext>
              </a:extLst>
            </p:cNvPr>
            <p:cNvSpPr txBox="1"/>
            <p:nvPr/>
          </p:nvSpPr>
          <p:spPr>
            <a:xfrm>
              <a:off x="3037761" y="2408339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75" name="TextBox 374">
              <a:extLst>
                <a:ext uri="{FF2B5EF4-FFF2-40B4-BE49-F238E27FC236}">
                  <a16:creationId xmlns:a16="http://schemas.microsoft.com/office/drawing/2014/main" id="{824532A5-C020-D343-AA5A-6658AC01B4CE}"/>
                </a:ext>
              </a:extLst>
            </p:cNvPr>
            <p:cNvSpPr txBox="1"/>
            <p:nvPr/>
          </p:nvSpPr>
          <p:spPr>
            <a:xfrm>
              <a:off x="2055046" y="1872523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76" name="TextBox 375">
              <a:extLst>
                <a:ext uri="{FF2B5EF4-FFF2-40B4-BE49-F238E27FC236}">
                  <a16:creationId xmlns:a16="http://schemas.microsoft.com/office/drawing/2014/main" id="{723EB88D-81B9-544D-88AF-21E0FFE8D34E}"/>
                </a:ext>
              </a:extLst>
            </p:cNvPr>
            <p:cNvSpPr txBox="1"/>
            <p:nvPr/>
          </p:nvSpPr>
          <p:spPr>
            <a:xfrm>
              <a:off x="3232066" y="1918873"/>
              <a:ext cx="858931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77" name="TextBox 376">
              <a:extLst>
                <a:ext uri="{FF2B5EF4-FFF2-40B4-BE49-F238E27FC236}">
                  <a16:creationId xmlns:a16="http://schemas.microsoft.com/office/drawing/2014/main" id="{0B801451-EDE0-8B4D-8976-89185CA09D64}"/>
                </a:ext>
              </a:extLst>
            </p:cNvPr>
            <p:cNvSpPr txBox="1"/>
            <p:nvPr/>
          </p:nvSpPr>
          <p:spPr>
            <a:xfrm>
              <a:off x="2927268" y="1483428"/>
              <a:ext cx="284051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78" name="TextBox 377">
              <a:extLst>
                <a:ext uri="{FF2B5EF4-FFF2-40B4-BE49-F238E27FC236}">
                  <a16:creationId xmlns:a16="http://schemas.microsoft.com/office/drawing/2014/main" id="{7725F306-A058-F140-9309-C5A6141792E4}"/>
                </a:ext>
              </a:extLst>
            </p:cNvPr>
            <p:cNvSpPr txBox="1"/>
            <p:nvPr/>
          </p:nvSpPr>
          <p:spPr>
            <a:xfrm>
              <a:off x="3263599" y="1638248"/>
              <a:ext cx="858932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79" name="TextBox 378">
              <a:extLst>
                <a:ext uri="{FF2B5EF4-FFF2-40B4-BE49-F238E27FC236}">
                  <a16:creationId xmlns:a16="http://schemas.microsoft.com/office/drawing/2014/main" id="{805B4AFD-FA68-414B-B847-7854E1B77CC3}"/>
                </a:ext>
              </a:extLst>
            </p:cNvPr>
            <p:cNvSpPr txBox="1"/>
            <p:nvPr/>
          </p:nvSpPr>
          <p:spPr>
            <a:xfrm>
              <a:off x="2335516" y="2451852"/>
              <a:ext cx="858932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80" name="TextBox 379">
              <a:extLst>
                <a:ext uri="{FF2B5EF4-FFF2-40B4-BE49-F238E27FC236}">
                  <a16:creationId xmlns:a16="http://schemas.microsoft.com/office/drawing/2014/main" id="{1C034FC6-B5E8-8A4E-B575-0B0B2E68EA5F}"/>
                </a:ext>
              </a:extLst>
            </p:cNvPr>
            <p:cNvSpPr txBox="1"/>
            <p:nvPr/>
          </p:nvSpPr>
          <p:spPr>
            <a:xfrm>
              <a:off x="2727434" y="2028285"/>
              <a:ext cx="858932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81" name="TextBox 380">
              <a:extLst>
                <a:ext uri="{FF2B5EF4-FFF2-40B4-BE49-F238E27FC236}">
                  <a16:creationId xmlns:a16="http://schemas.microsoft.com/office/drawing/2014/main" id="{CF793E8C-4B9E-6548-BD0F-6CC76E1F0C1B}"/>
                </a:ext>
              </a:extLst>
            </p:cNvPr>
            <p:cNvSpPr txBox="1"/>
            <p:nvPr/>
          </p:nvSpPr>
          <p:spPr>
            <a:xfrm>
              <a:off x="2181269" y="2138010"/>
              <a:ext cx="858932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82" name="Oval 381">
              <a:extLst>
                <a:ext uri="{FF2B5EF4-FFF2-40B4-BE49-F238E27FC236}">
                  <a16:creationId xmlns:a16="http://schemas.microsoft.com/office/drawing/2014/main" id="{A64F69A8-10C4-884C-A6D0-36405E00FD84}"/>
                </a:ext>
              </a:extLst>
            </p:cNvPr>
            <p:cNvSpPr/>
            <p:nvPr/>
          </p:nvSpPr>
          <p:spPr>
            <a:xfrm>
              <a:off x="2163419" y="1681870"/>
              <a:ext cx="1665618" cy="157655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</p:grpSp>
      <p:grpSp>
        <p:nvGrpSpPr>
          <p:cNvPr id="383" name="Group 382">
            <a:extLst>
              <a:ext uri="{FF2B5EF4-FFF2-40B4-BE49-F238E27FC236}">
                <a16:creationId xmlns:a16="http://schemas.microsoft.com/office/drawing/2014/main" id="{2D499510-1081-9743-BE1C-5D453F3AD82D}"/>
              </a:ext>
            </a:extLst>
          </p:cNvPr>
          <p:cNvGrpSpPr/>
          <p:nvPr/>
        </p:nvGrpSpPr>
        <p:grpSpPr>
          <a:xfrm>
            <a:off x="4271799" y="1563298"/>
            <a:ext cx="722908" cy="727045"/>
            <a:chOff x="2055045" y="1429407"/>
            <a:chExt cx="2066268" cy="2078098"/>
          </a:xfrm>
        </p:grpSpPr>
        <p:sp>
          <p:nvSpPr>
            <p:cNvPr id="384" name="TextBox 383">
              <a:extLst>
                <a:ext uri="{FF2B5EF4-FFF2-40B4-BE49-F238E27FC236}">
                  <a16:creationId xmlns:a16="http://schemas.microsoft.com/office/drawing/2014/main" id="{E26510DC-140C-7740-9052-DD60FC51937A}"/>
                </a:ext>
              </a:extLst>
            </p:cNvPr>
            <p:cNvSpPr txBox="1"/>
            <p:nvPr/>
          </p:nvSpPr>
          <p:spPr>
            <a:xfrm>
              <a:off x="2448910" y="1429407"/>
              <a:ext cx="857717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85" name="TextBox 384">
              <a:extLst>
                <a:ext uri="{FF2B5EF4-FFF2-40B4-BE49-F238E27FC236}">
                  <a16:creationId xmlns:a16="http://schemas.microsoft.com/office/drawing/2014/main" id="{DC073C5C-770D-9D43-8570-8198EE0CC5E2}"/>
                </a:ext>
              </a:extLst>
            </p:cNvPr>
            <p:cNvSpPr txBox="1"/>
            <p:nvPr/>
          </p:nvSpPr>
          <p:spPr>
            <a:xfrm>
              <a:off x="2601310" y="1581808"/>
              <a:ext cx="857717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86" name="TextBox 385">
              <a:extLst>
                <a:ext uri="{FF2B5EF4-FFF2-40B4-BE49-F238E27FC236}">
                  <a16:creationId xmlns:a16="http://schemas.microsoft.com/office/drawing/2014/main" id="{A2A224A8-982D-C24C-9CD8-D7282709AF29}"/>
                </a:ext>
              </a:extLst>
            </p:cNvPr>
            <p:cNvSpPr txBox="1"/>
            <p:nvPr/>
          </p:nvSpPr>
          <p:spPr>
            <a:xfrm>
              <a:off x="2753710" y="1734208"/>
              <a:ext cx="857717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87" name="TextBox 386">
              <a:extLst>
                <a:ext uri="{FF2B5EF4-FFF2-40B4-BE49-F238E27FC236}">
                  <a16:creationId xmlns:a16="http://schemas.microsoft.com/office/drawing/2014/main" id="{BB946CD5-924C-F94A-B24D-67CD60E77472}"/>
                </a:ext>
              </a:extLst>
            </p:cNvPr>
            <p:cNvSpPr txBox="1"/>
            <p:nvPr/>
          </p:nvSpPr>
          <p:spPr>
            <a:xfrm>
              <a:off x="2948016" y="1822912"/>
              <a:ext cx="857717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88" name="TextBox 387">
              <a:extLst>
                <a:ext uri="{FF2B5EF4-FFF2-40B4-BE49-F238E27FC236}">
                  <a16:creationId xmlns:a16="http://schemas.microsoft.com/office/drawing/2014/main" id="{BC7BAFDF-FBA5-6641-9E2D-14B2D86AE925}"/>
                </a:ext>
              </a:extLst>
            </p:cNvPr>
            <p:cNvSpPr txBox="1"/>
            <p:nvPr/>
          </p:nvSpPr>
          <p:spPr>
            <a:xfrm>
              <a:off x="3058511" y="2039006"/>
              <a:ext cx="857717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89" name="TextBox 388">
              <a:extLst>
                <a:ext uri="{FF2B5EF4-FFF2-40B4-BE49-F238E27FC236}">
                  <a16:creationId xmlns:a16="http://schemas.microsoft.com/office/drawing/2014/main" id="{3CAE7755-D3F2-874B-8190-279C123B462D}"/>
                </a:ext>
              </a:extLst>
            </p:cNvPr>
            <p:cNvSpPr txBox="1"/>
            <p:nvPr/>
          </p:nvSpPr>
          <p:spPr>
            <a:xfrm>
              <a:off x="3210909" y="2191407"/>
              <a:ext cx="857717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90" name="TextBox 389">
              <a:extLst>
                <a:ext uri="{FF2B5EF4-FFF2-40B4-BE49-F238E27FC236}">
                  <a16:creationId xmlns:a16="http://schemas.microsoft.com/office/drawing/2014/main" id="{14CA52E1-19B4-624E-98EC-42011C3567C5}"/>
                </a:ext>
              </a:extLst>
            </p:cNvPr>
            <p:cNvSpPr txBox="1"/>
            <p:nvPr/>
          </p:nvSpPr>
          <p:spPr>
            <a:xfrm>
              <a:off x="2543641" y="1930855"/>
              <a:ext cx="857716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91" name="TextBox 390">
              <a:extLst>
                <a:ext uri="{FF2B5EF4-FFF2-40B4-BE49-F238E27FC236}">
                  <a16:creationId xmlns:a16="http://schemas.microsoft.com/office/drawing/2014/main" id="{6899C925-D330-2846-8C21-D7187D1732E6}"/>
                </a:ext>
              </a:extLst>
            </p:cNvPr>
            <p:cNvSpPr txBox="1"/>
            <p:nvPr/>
          </p:nvSpPr>
          <p:spPr>
            <a:xfrm>
              <a:off x="2559676" y="2401193"/>
              <a:ext cx="857716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92" name="TextBox 391">
              <a:extLst>
                <a:ext uri="{FF2B5EF4-FFF2-40B4-BE49-F238E27FC236}">
                  <a16:creationId xmlns:a16="http://schemas.microsoft.com/office/drawing/2014/main" id="{5CBF7291-B4D3-B346-A327-B08481E9E5D2}"/>
                </a:ext>
              </a:extLst>
            </p:cNvPr>
            <p:cNvSpPr txBox="1"/>
            <p:nvPr/>
          </p:nvSpPr>
          <p:spPr>
            <a:xfrm>
              <a:off x="2133802" y="1558684"/>
              <a:ext cx="294291" cy="1055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93" name="TextBox 392">
              <a:extLst>
                <a:ext uri="{FF2B5EF4-FFF2-40B4-BE49-F238E27FC236}">
                  <a16:creationId xmlns:a16="http://schemas.microsoft.com/office/drawing/2014/main" id="{7552AE3D-E0D1-1A46-98A5-3110C6878DE1}"/>
                </a:ext>
              </a:extLst>
            </p:cNvPr>
            <p:cNvSpPr txBox="1"/>
            <p:nvPr/>
          </p:nvSpPr>
          <p:spPr>
            <a:xfrm>
              <a:off x="2244297" y="1794218"/>
              <a:ext cx="294291" cy="1055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94" name="TextBox 393">
              <a:extLst>
                <a:ext uri="{FF2B5EF4-FFF2-40B4-BE49-F238E27FC236}">
                  <a16:creationId xmlns:a16="http://schemas.microsoft.com/office/drawing/2014/main" id="{BA0EEB37-14B7-3F41-8CD5-BF2486ED8DEC}"/>
                </a:ext>
              </a:extLst>
            </p:cNvPr>
            <p:cNvSpPr txBox="1"/>
            <p:nvPr/>
          </p:nvSpPr>
          <p:spPr>
            <a:xfrm>
              <a:off x="2428161" y="1798739"/>
              <a:ext cx="294291" cy="1055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95" name="TextBox 394">
              <a:extLst>
                <a:ext uri="{FF2B5EF4-FFF2-40B4-BE49-F238E27FC236}">
                  <a16:creationId xmlns:a16="http://schemas.microsoft.com/office/drawing/2014/main" id="{68A183E7-E6E8-B641-86CB-DFD2AD67992D}"/>
                </a:ext>
              </a:extLst>
            </p:cNvPr>
            <p:cNvSpPr txBox="1"/>
            <p:nvPr/>
          </p:nvSpPr>
          <p:spPr>
            <a:xfrm>
              <a:off x="2464675" y="2140327"/>
              <a:ext cx="294291" cy="1055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96" name="TextBox 395">
              <a:extLst>
                <a:ext uri="{FF2B5EF4-FFF2-40B4-BE49-F238E27FC236}">
                  <a16:creationId xmlns:a16="http://schemas.microsoft.com/office/drawing/2014/main" id="{84E3D4B0-202A-1C44-9D53-CE8503858BE2}"/>
                </a:ext>
              </a:extLst>
            </p:cNvPr>
            <p:cNvSpPr txBox="1"/>
            <p:nvPr/>
          </p:nvSpPr>
          <p:spPr>
            <a:xfrm>
              <a:off x="2911366" y="2101437"/>
              <a:ext cx="294291" cy="1055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97" name="TextBox 396">
              <a:extLst>
                <a:ext uri="{FF2B5EF4-FFF2-40B4-BE49-F238E27FC236}">
                  <a16:creationId xmlns:a16="http://schemas.microsoft.com/office/drawing/2014/main" id="{FAC05DAC-B3D2-7645-8A87-D57C4CCEECD2}"/>
                </a:ext>
              </a:extLst>
            </p:cNvPr>
            <p:cNvSpPr txBox="1"/>
            <p:nvPr/>
          </p:nvSpPr>
          <p:spPr>
            <a:xfrm>
              <a:off x="2758317" y="2319947"/>
              <a:ext cx="294291" cy="1055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98" name="TextBox 397">
              <a:extLst>
                <a:ext uri="{FF2B5EF4-FFF2-40B4-BE49-F238E27FC236}">
                  <a16:creationId xmlns:a16="http://schemas.microsoft.com/office/drawing/2014/main" id="{D3F3116F-9C79-B340-B017-DAC902D01FDC}"/>
                </a:ext>
              </a:extLst>
            </p:cNvPr>
            <p:cNvSpPr txBox="1"/>
            <p:nvPr/>
          </p:nvSpPr>
          <p:spPr>
            <a:xfrm>
              <a:off x="3037762" y="2408339"/>
              <a:ext cx="294291" cy="1055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99" name="TextBox 398">
              <a:extLst>
                <a:ext uri="{FF2B5EF4-FFF2-40B4-BE49-F238E27FC236}">
                  <a16:creationId xmlns:a16="http://schemas.microsoft.com/office/drawing/2014/main" id="{8A34D775-D030-9D49-8E9E-546987FBB1F4}"/>
                </a:ext>
              </a:extLst>
            </p:cNvPr>
            <p:cNvSpPr txBox="1"/>
            <p:nvPr/>
          </p:nvSpPr>
          <p:spPr>
            <a:xfrm>
              <a:off x="2055045" y="1872523"/>
              <a:ext cx="294291" cy="1055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00" name="TextBox 399">
              <a:extLst>
                <a:ext uri="{FF2B5EF4-FFF2-40B4-BE49-F238E27FC236}">
                  <a16:creationId xmlns:a16="http://schemas.microsoft.com/office/drawing/2014/main" id="{B887FD95-9EA5-7744-95A6-7B0A25BA667B}"/>
                </a:ext>
              </a:extLst>
            </p:cNvPr>
            <p:cNvSpPr txBox="1"/>
            <p:nvPr/>
          </p:nvSpPr>
          <p:spPr>
            <a:xfrm>
              <a:off x="3232067" y="1918873"/>
              <a:ext cx="857716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01" name="TextBox 400">
              <a:extLst>
                <a:ext uri="{FF2B5EF4-FFF2-40B4-BE49-F238E27FC236}">
                  <a16:creationId xmlns:a16="http://schemas.microsoft.com/office/drawing/2014/main" id="{EB779E81-F033-744F-96DF-9E1BC2745217}"/>
                </a:ext>
              </a:extLst>
            </p:cNvPr>
            <p:cNvSpPr txBox="1"/>
            <p:nvPr/>
          </p:nvSpPr>
          <p:spPr>
            <a:xfrm>
              <a:off x="2927267" y="1483428"/>
              <a:ext cx="284052" cy="1055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02" name="TextBox 401">
              <a:extLst>
                <a:ext uri="{FF2B5EF4-FFF2-40B4-BE49-F238E27FC236}">
                  <a16:creationId xmlns:a16="http://schemas.microsoft.com/office/drawing/2014/main" id="{9B5B4685-8237-6C49-B3A7-1094C8B35AC4}"/>
                </a:ext>
              </a:extLst>
            </p:cNvPr>
            <p:cNvSpPr txBox="1"/>
            <p:nvPr/>
          </p:nvSpPr>
          <p:spPr>
            <a:xfrm>
              <a:off x="3263597" y="1638247"/>
              <a:ext cx="857716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03" name="TextBox 402">
              <a:extLst>
                <a:ext uri="{FF2B5EF4-FFF2-40B4-BE49-F238E27FC236}">
                  <a16:creationId xmlns:a16="http://schemas.microsoft.com/office/drawing/2014/main" id="{8AC71842-1048-6E4C-B024-5D1F7729D548}"/>
                </a:ext>
              </a:extLst>
            </p:cNvPr>
            <p:cNvSpPr txBox="1"/>
            <p:nvPr/>
          </p:nvSpPr>
          <p:spPr>
            <a:xfrm>
              <a:off x="2335516" y="2451851"/>
              <a:ext cx="857716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04" name="TextBox 403">
              <a:extLst>
                <a:ext uri="{FF2B5EF4-FFF2-40B4-BE49-F238E27FC236}">
                  <a16:creationId xmlns:a16="http://schemas.microsoft.com/office/drawing/2014/main" id="{F13564EE-F859-9F4A-B50F-ED6E0651F9D3}"/>
                </a:ext>
              </a:extLst>
            </p:cNvPr>
            <p:cNvSpPr txBox="1"/>
            <p:nvPr/>
          </p:nvSpPr>
          <p:spPr>
            <a:xfrm>
              <a:off x="2727434" y="2028285"/>
              <a:ext cx="857716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05" name="TextBox 404">
              <a:extLst>
                <a:ext uri="{FF2B5EF4-FFF2-40B4-BE49-F238E27FC236}">
                  <a16:creationId xmlns:a16="http://schemas.microsoft.com/office/drawing/2014/main" id="{AE5E409A-F9C3-404B-8495-E2C46F9055C6}"/>
                </a:ext>
              </a:extLst>
            </p:cNvPr>
            <p:cNvSpPr txBox="1"/>
            <p:nvPr/>
          </p:nvSpPr>
          <p:spPr>
            <a:xfrm>
              <a:off x="2181269" y="2138012"/>
              <a:ext cx="857716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06" name="Oval 405">
              <a:extLst>
                <a:ext uri="{FF2B5EF4-FFF2-40B4-BE49-F238E27FC236}">
                  <a16:creationId xmlns:a16="http://schemas.microsoft.com/office/drawing/2014/main" id="{DAB2AFCE-EF27-5143-96A9-374EBD531FAE}"/>
                </a:ext>
              </a:extLst>
            </p:cNvPr>
            <p:cNvSpPr/>
            <p:nvPr/>
          </p:nvSpPr>
          <p:spPr>
            <a:xfrm>
              <a:off x="2118684" y="1646288"/>
              <a:ext cx="1665618" cy="1576553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FF0000"/>
                </a:solidFill>
              </a:endParaRPr>
            </a:p>
          </p:txBody>
        </p:sp>
      </p:grpSp>
      <p:sp>
        <p:nvSpPr>
          <p:cNvPr id="407" name="TextBox 406">
            <a:extLst>
              <a:ext uri="{FF2B5EF4-FFF2-40B4-BE49-F238E27FC236}">
                <a16:creationId xmlns:a16="http://schemas.microsoft.com/office/drawing/2014/main" id="{39FF882C-4CBA-884F-9171-783732BCE55B}"/>
              </a:ext>
            </a:extLst>
          </p:cNvPr>
          <p:cNvSpPr txBox="1"/>
          <p:nvPr/>
        </p:nvSpPr>
        <p:spPr>
          <a:xfrm>
            <a:off x="457200" y="1231947"/>
            <a:ext cx="2057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Sample data set A</a:t>
            </a:r>
          </a:p>
        </p:txBody>
      </p:sp>
      <p:sp>
        <p:nvSpPr>
          <p:cNvPr id="408" name="TextBox 407">
            <a:extLst>
              <a:ext uri="{FF2B5EF4-FFF2-40B4-BE49-F238E27FC236}">
                <a16:creationId xmlns:a16="http://schemas.microsoft.com/office/drawing/2014/main" id="{B2FA9BF4-27A4-FD44-A005-6C6DB7561AAF}"/>
              </a:ext>
            </a:extLst>
          </p:cNvPr>
          <p:cNvSpPr txBox="1"/>
          <p:nvPr/>
        </p:nvSpPr>
        <p:spPr>
          <a:xfrm>
            <a:off x="4173971" y="1231947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Sample data set B</a:t>
            </a:r>
          </a:p>
        </p:txBody>
      </p:sp>
      <p:grpSp>
        <p:nvGrpSpPr>
          <p:cNvPr id="409" name="Group 408">
            <a:extLst>
              <a:ext uri="{FF2B5EF4-FFF2-40B4-BE49-F238E27FC236}">
                <a16:creationId xmlns:a16="http://schemas.microsoft.com/office/drawing/2014/main" id="{12114CC7-9B1F-7F4A-91EA-0DC7123E4419}"/>
              </a:ext>
            </a:extLst>
          </p:cNvPr>
          <p:cNvGrpSpPr/>
          <p:nvPr/>
        </p:nvGrpSpPr>
        <p:grpSpPr>
          <a:xfrm>
            <a:off x="1255305" y="1657350"/>
            <a:ext cx="1818412" cy="386538"/>
            <a:chOff x="5074022" y="438823"/>
            <a:chExt cx="2816206" cy="59863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1" name="TextBox 410">
                  <a:extLst>
                    <a:ext uri="{FF2B5EF4-FFF2-40B4-BE49-F238E27FC236}">
                      <a16:creationId xmlns:a16="http://schemas.microsoft.com/office/drawing/2014/main" id="{252E1A88-D6C7-4442-B0F0-ED418A8FF843}"/>
                    </a:ext>
                  </a:extLst>
                </p:cNvPr>
                <p:cNvSpPr txBox="1"/>
                <p:nvPr/>
              </p:nvSpPr>
              <p:spPr>
                <a:xfrm>
                  <a:off x="5074022" y="438823"/>
                  <a:ext cx="739218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411" name="TextBox 410">
                  <a:extLst>
                    <a:ext uri="{FF2B5EF4-FFF2-40B4-BE49-F238E27FC236}">
                      <a16:creationId xmlns:a16="http://schemas.microsoft.com/office/drawing/2014/main" id="{252E1A88-D6C7-4442-B0F0-ED418A8FF8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4022" y="438823"/>
                  <a:ext cx="739218" cy="57199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2" name="TextBox 411">
                  <a:extLst>
                    <a:ext uri="{FF2B5EF4-FFF2-40B4-BE49-F238E27FC236}">
                      <a16:creationId xmlns:a16="http://schemas.microsoft.com/office/drawing/2014/main" id="{96F9F1DF-687D-DE4A-9952-EE3A4826B049}"/>
                    </a:ext>
                  </a:extLst>
                </p:cNvPr>
                <p:cNvSpPr txBox="1"/>
                <p:nvPr/>
              </p:nvSpPr>
              <p:spPr>
                <a:xfrm>
                  <a:off x="5424639" y="438823"/>
                  <a:ext cx="730978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412" name="TextBox 411">
                  <a:extLst>
                    <a:ext uri="{FF2B5EF4-FFF2-40B4-BE49-F238E27FC236}">
                      <a16:creationId xmlns:a16="http://schemas.microsoft.com/office/drawing/2014/main" id="{96F9F1DF-687D-DE4A-9952-EE3A4826B0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4639" y="438823"/>
                  <a:ext cx="730978" cy="57199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3" name="TextBox 412">
                  <a:extLst>
                    <a:ext uri="{FF2B5EF4-FFF2-40B4-BE49-F238E27FC236}">
                      <a16:creationId xmlns:a16="http://schemas.microsoft.com/office/drawing/2014/main" id="{B9C3085A-B88E-3144-BEFF-39302D6C2B1B}"/>
                    </a:ext>
                  </a:extLst>
                </p:cNvPr>
                <p:cNvSpPr txBox="1"/>
                <p:nvPr/>
              </p:nvSpPr>
              <p:spPr>
                <a:xfrm>
                  <a:off x="5775258" y="438823"/>
                  <a:ext cx="739218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413" name="TextBox 412">
                  <a:extLst>
                    <a:ext uri="{FF2B5EF4-FFF2-40B4-BE49-F238E27FC236}">
                      <a16:creationId xmlns:a16="http://schemas.microsoft.com/office/drawing/2014/main" id="{B9C3085A-B88E-3144-BEFF-39302D6C2B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5258" y="438823"/>
                  <a:ext cx="739218" cy="57199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4" name="TextBox 413">
                  <a:extLst>
                    <a:ext uri="{FF2B5EF4-FFF2-40B4-BE49-F238E27FC236}">
                      <a16:creationId xmlns:a16="http://schemas.microsoft.com/office/drawing/2014/main" id="{D726A8BB-D02A-8E4A-BB30-8A91E306E7E3}"/>
                    </a:ext>
                  </a:extLst>
                </p:cNvPr>
                <p:cNvSpPr txBox="1"/>
                <p:nvPr/>
              </p:nvSpPr>
              <p:spPr>
                <a:xfrm>
                  <a:off x="6760149" y="438823"/>
                  <a:ext cx="1130079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414" name="TextBox 413">
                  <a:extLst>
                    <a:ext uri="{FF2B5EF4-FFF2-40B4-BE49-F238E27FC236}">
                      <a16:creationId xmlns:a16="http://schemas.microsoft.com/office/drawing/2014/main" id="{D726A8BB-D02A-8E4A-BB30-8A91E306E7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0149" y="438823"/>
                  <a:ext cx="1130079" cy="57199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5" name="TextBox 414">
                  <a:extLst>
                    <a:ext uri="{FF2B5EF4-FFF2-40B4-BE49-F238E27FC236}">
                      <a16:creationId xmlns:a16="http://schemas.microsoft.com/office/drawing/2014/main" id="{A510035E-5B50-764B-97DD-B22B9441C99D}"/>
                    </a:ext>
                  </a:extLst>
                </p:cNvPr>
                <p:cNvSpPr txBox="1"/>
                <p:nvPr/>
              </p:nvSpPr>
              <p:spPr>
                <a:xfrm>
                  <a:off x="6266153" y="465470"/>
                  <a:ext cx="690660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dirty="0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415" name="TextBox 414">
                  <a:extLst>
                    <a:ext uri="{FF2B5EF4-FFF2-40B4-BE49-F238E27FC236}">
                      <a16:creationId xmlns:a16="http://schemas.microsoft.com/office/drawing/2014/main" id="{A510035E-5B50-764B-97DD-B22B9441C9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6153" y="465470"/>
                  <a:ext cx="690660" cy="57199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0" name="Rectangle 409">
              <a:extLst>
                <a:ext uri="{FF2B5EF4-FFF2-40B4-BE49-F238E27FC236}">
                  <a16:creationId xmlns:a16="http://schemas.microsoft.com/office/drawing/2014/main" id="{E2456B7B-ADB9-FF4F-93A1-79B34B4E6DBA}"/>
                </a:ext>
              </a:extLst>
            </p:cNvPr>
            <p:cNvSpPr/>
            <p:nvPr/>
          </p:nvSpPr>
          <p:spPr>
            <a:xfrm>
              <a:off x="5127814" y="564865"/>
              <a:ext cx="2604574" cy="43065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6" name="TextBox 415">
                <a:extLst>
                  <a:ext uri="{FF2B5EF4-FFF2-40B4-BE49-F238E27FC236}">
                    <a16:creationId xmlns:a16="http://schemas.microsoft.com/office/drawing/2014/main" id="{3A84778A-9FA3-5A46-BC80-21AE9B087B36}"/>
                  </a:ext>
                </a:extLst>
              </p:cNvPr>
              <p:cNvSpPr txBox="1"/>
              <p:nvPr/>
            </p:nvSpPr>
            <p:spPr>
              <a:xfrm>
                <a:off x="3357974" y="1684531"/>
                <a:ext cx="6728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𝑡𝑎𝑡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416" name="TextBox 415">
                <a:extLst>
                  <a:ext uri="{FF2B5EF4-FFF2-40B4-BE49-F238E27FC236}">
                    <a16:creationId xmlns:a16="http://schemas.microsoft.com/office/drawing/2014/main" id="{3A84778A-9FA3-5A46-BC80-21AE9B087B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7974" y="1684531"/>
                <a:ext cx="67281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7" name="Right Arrow 416">
            <a:extLst>
              <a:ext uri="{FF2B5EF4-FFF2-40B4-BE49-F238E27FC236}">
                <a16:creationId xmlns:a16="http://schemas.microsoft.com/office/drawing/2014/main" id="{1BD1E57F-FE1B-AE41-BF99-DE0DA66B6A08}"/>
              </a:ext>
            </a:extLst>
          </p:cNvPr>
          <p:cNvSpPr/>
          <p:nvPr/>
        </p:nvSpPr>
        <p:spPr>
          <a:xfrm>
            <a:off x="3091757" y="1786434"/>
            <a:ext cx="278662" cy="16056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418" name="Group 417">
            <a:extLst>
              <a:ext uri="{FF2B5EF4-FFF2-40B4-BE49-F238E27FC236}">
                <a16:creationId xmlns:a16="http://schemas.microsoft.com/office/drawing/2014/main" id="{DA17C077-4BF6-2549-AA82-71031095AE16}"/>
              </a:ext>
            </a:extLst>
          </p:cNvPr>
          <p:cNvGrpSpPr/>
          <p:nvPr/>
        </p:nvGrpSpPr>
        <p:grpSpPr>
          <a:xfrm>
            <a:off x="5028859" y="1657350"/>
            <a:ext cx="1839444" cy="393128"/>
            <a:chOff x="5074022" y="420558"/>
            <a:chExt cx="2848779" cy="60884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4" name="TextBox 423">
                  <a:extLst>
                    <a:ext uri="{FF2B5EF4-FFF2-40B4-BE49-F238E27FC236}">
                      <a16:creationId xmlns:a16="http://schemas.microsoft.com/office/drawing/2014/main" id="{BFF279B2-1245-3D44-B9D2-4EC4A543CF6D}"/>
                    </a:ext>
                  </a:extLst>
                </p:cNvPr>
                <p:cNvSpPr txBox="1"/>
                <p:nvPr/>
              </p:nvSpPr>
              <p:spPr>
                <a:xfrm>
                  <a:off x="6266153" y="447205"/>
                  <a:ext cx="690660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1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24" name="TextBox 423">
                  <a:extLst>
                    <a:ext uri="{FF2B5EF4-FFF2-40B4-BE49-F238E27FC236}">
                      <a16:creationId xmlns:a16="http://schemas.microsoft.com/office/drawing/2014/main" id="{BFF279B2-1245-3D44-B9D2-4EC4A543CF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6153" y="447205"/>
                  <a:ext cx="690660" cy="57199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0" name="TextBox 419">
                  <a:extLst>
                    <a:ext uri="{FF2B5EF4-FFF2-40B4-BE49-F238E27FC236}">
                      <a16:creationId xmlns:a16="http://schemas.microsoft.com/office/drawing/2014/main" id="{72E8A76C-5F7F-E540-A3FF-323235B0B905}"/>
                    </a:ext>
                  </a:extLst>
                </p:cNvPr>
                <p:cNvSpPr txBox="1"/>
                <p:nvPr/>
              </p:nvSpPr>
              <p:spPr>
                <a:xfrm>
                  <a:off x="5074022" y="420558"/>
                  <a:ext cx="739218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20" name="TextBox 419">
                  <a:extLst>
                    <a:ext uri="{FF2B5EF4-FFF2-40B4-BE49-F238E27FC236}">
                      <a16:creationId xmlns:a16="http://schemas.microsoft.com/office/drawing/2014/main" id="{72E8A76C-5F7F-E540-A3FF-323235B0B9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4022" y="420558"/>
                  <a:ext cx="739218" cy="571991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1" name="TextBox 420">
                  <a:extLst>
                    <a:ext uri="{FF2B5EF4-FFF2-40B4-BE49-F238E27FC236}">
                      <a16:creationId xmlns:a16="http://schemas.microsoft.com/office/drawing/2014/main" id="{BDF05082-3FFD-6C44-9392-7B79C76CE50E}"/>
                    </a:ext>
                  </a:extLst>
                </p:cNvPr>
                <p:cNvSpPr txBox="1"/>
                <p:nvPr/>
              </p:nvSpPr>
              <p:spPr>
                <a:xfrm>
                  <a:off x="5424639" y="420558"/>
                  <a:ext cx="730978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21" name="TextBox 420">
                  <a:extLst>
                    <a:ext uri="{FF2B5EF4-FFF2-40B4-BE49-F238E27FC236}">
                      <a16:creationId xmlns:a16="http://schemas.microsoft.com/office/drawing/2014/main" id="{BDF05082-3FFD-6C44-9392-7B79C76CE5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4639" y="420558"/>
                  <a:ext cx="730978" cy="57199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2" name="TextBox 421">
                  <a:extLst>
                    <a:ext uri="{FF2B5EF4-FFF2-40B4-BE49-F238E27FC236}">
                      <a16:creationId xmlns:a16="http://schemas.microsoft.com/office/drawing/2014/main" id="{8A510B56-EC9D-C643-A7E6-EC9650726ADA}"/>
                    </a:ext>
                  </a:extLst>
                </p:cNvPr>
                <p:cNvSpPr txBox="1"/>
                <p:nvPr/>
              </p:nvSpPr>
              <p:spPr>
                <a:xfrm>
                  <a:off x="5775258" y="420558"/>
                  <a:ext cx="739218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22" name="TextBox 421">
                  <a:extLst>
                    <a:ext uri="{FF2B5EF4-FFF2-40B4-BE49-F238E27FC236}">
                      <a16:creationId xmlns:a16="http://schemas.microsoft.com/office/drawing/2014/main" id="{8A510B56-EC9D-C643-A7E6-EC9650726A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5258" y="420558"/>
                  <a:ext cx="739218" cy="571991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3" name="TextBox 422">
                  <a:extLst>
                    <a:ext uri="{FF2B5EF4-FFF2-40B4-BE49-F238E27FC236}">
                      <a16:creationId xmlns:a16="http://schemas.microsoft.com/office/drawing/2014/main" id="{D201DFF2-5F03-5A42-809E-95926A614DA5}"/>
                    </a:ext>
                  </a:extLst>
                </p:cNvPr>
                <p:cNvSpPr txBox="1"/>
                <p:nvPr/>
              </p:nvSpPr>
              <p:spPr>
                <a:xfrm>
                  <a:off x="6760151" y="420558"/>
                  <a:ext cx="1162650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1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23" name="TextBox 422">
                  <a:extLst>
                    <a:ext uri="{FF2B5EF4-FFF2-40B4-BE49-F238E27FC236}">
                      <a16:creationId xmlns:a16="http://schemas.microsoft.com/office/drawing/2014/main" id="{D201DFF2-5F03-5A42-809E-95926A614D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0151" y="420558"/>
                  <a:ext cx="1162650" cy="571991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9" name="Rectangle 418">
              <a:extLst>
                <a:ext uri="{FF2B5EF4-FFF2-40B4-BE49-F238E27FC236}">
                  <a16:creationId xmlns:a16="http://schemas.microsoft.com/office/drawing/2014/main" id="{B00FF3EB-1065-AB46-ACA0-5B55B7761169}"/>
                </a:ext>
              </a:extLst>
            </p:cNvPr>
            <p:cNvSpPr/>
            <p:nvPr/>
          </p:nvSpPr>
          <p:spPr>
            <a:xfrm>
              <a:off x="5127814" y="546600"/>
              <a:ext cx="2661019" cy="48280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5" name="TextBox 424">
                <a:extLst>
                  <a:ext uri="{FF2B5EF4-FFF2-40B4-BE49-F238E27FC236}">
                    <a16:creationId xmlns:a16="http://schemas.microsoft.com/office/drawing/2014/main" id="{DCC8A11E-BB16-4147-B15A-D66E3C0D61E6}"/>
                  </a:ext>
                </a:extLst>
              </p:cNvPr>
              <p:cNvSpPr txBox="1"/>
              <p:nvPr/>
            </p:nvSpPr>
            <p:spPr>
              <a:xfrm>
                <a:off x="7126953" y="1697100"/>
                <a:ext cx="6728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8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𝑡𝑎𝑡</m:t>
                      </m:r>
                    </m:oMath>
                  </m:oMathPara>
                </a14:m>
                <a:endParaRPr lang="en-US" sz="1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25" name="TextBox 424">
                <a:extLst>
                  <a:ext uri="{FF2B5EF4-FFF2-40B4-BE49-F238E27FC236}">
                    <a16:creationId xmlns:a16="http://schemas.microsoft.com/office/drawing/2014/main" id="{DCC8A11E-BB16-4147-B15A-D66E3C0D61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6953" y="1697100"/>
                <a:ext cx="672813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6" name="Right Arrow 425">
            <a:extLst>
              <a:ext uri="{FF2B5EF4-FFF2-40B4-BE49-F238E27FC236}">
                <a16:creationId xmlns:a16="http://schemas.microsoft.com/office/drawing/2014/main" id="{7A62E565-D739-7546-AA75-095C8209CD52}"/>
              </a:ext>
            </a:extLst>
          </p:cNvPr>
          <p:cNvSpPr/>
          <p:nvPr/>
        </p:nvSpPr>
        <p:spPr>
          <a:xfrm>
            <a:off x="6860735" y="1799069"/>
            <a:ext cx="278662" cy="160569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06" name="TextBox 705">
            <a:extLst>
              <a:ext uri="{FF2B5EF4-FFF2-40B4-BE49-F238E27FC236}">
                <a16:creationId xmlns:a16="http://schemas.microsoft.com/office/drawing/2014/main" id="{CD8427C5-F7FE-9F49-A858-FB3CE74FFCEF}"/>
              </a:ext>
            </a:extLst>
          </p:cNvPr>
          <p:cNvSpPr txBox="1"/>
          <p:nvPr/>
        </p:nvSpPr>
        <p:spPr>
          <a:xfrm>
            <a:off x="1791999" y="2189261"/>
            <a:ext cx="683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size N</a:t>
            </a:r>
          </a:p>
        </p:txBody>
      </p:sp>
      <p:sp>
        <p:nvSpPr>
          <p:cNvPr id="707" name="Left Brace 706">
            <a:extLst>
              <a:ext uri="{FF2B5EF4-FFF2-40B4-BE49-F238E27FC236}">
                <a16:creationId xmlns:a16="http://schemas.microsoft.com/office/drawing/2014/main" id="{0B78CDD7-302F-8947-AF72-0428B212AE32}"/>
              </a:ext>
            </a:extLst>
          </p:cNvPr>
          <p:cNvSpPr/>
          <p:nvPr/>
        </p:nvSpPr>
        <p:spPr>
          <a:xfrm rot="16200000">
            <a:off x="2076737" y="1332133"/>
            <a:ext cx="113726" cy="1676402"/>
          </a:xfrm>
          <a:prstGeom prst="leftBrac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8" name="TextBox 707">
            <a:extLst>
              <a:ext uri="{FF2B5EF4-FFF2-40B4-BE49-F238E27FC236}">
                <a16:creationId xmlns:a16="http://schemas.microsoft.com/office/drawing/2014/main" id="{A93B5718-D9D7-704D-BD21-FAD29A26B2B5}"/>
              </a:ext>
            </a:extLst>
          </p:cNvPr>
          <p:cNvSpPr txBox="1"/>
          <p:nvPr/>
        </p:nvSpPr>
        <p:spPr>
          <a:xfrm>
            <a:off x="5562600" y="2189261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size M</a:t>
            </a:r>
          </a:p>
        </p:txBody>
      </p:sp>
      <p:sp>
        <p:nvSpPr>
          <p:cNvPr id="709" name="Left Brace 708">
            <a:extLst>
              <a:ext uri="{FF2B5EF4-FFF2-40B4-BE49-F238E27FC236}">
                <a16:creationId xmlns:a16="http://schemas.microsoft.com/office/drawing/2014/main" id="{FFD38D6F-E8A5-E243-A5A3-358E774027C1}"/>
              </a:ext>
            </a:extLst>
          </p:cNvPr>
          <p:cNvSpPr/>
          <p:nvPr/>
        </p:nvSpPr>
        <p:spPr>
          <a:xfrm rot="16200000">
            <a:off x="5856955" y="1336342"/>
            <a:ext cx="113726" cy="1676402"/>
          </a:xfrm>
          <a:prstGeom prst="leftBrac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0" name="TextBox 709">
            <a:extLst>
              <a:ext uri="{FF2B5EF4-FFF2-40B4-BE49-F238E27FC236}">
                <a16:creationId xmlns:a16="http://schemas.microsoft.com/office/drawing/2014/main" id="{B67A666F-4B13-134D-A8BE-66BC83EC8456}"/>
              </a:ext>
            </a:extLst>
          </p:cNvPr>
          <p:cNvSpPr txBox="1"/>
          <p:nvPr/>
        </p:nvSpPr>
        <p:spPr>
          <a:xfrm>
            <a:off x="457200" y="2858522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Permutation test addresses only one question:</a:t>
            </a:r>
          </a:p>
          <a:p>
            <a:pPr algn="ctr"/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Do samples </a:t>
            </a:r>
            <a:r>
              <a:rPr lang="en-US" sz="1800" b="1" dirty="0"/>
              <a:t>A and B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come from the </a:t>
            </a:r>
            <a:r>
              <a:rPr lang="en-US" sz="1800" b="1" dirty="0"/>
              <a:t>same distribution?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BE345A4-29BF-424F-85E4-CE93816ADED1}"/>
              </a:ext>
            </a:extLst>
          </p:cNvPr>
          <p:cNvSpPr/>
          <p:nvPr/>
        </p:nvSpPr>
        <p:spPr>
          <a:xfrm>
            <a:off x="1184059" y="2646463"/>
            <a:ext cx="6816941" cy="1068287"/>
          </a:xfrm>
          <a:prstGeom prst="rect">
            <a:avLst/>
          </a:prstGeom>
          <a:noFill/>
          <a:ln w="76200">
            <a:solidFill>
              <a:srgbClr val="BF57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977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267C5-C63D-E440-A565-7FFFFCB6A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Permutation test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267456-7592-2548-B568-6A1E6ABA78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4</a:t>
            </a:fld>
            <a:endParaRPr lang="en-US"/>
          </a:p>
        </p:txBody>
      </p:sp>
      <p:grpSp>
        <p:nvGrpSpPr>
          <p:cNvPr id="359" name="Group 358">
            <a:extLst>
              <a:ext uri="{FF2B5EF4-FFF2-40B4-BE49-F238E27FC236}">
                <a16:creationId xmlns:a16="http://schemas.microsoft.com/office/drawing/2014/main" id="{5081D380-FB7F-F745-8D57-FF3F19078DFA}"/>
              </a:ext>
            </a:extLst>
          </p:cNvPr>
          <p:cNvGrpSpPr/>
          <p:nvPr/>
        </p:nvGrpSpPr>
        <p:grpSpPr>
          <a:xfrm>
            <a:off x="533400" y="1551753"/>
            <a:ext cx="722310" cy="726540"/>
            <a:chOff x="2055046" y="1429407"/>
            <a:chExt cx="2067485" cy="2079593"/>
          </a:xfrm>
        </p:grpSpPr>
        <p:sp>
          <p:nvSpPr>
            <p:cNvPr id="360" name="TextBox 359">
              <a:extLst>
                <a:ext uri="{FF2B5EF4-FFF2-40B4-BE49-F238E27FC236}">
                  <a16:creationId xmlns:a16="http://schemas.microsoft.com/office/drawing/2014/main" id="{2179A587-AB1F-2B4F-8045-912CB4ED608A}"/>
                </a:ext>
              </a:extLst>
            </p:cNvPr>
            <p:cNvSpPr txBox="1"/>
            <p:nvPr/>
          </p:nvSpPr>
          <p:spPr>
            <a:xfrm>
              <a:off x="2448910" y="1429407"/>
              <a:ext cx="858932" cy="1057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61" name="TextBox 360">
              <a:extLst>
                <a:ext uri="{FF2B5EF4-FFF2-40B4-BE49-F238E27FC236}">
                  <a16:creationId xmlns:a16="http://schemas.microsoft.com/office/drawing/2014/main" id="{5F34E98A-0C1B-5B44-9F03-E188B2FF8532}"/>
                </a:ext>
              </a:extLst>
            </p:cNvPr>
            <p:cNvSpPr txBox="1"/>
            <p:nvPr/>
          </p:nvSpPr>
          <p:spPr>
            <a:xfrm>
              <a:off x="2601309" y="1581808"/>
              <a:ext cx="858932" cy="1057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62" name="TextBox 361">
              <a:extLst>
                <a:ext uri="{FF2B5EF4-FFF2-40B4-BE49-F238E27FC236}">
                  <a16:creationId xmlns:a16="http://schemas.microsoft.com/office/drawing/2014/main" id="{2F61F76C-F1F4-FF46-B15F-D05FEECCFCAA}"/>
                </a:ext>
              </a:extLst>
            </p:cNvPr>
            <p:cNvSpPr txBox="1"/>
            <p:nvPr/>
          </p:nvSpPr>
          <p:spPr>
            <a:xfrm>
              <a:off x="2753711" y="1734207"/>
              <a:ext cx="858932" cy="1057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63" name="TextBox 362">
              <a:extLst>
                <a:ext uri="{FF2B5EF4-FFF2-40B4-BE49-F238E27FC236}">
                  <a16:creationId xmlns:a16="http://schemas.microsoft.com/office/drawing/2014/main" id="{737E2CDD-929B-594D-BA0C-63401EE5DBFC}"/>
                </a:ext>
              </a:extLst>
            </p:cNvPr>
            <p:cNvSpPr txBox="1"/>
            <p:nvPr/>
          </p:nvSpPr>
          <p:spPr>
            <a:xfrm>
              <a:off x="2948014" y="1822913"/>
              <a:ext cx="858932" cy="1057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64" name="TextBox 363">
              <a:extLst>
                <a:ext uri="{FF2B5EF4-FFF2-40B4-BE49-F238E27FC236}">
                  <a16:creationId xmlns:a16="http://schemas.microsoft.com/office/drawing/2014/main" id="{F1BE46E1-F34C-6740-902C-CC1C26CA1DF0}"/>
                </a:ext>
              </a:extLst>
            </p:cNvPr>
            <p:cNvSpPr txBox="1"/>
            <p:nvPr/>
          </p:nvSpPr>
          <p:spPr>
            <a:xfrm>
              <a:off x="3058511" y="2039007"/>
              <a:ext cx="858932" cy="1057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65" name="TextBox 364">
              <a:extLst>
                <a:ext uri="{FF2B5EF4-FFF2-40B4-BE49-F238E27FC236}">
                  <a16:creationId xmlns:a16="http://schemas.microsoft.com/office/drawing/2014/main" id="{681BA8B7-D223-B04F-826C-CE9A604BEB68}"/>
                </a:ext>
              </a:extLst>
            </p:cNvPr>
            <p:cNvSpPr txBox="1"/>
            <p:nvPr/>
          </p:nvSpPr>
          <p:spPr>
            <a:xfrm>
              <a:off x="3210910" y="2191408"/>
              <a:ext cx="858932" cy="1057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66" name="TextBox 365">
              <a:extLst>
                <a:ext uri="{FF2B5EF4-FFF2-40B4-BE49-F238E27FC236}">
                  <a16:creationId xmlns:a16="http://schemas.microsoft.com/office/drawing/2014/main" id="{31F8BD8A-3628-3E4B-ABFF-4BF96E6B5B1F}"/>
                </a:ext>
              </a:extLst>
            </p:cNvPr>
            <p:cNvSpPr txBox="1"/>
            <p:nvPr/>
          </p:nvSpPr>
          <p:spPr>
            <a:xfrm>
              <a:off x="2543641" y="1930855"/>
              <a:ext cx="858931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67" name="TextBox 366">
              <a:extLst>
                <a:ext uri="{FF2B5EF4-FFF2-40B4-BE49-F238E27FC236}">
                  <a16:creationId xmlns:a16="http://schemas.microsoft.com/office/drawing/2014/main" id="{45408FC1-CB6D-7643-9176-3794129F2D97}"/>
                </a:ext>
              </a:extLst>
            </p:cNvPr>
            <p:cNvSpPr txBox="1"/>
            <p:nvPr/>
          </p:nvSpPr>
          <p:spPr>
            <a:xfrm>
              <a:off x="2559676" y="2401192"/>
              <a:ext cx="858931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68" name="TextBox 367">
              <a:extLst>
                <a:ext uri="{FF2B5EF4-FFF2-40B4-BE49-F238E27FC236}">
                  <a16:creationId xmlns:a16="http://schemas.microsoft.com/office/drawing/2014/main" id="{D190EEBC-0EA3-574F-B2CA-5218132852BB}"/>
                </a:ext>
              </a:extLst>
            </p:cNvPr>
            <p:cNvSpPr txBox="1"/>
            <p:nvPr/>
          </p:nvSpPr>
          <p:spPr>
            <a:xfrm>
              <a:off x="2133803" y="1558684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69" name="TextBox 368">
              <a:extLst>
                <a:ext uri="{FF2B5EF4-FFF2-40B4-BE49-F238E27FC236}">
                  <a16:creationId xmlns:a16="http://schemas.microsoft.com/office/drawing/2014/main" id="{2B7A5458-D845-A140-817C-4CE2ABFC656F}"/>
                </a:ext>
              </a:extLst>
            </p:cNvPr>
            <p:cNvSpPr txBox="1"/>
            <p:nvPr/>
          </p:nvSpPr>
          <p:spPr>
            <a:xfrm>
              <a:off x="2244297" y="1794219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70" name="TextBox 369">
              <a:extLst>
                <a:ext uri="{FF2B5EF4-FFF2-40B4-BE49-F238E27FC236}">
                  <a16:creationId xmlns:a16="http://schemas.microsoft.com/office/drawing/2014/main" id="{8CFAEC10-85BE-4049-80AF-65932EF5AEFB}"/>
                </a:ext>
              </a:extLst>
            </p:cNvPr>
            <p:cNvSpPr txBox="1"/>
            <p:nvPr/>
          </p:nvSpPr>
          <p:spPr>
            <a:xfrm>
              <a:off x="2428161" y="1798738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71" name="TextBox 370">
              <a:extLst>
                <a:ext uri="{FF2B5EF4-FFF2-40B4-BE49-F238E27FC236}">
                  <a16:creationId xmlns:a16="http://schemas.microsoft.com/office/drawing/2014/main" id="{E6E5D6AB-8857-B347-B4FF-EA94A66A14CE}"/>
                </a:ext>
              </a:extLst>
            </p:cNvPr>
            <p:cNvSpPr txBox="1"/>
            <p:nvPr/>
          </p:nvSpPr>
          <p:spPr>
            <a:xfrm>
              <a:off x="2464675" y="2140325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72" name="TextBox 371">
              <a:extLst>
                <a:ext uri="{FF2B5EF4-FFF2-40B4-BE49-F238E27FC236}">
                  <a16:creationId xmlns:a16="http://schemas.microsoft.com/office/drawing/2014/main" id="{4E07B93E-638D-A840-8502-FE57B1F6811F}"/>
                </a:ext>
              </a:extLst>
            </p:cNvPr>
            <p:cNvSpPr txBox="1"/>
            <p:nvPr/>
          </p:nvSpPr>
          <p:spPr>
            <a:xfrm>
              <a:off x="2911366" y="2101438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73" name="TextBox 372">
              <a:extLst>
                <a:ext uri="{FF2B5EF4-FFF2-40B4-BE49-F238E27FC236}">
                  <a16:creationId xmlns:a16="http://schemas.microsoft.com/office/drawing/2014/main" id="{58C04CBE-8778-BE4E-9698-681E47CD2D59}"/>
                </a:ext>
              </a:extLst>
            </p:cNvPr>
            <p:cNvSpPr txBox="1"/>
            <p:nvPr/>
          </p:nvSpPr>
          <p:spPr>
            <a:xfrm>
              <a:off x="2758318" y="2319948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74" name="TextBox 373">
              <a:extLst>
                <a:ext uri="{FF2B5EF4-FFF2-40B4-BE49-F238E27FC236}">
                  <a16:creationId xmlns:a16="http://schemas.microsoft.com/office/drawing/2014/main" id="{6065B53D-2BBE-774E-841C-EC79BEDD7427}"/>
                </a:ext>
              </a:extLst>
            </p:cNvPr>
            <p:cNvSpPr txBox="1"/>
            <p:nvPr/>
          </p:nvSpPr>
          <p:spPr>
            <a:xfrm>
              <a:off x="3037761" y="2408339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75" name="TextBox 374">
              <a:extLst>
                <a:ext uri="{FF2B5EF4-FFF2-40B4-BE49-F238E27FC236}">
                  <a16:creationId xmlns:a16="http://schemas.microsoft.com/office/drawing/2014/main" id="{824532A5-C020-D343-AA5A-6658AC01B4CE}"/>
                </a:ext>
              </a:extLst>
            </p:cNvPr>
            <p:cNvSpPr txBox="1"/>
            <p:nvPr/>
          </p:nvSpPr>
          <p:spPr>
            <a:xfrm>
              <a:off x="2055046" y="1872523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76" name="TextBox 375">
              <a:extLst>
                <a:ext uri="{FF2B5EF4-FFF2-40B4-BE49-F238E27FC236}">
                  <a16:creationId xmlns:a16="http://schemas.microsoft.com/office/drawing/2014/main" id="{723EB88D-81B9-544D-88AF-21E0FFE8D34E}"/>
                </a:ext>
              </a:extLst>
            </p:cNvPr>
            <p:cNvSpPr txBox="1"/>
            <p:nvPr/>
          </p:nvSpPr>
          <p:spPr>
            <a:xfrm>
              <a:off x="3232066" y="1918873"/>
              <a:ext cx="858931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77" name="TextBox 376">
              <a:extLst>
                <a:ext uri="{FF2B5EF4-FFF2-40B4-BE49-F238E27FC236}">
                  <a16:creationId xmlns:a16="http://schemas.microsoft.com/office/drawing/2014/main" id="{0B801451-EDE0-8B4D-8976-89185CA09D64}"/>
                </a:ext>
              </a:extLst>
            </p:cNvPr>
            <p:cNvSpPr txBox="1"/>
            <p:nvPr/>
          </p:nvSpPr>
          <p:spPr>
            <a:xfrm>
              <a:off x="2927268" y="1483428"/>
              <a:ext cx="284051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78" name="TextBox 377">
              <a:extLst>
                <a:ext uri="{FF2B5EF4-FFF2-40B4-BE49-F238E27FC236}">
                  <a16:creationId xmlns:a16="http://schemas.microsoft.com/office/drawing/2014/main" id="{7725F306-A058-F140-9309-C5A6141792E4}"/>
                </a:ext>
              </a:extLst>
            </p:cNvPr>
            <p:cNvSpPr txBox="1"/>
            <p:nvPr/>
          </p:nvSpPr>
          <p:spPr>
            <a:xfrm>
              <a:off x="3263599" y="1638248"/>
              <a:ext cx="858932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79" name="TextBox 378">
              <a:extLst>
                <a:ext uri="{FF2B5EF4-FFF2-40B4-BE49-F238E27FC236}">
                  <a16:creationId xmlns:a16="http://schemas.microsoft.com/office/drawing/2014/main" id="{805B4AFD-FA68-414B-B847-7854E1B77CC3}"/>
                </a:ext>
              </a:extLst>
            </p:cNvPr>
            <p:cNvSpPr txBox="1"/>
            <p:nvPr/>
          </p:nvSpPr>
          <p:spPr>
            <a:xfrm>
              <a:off x="2335516" y="2451852"/>
              <a:ext cx="858932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80" name="TextBox 379">
              <a:extLst>
                <a:ext uri="{FF2B5EF4-FFF2-40B4-BE49-F238E27FC236}">
                  <a16:creationId xmlns:a16="http://schemas.microsoft.com/office/drawing/2014/main" id="{1C034FC6-B5E8-8A4E-B575-0B0B2E68EA5F}"/>
                </a:ext>
              </a:extLst>
            </p:cNvPr>
            <p:cNvSpPr txBox="1"/>
            <p:nvPr/>
          </p:nvSpPr>
          <p:spPr>
            <a:xfrm>
              <a:off x="2727434" y="2028285"/>
              <a:ext cx="858932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81" name="TextBox 380">
              <a:extLst>
                <a:ext uri="{FF2B5EF4-FFF2-40B4-BE49-F238E27FC236}">
                  <a16:creationId xmlns:a16="http://schemas.microsoft.com/office/drawing/2014/main" id="{CF793E8C-4B9E-6548-BD0F-6CC76E1F0C1B}"/>
                </a:ext>
              </a:extLst>
            </p:cNvPr>
            <p:cNvSpPr txBox="1"/>
            <p:nvPr/>
          </p:nvSpPr>
          <p:spPr>
            <a:xfrm>
              <a:off x="2181269" y="2138010"/>
              <a:ext cx="858932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82" name="Oval 381">
              <a:extLst>
                <a:ext uri="{FF2B5EF4-FFF2-40B4-BE49-F238E27FC236}">
                  <a16:creationId xmlns:a16="http://schemas.microsoft.com/office/drawing/2014/main" id="{A64F69A8-10C4-884C-A6D0-36405E00FD84}"/>
                </a:ext>
              </a:extLst>
            </p:cNvPr>
            <p:cNvSpPr/>
            <p:nvPr/>
          </p:nvSpPr>
          <p:spPr>
            <a:xfrm>
              <a:off x="2163419" y="1681870"/>
              <a:ext cx="1665618" cy="157655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</p:grpSp>
      <p:grpSp>
        <p:nvGrpSpPr>
          <p:cNvPr id="383" name="Group 382">
            <a:extLst>
              <a:ext uri="{FF2B5EF4-FFF2-40B4-BE49-F238E27FC236}">
                <a16:creationId xmlns:a16="http://schemas.microsoft.com/office/drawing/2014/main" id="{2D499510-1081-9743-BE1C-5D453F3AD82D}"/>
              </a:ext>
            </a:extLst>
          </p:cNvPr>
          <p:cNvGrpSpPr/>
          <p:nvPr/>
        </p:nvGrpSpPr>
        <p:grpSpPr>
          <a:xfrm>
            <a:off x="4271799" y="1563298"/>
            <a:ext cx="722908" cy="727045"/>
            <a:chOff x="2055045" y="1429407"/>
            <a:chExt cx="2066268" cy="2078098"/>
          </a:xfrm>
        </p:grpSpPr>
        <p:sp>
          <p:nvSpPr>
            <p:cNvPr id="384" name="TextBox 383">
              <a:extLst>
                <a:ext uri="{FF2B5EF4-FFF2-40B4-BE49-F238E27FC236}">
                  <a16:creationId xmlns:a16="http://schemas.microsoft.com/office/drawing/2014/main" id="{E26510DC-140C-7740-9052-DD60FC51937A}"/>
                </a:ext>
              </a:extLst>
            </p:cNvPr>
            <p:cNvSpPr txBox="1"/>
            <p:nvPr/>
          </p:nvSpPr>
          <p:spPr>
            <a:xfrm>
              <a:off x="2448910" y="1429407"/>
              <a:ext cx="857717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85" name="TextBox 384">
              <a:extLst>
                <a:ext uri="{FF2B5EF4-FFF2-40B4-BE49-F238E27FC236}">
                  <a16:creationId xmlns:a16="http://schemas.microsoft.com/office/drawing/2014/main" id="{DC073C5C-770D-9D43-8570-8198EE0CC5E2}"/>
                </a:ext>
              </a:extLst>
            </p:cNvPr>
            <p:cNvSpPr txBox="1"/>
            <p:nvPr/>
          </p:nvSpPr>
          <p:spPr>
            <a:xfrm>
              <a:off x="2601310" y="1581808"/>
              <a:ext cx="857717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86" name="TextBox 385">
              <a:extLst>
                <a:ext uri="{FF2B5EF4-FFF2-40B4-BE49-F238E27FC236}">
                  <a16:creationId xmlns:a16="http://schemas.microsoft.com/office/drawing/2014/main" id="{A2A224A8-982D-C24C-9CD8-D7282709AF29}"/>
                </a:ext>
              </a:extLst>
            </p:cNvPr>
            <p:cNvSpPr txBox="1"/>
            <p:nvPr/>
          </p:nvSpPr>
          <p:spPr>
            <a:xfrm>
              <a:off x="2753710" y="1734208"/>
              <a:ext cx="857717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87" name="TextBox 386">
              <a:extLst>
                <a:ext uri="{FF2B5EF4-FFF2-40B4-BE49-F238E27FC236}">
                  <a16:creationId xmlns:a16="http://schemas.microsoft.com/office/drawing/2014/main" id="{BB946CD5-924C-F94A-B24D-67CD60E77472}"/>
                </a:ext>
              </a:extLst>
            </p:cNvPr>
            <p:cNvSpPr txBox="1"/>
            <p:nvPr/>
          </p:nvSpPr>
          <p:spPr>
            <a:xfrm>
              <a:off x="2948016" y="1822912"/>
              <a:ext cx="857717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88" name="TextBox 387">
              <a:extLst>
                <a:ext uri="{FF2B5EF4-FFF2-40B4-BE49-F238E27FC236}">
                  <a16:creationId xmlns:a16="http://schemas.microsoft.com/office/drawing/2014/main" id="{BC7BAFDF-FBA5-6641-9E2D-14B2D86AE925}"/>
                </a:ext>
              </a:extLst>
            </p:cNvPr>
            <p:cNvSpPr txBox="1"/>
            <p:nvPr/>
          </p:nvSpPr>
          <p:spPr>
            <a:xfrm>
              <a:off x="3058511" y="2039006"/>
              <a:ext cx="857717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89" name="TextBox 388">
              <a:extLst>
                <a:ext uri="{FF2B5EF4-FFF2-40B4-BE49-F238E27FC236}">
                  <a16:creationId xmlns:a16="http://schemas.microsoft.com/office/drawing/2014/main" id="{3CAE7755-D3F2-874B-8190-279C123B462D}"/>
                </a:ext>
              </a:extLst>
            </p:cNvPr>
            <p:cNvSpPr txBox="1"/>
            <p:nvPr/>
          </p:nvSpPr>
          <p:spPr>
            <a:xfrm>
              <a:off x="3210909" y="2191407"/>
              <a:ext cx="857717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90" name="TextBox 389">
              <a:extLst>
                <a:ext uri="{FF2B5EF4-FFF2-40B4-BE49-F238E27FC236}">
                  <a16:creationId xmlns:a16="http://schemas.microsoft.com/office/drawing/2014/main" id="{14CA52E1-19B4-624E-98EC-42011C3567C5}"/>
                </a:ext>
              </a:extLst>
            </p:cNvPr>
            <p:cNvSpPr txBox="1"/>
            <p:nvPr/>
          </p:nvSpPr>
          <p:spPr>
            <a:xfrm>
              <a:off x="2543641" y="1930855"/>
              <a:ext cx="857716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91" name="TextBox 390">
              <a:extLst>
                <a:ext uri="{FF2B5EF4-FFF2-40B4-BE49-F238E27FC236}">
                  <a16:creationId xmlns:a16="http://schemas.microsoft.com/office/drawing/2014/main" id="{6899C925-D330-2846-8C21-D7187D1732E6}"/>
                </a:ext>
              </a:extLst>
            </p:cNvPr>
            <p:cNvSpPr txBox="1"/>
            <p:nvPr/>
          </p:nvSpPr>
          <p:spPr>
            <a:xfrm>
              <a:off x="2559676" y="2401193"/>
              <a:ext cx="857716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92" name="TextBox 391">
              <a:extLst>
                <a:ext uri="{FF2B5EF4-FFF2-40B4-BE49-F238E27FC236}">
                  <a16:creationId xmlns:a16="http://schemas.microsoft.com/office/drawing/2014/main" id="{5CBF7291-B4D3-B346-A327-B08481E9E5D2}"/>
                </a:ext>
              </a:extLst>
            </p:cNvPr>
            <p:cNvSpPr txBox="1"/>
            <p:nvPr/>
          </p:nvSpPr>
          <p:spPr>
            <a:xfrm>
              <a:off x="2133802" y="1558684"/>
              <a:ext cx="294291" cy="1055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93" name="TextBox 392">
              <a:extLst>
                <a:ext uri="{FF2B5EF4-FFF2-40B4-BE49-F238E27FC236}">
                  <a16:creationId xmlns:a16="http://schemas.microsoft.com/office/drawing/2014/main" id="{7552AE3D-E0D1-1A46-98A5-3110C6878DE1}"/>
                </a:ext>
              </a:extLst>
            </p:cNvPr>
            <p:cNvSpPr txBox="1"/>
            <p:nvPr/>
          </p:nvSpPr>
          <p:spPr>
            <a:xfrm>
              <a:off x="2244297" y="1794218"/>
              <a:ext cx="294291" cy="1055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94" name="TextBox 393">
              <a:extLst>
                <a:ext uri="{FF2B5EF4-FFF2-40B4-BE49-F238E27FC236}">
                  <a16:creationId xmlns:a16="http://schemas.microsoft.com/office/drawing/2014/main" id="{BA0EEB37-14B7-3F41-8CD5-BF2486ED8DEC}"/>
                </a:ext>
              </a:extLst>
            </p:cNvPr>
            <p:cNvSpPr txBox="1"/>
            <p:nvPr/>
          </p:nvSpPr>
          <p:spPr>
            <a:xfrm>
              <a:off x="2428161" y="1798739"/>
              <a:ext cx="294291" cy="1055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95" name="TextBox 394">
              <a:extLst>
                <a:ext uri="{FF2B5EF4-FFF2-40B4-BE49-F238E27FC236}">
                  <a16:creationId xmlns:a16="http://schemas.microsoft.com/office/drawing/2014/main" id="{68A183E7-E6E8-B641-86CB-DFD2AD67992D}"/>
                </a:ext>
              </a:extLst>
            </p:cNvPr>
            <p:cNvSpPr txBox="1"/>
            <p:nvPr/>
          </p:nvSpPr>
          <p:spPr>
            <a:xfrm>
              <a:off x="2464675" y="2140327"/>
              <a:ext cx="294291" cy="1055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96" name="TextBox 395">
              <a:extLst>
                <a:ext uri="{FF2B5EF4-FFF2-40B4-BE49-F238E27FC236}">
                  <a16:creationId xmlns:a16="http://schemas.microsoft.com/office/drawing/2014/main" id="{84E3D4B0-202A-1C44-9D53-CE8503858BE2}"/>
                </a:ext>
              </a:extLst>
            </p:cNvPr>
            <p:cNvSpPr txBox="1"/>
            <p:nvPr/>
          </p:nvSpPr>
          <p:spPr>
            <a:xfrm>
              <a:off x="2911366" y="2101437"/>
              <a:ext cx="294291" cy="1055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97" name="TextBox 396">
              <a:extLst>
                <a:ext uri="{FF2B5EF4-FFF2-40B4-BE49-F238E27FC236}">
                  <a16:creationId xmlns:a16="http://schemas.microsoft.com/office/drawing/2014/main" id="{FAC05DAC-B3D2-7645-8A87-D57C4CCEECD2}"/>
                </a:ext>
              </a:extLst>
            </p:cNvPr>
            <p:cNvSpPr txBox="1"/>
            <p:nvPr/>
          </p:nvSpPr>
          <p:spPr>
            <a:xfrm>
              <a:off x="2758317" y="2319947"/>
              <a:ext cx="294291" cy="1055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98" name="TextBox 397">
              <a:extLst>
                <a:ext uri="{FF2B5EF4-FFF2-40B4-BE49-F238E27FC236}">
                  <a16:creationId xmlns:a16="http://schemas.microsoft.com/office/drawing/2014/main" id="{D3F3116F-9C79-B340-B017-DAC902D01FDC}"/>
                </a:ext>
              </a:extLst>
            </p:cNvPr>
            <p:cNvSpPr txBox="1"/>
            <p:nvPr/>
          </p:nvSpPr>
          <p:spPr>
            <a:xfrm>
              <a:off x="3037762" y="2408339"/>
              <a:ext cx="294291" cy="1055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99" name="TextBox 398">
              <a:extLst>
                <a:ext uri="{FF2B5EF4-FFF2-40B4-BE49-F238E27FC236}">
                  <a16:creationId xmlns:a16="http://schemas.microsoft.com/office/drawing/2014/main" id="{8A34D775-D030-9D49-8E9E-546987FBB1F4}"/>
                </a:ext>
              </a:extLst>
            </p:cNvPr>
            <p:cNvSpPr txBox="1"/>
            <p:nvPr/>
          </p:nvSpPr>
          <p:spPr>
            <a:xfrm>
              <a:off x="2055045" y="1872523"/>
              <a:ext cx="294291" cy="1055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00" name="TextBox 399">
              <a:extLst>
                <a:ext uri="{FF2B5EF4-FFF2-40B4-BE49-F238E27FC236}">
                  <a16:creationId xmlns:a16="http://schemas.microsoft.com/office/drawing/2014/main" id="{B887FD95-9EA5-7744-95A6-7B0A25BA667B}"/>
                </a:ext>
              </a:extLst>
            </p:cNvPr>
            <p:cNvSpPr txBox="1"/>
            <p:nvPr/>
          </p:nvSpPr>
          <p:spPr>
            <a:xfrm>
              <a:off x="3232067" y="1918873"/>
              <a:ext cx="857716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01" name="TextBox 400">
              <a:extLst>
                <a:ext uri="{FF2B5EF4-FFF2-40B4-BE49-F238E27FC236}">
                  <a16:creationId xmlns:a16="http://schemas.microsoft.com/office/drawing/2014/main" id="{EB779E81-F033-744F-96DF-9E1BC2745217}"/>
                </a:ext>
              </a:extLst>
            </p:cNvPr>
            <p:cNvSpPr txBox="1"/>
            <p:nvPr/>
          </p:nvSpPr>
          <p:spPr>
            <a:xfrm>
              <a:off x="2927267" y="1483428"/>
              <a:ext cx="284052" cy="1055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02" name="TextBox 401">
              <a:extLst>
                <a:ext uri="{FF2B5EF4-FFF2-40B4-BE49-F238E27FC236}">
                  <a16:creationId xmlns:a16="http://schemas.microsoft.com/office/drawing/2014/main" id="{9B5B4685-8237-6C49-B3A7-1094C8B35AC4}"/>
                </a:ext>
              </a:extLst>
            </p:cNvPr>
            <p:cNvSpPr txBox="1"/>
            <p:nvPr/>
          </p:nvSpPr>
          <p:spPr>
            <a:xfrm>
              <a:off x="3263597" y="1638247"/>
              <a:ext cx="857716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03" name="TextBox 402">
              <a:extLst>
                <a:ext uri="{FF2B5EF4-FFF2-40B4-BE49-F238E27FC236}">
                  <a16:creationId xmlns:a16="http://schemas.microsoft.com/office/drawing/2014/main" id="{8AC71842-1048-6E4C-B024-5D1F7729D548}"/>
                </a:ext>
              </a:extLst>
            </p:cNvPr>
            <p:cNvSpPr txBox="1"/>
            <p:nvPr/>
          </p:nvSpPr>
          <p:spPr>
            <a:xfrm>
              <a:off x="2335516" y="2451851"/>
              <a:ext cx="857716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04" name="TextBox 403">
              <a:extLst>
                <a:ext uri="{FF2B5EF4-FFF2-40B4-BE49-F238E27FC236}">
                  <a16:creationId xmlns:a16="http://schemas.microsoft.com/office/drawing/2014/main" id="{F13564EE-F859-9F4A-B50F-ED6E0651F9D3}"/>
                </a:ext>
              </a:extLst>
            </p:cNvPr>
            <p:cNvSpPr txBox="1"/>
            <p:nvPr/>
          </p:nvSpPr>
          <p:spPr>
            <a:xfrm>
              <a:off x="2727434" y="2028285"/>
              <a:ext cx="857716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05" name="TextBox 404">
              <a:extLst>
                <a:ext uri="{FF2B5EF4-FFF2-40B4-BE49-F238E27FC236}">
                  <a16:creationId xmlns:a16="http://schemas.microsoft.com/office/drawing/2014/main" id="{AE5E409A-F9C3-404B-8495-E2C46F9055C6}"/>
                </a:ext>
              </a:extLst>
            </p:cNvPr>
            <p:cNvSpPr txBox="1"/>
            <p:nvPr/>
          </p:nvSpPr>
          <p:spPr>
            <a:xfrm>
              <a:off x="2181269" y="2138012"/>
              <a:ext cx="857716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06" name="Oval 405">
              <a:extLst>
                <a:ext uri="{FF2B5EF4-FFF2-40B4-BE49-F238E27FC236}">
                  <a16:creationId xmlns:a16="http://schemas.microsoft.com/office/drawing/2014/main" id="{DAB2AFCE-EF27-5143-96A9-374EBD531FAE}"/>
                </a:ext>
              </a:extLst>
            </p:cNvPr>
            <p:cNvSpPr/>
            <p:nvPr/>
          </p:nvSpPr>
          <p:spPr>
            <a:xfrm>
              <a:off x="2118684" y="1646288"/>
              <a:ext cx="1665618" cy="1576553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FF0000"/>
                </a:solidFill>
              </a:endParaRPr>
            </a:p>
          </p:txBody>
        </p:sp>
      </p:grpSp>
      <p:sp>
        <p:nvSpPr>
          <p:cNvPr id="407" name="TextBox 406">
            <a:extLst>
              <a:ext uri="{FF2B5EF4-FFF2-40B4-BE49-F238E27FC236}">
                <a16:creationId xmlns:a16="http://schemas.microsoft.com/office/drawing/2014/main" id="{39FF882C-4CBA-884F-9171-783732BCE55B}"/>
              </a:ext>
            </a:extLst>
          </p:cNvPr>
          <p:cNvSpPr txBox="1"/>
          <p:nvPr/>
        </p:nvSpPr>
        <p:spPr>
          <a:xfrm>
            <a:off x="457200" y="1231947"/>
            <a:ext cx="2057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Sample data set A</a:t>
            </a:r>
          </a:p>
        </p:txBody>
      </p:sp>
      <p:sp>
        <p:nvSpPr>
          <p:cNvPr id="408" name="TextBox 407">
            <a:extLst>
              <a:ext uri="{FF2B5EF4-FFF2-40B4-BE49-F238E27FC236}">
                <a16:creationId xmlns:a16="http://schemas.microsoft.com/office/drawing/2014/main" id="{B2FA9BF4-27A4-FD44-A005-6C6DB7561AAF}"/>
              </a:ext>
            </a:extLst>
          </p:cNvPr>
          <p:cNvSpPr txBox="1"/>
          <p:nvPr/>
        </p:nvSpPr>
        <p:spPr>
          <a:xfrm>
            <a:off x="4173971" y="1231947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Sample data set B</a:t>
            </a:r>
          </a:p>
        </p:txBody>
      </p:sp>
      <p:grpSp>
        <p:nvGrpSpPr>
          <p:cNvPr id="409" name="Group 408">
            <a:extLst>
              <a:ext uri="{FF2B5EF4-FFF2-40B4-BE49-F238E27FC236}">
                <a16:creationId xmlns:a16="http://schemas.microsoft.com/office/drawing/2014/main" id="{12114CC7-9B1F-7F4A-91EA-0DC7123E4419}"/>
              </a:ext>
            </a:extLst>
          </p:cNvPr>
          <p:cNvGrpSpPr/>
          <p:nvPr/>
        </p:nvGrpSpPr>
        <p:grpSpPr>
          <a:xfrm>
            <a:off x="1255305" y="1657350"/>
            <a:ext cx="1818412" cy="386538"/>
            <a:chOff x="5074022" y="438823"/>
            <a:chExt cx="2816206" cy="59863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1" name="TextBox 410">
                  <a:extLst>
                    <a:ext uri="{FF2B5EF4-FFF2-40B4-BE49-F238E27FC236}">
                      <a16:creationId xmlns:a16="http://schemas.microsoft.com/office/drawing/2014/main" id="{252E1A88-D6C7-4442-B0F0-ED418A8FF843}"/>
                    </a:ext>
                  </a:extLst>
                </p:cNvPr>
                <p:cNvSpPr txBox="1"/>
                <p:nvPr/>
              </p:nvSpPr>
              <p:spPr>
                <a:xfrm>
                  <a:off x="5074022" y="438823"/>
                  <a:ext cx="739218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411" name="TextBox 410">
                  <a:extLst>
                    <a:ext uri="{FF2B5EF4-FFF2-40B4-BE49-F238E27FC236}">
                      <a16:creationId xmlns:a16="http://schemas.microsoft.com/office/drawing/2014/main" id="{252E1A88-D6C7-4442-B0F0-ED418A8FF8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4022" y="438823"/>
                  <a:ext cx="739218" cy="57199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2" name="TextBox 411">
                  <a:extLst>
                    <a:ext uri="{FF2B5EF4-FFF2-40B4-BE49-F238E27FC236}">
                      <a16:creationId xmlns:a16="http://schemas.microsoft.com/office/drawing/2014/main" id="{96F9F1DF-687D-DE4A-9952-EE3A4826B049}"/>
                    </a:ext>
                  </a:extLst>
                </p:cNvPr>
                <p:cNvSpPr txBox="1"/>
                <p:nvPr/>
              </p:nvSpPr>
              <p:spPr>
                <a:xfrm>
                  <a:off x="5424639" y="438823"/>
                  <a:ext cx="730978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412" name="TextBox 411">
                  <a:extLst>
                    <a:ext uri="{FF2B5EF4-FFF2-40B4-BE49-F238E27FC236}">
                      <a16:creationId xmlns:a16="http://schemas.microsoft.com/office/drawing/2014/main" id="{96F9F1DF-687D-DE4A-9952-EE3A4826B0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4639" y="438823"/>
                  <a:ext cx="730978" cy="57199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3" name="TextBox 412">
                  <a:extLst>
                    <a:ext uri="{FF2B5EF4-FFF2-40B4-BE49-F238E27FC236}">
                      <a16:creationId xmlns:a16="http://schemas.microsoft.com/office/drawing/2014/main" id="{B9C3085A-B88E-3144-BEFF-39302D6C2B1B}"/>
                    </a:ext>
                  </a:extLst>
                </p:cNvPr>
                <p:cNvSpPr txBox="1"/>
                <p:nvPr/>
              </p:nvSpPr>
              <p:spPr>
                <a:xfrm>
                  <a:off x="5775258" y="438823"/>
                  <a:ext cx="739218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413" name="TextBox 412">
                  <a:extLst>
                    <a:ext uri="{FF2B5EF4-FFF2-40B4-BE49-F238E27FC236}">
                      <a16:creationId xmlns:a16="http://schemas.microsoft.com/office/drawing/2014/main" id="{B9C3085A-B88E-3144-BEFF-39302D6C2B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5258" y="438823"/>
                  <a:ext cx="739218" cy="57199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4" name="TextBox 413">
                  <a:extLst>
                    <a:ext uri="{FF2B5EF4-FFF2-40B4-BE49-F238E27FC236}">
                      <a16:creationId xmlns:a16="http://schemas.microsoft.com/office/drawing/2014/main" id="{D726A8BB-D02A-8E4A-BB30-8A91E306E7E3}"/>
                    </a:ext>
                  </a:extLst>
                </p:cNvPr>
                <p:cNvSpPr txBox="1"/>
                <p:nvPr/>
              </p:nvSpPr>
              <p:spPr>
                <a:xfrm>
                  <a:off x="6760149" y="438823"/>
                  <a:ext cx="1130079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414" name="TextBox 413">
                  <a:extLst>
                    <a:ext uri="{FF2B5EF4-FFF2-40B4-BE49-F238E27FC236}">
                      <a16:creationId xmlns:a16="http://schemas.microsoft.com/office/drawing/2014/main" id="{D726A8BB-D02A-8E4A-BB30-8A91E306E7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0149" y="438823"/>
                  <a:ext cx="1130079" cy="57199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5" name="TextBox 414">
                  <a:extLst>
                    <a:ext uri="{FF2B5EF4-FFF2-40B4-BE49-F238E27FC236}">
                      <a16:creationId xmlns:a16="http://schemas.microsoft.com/office/drawing/2014/main" id="{A510035E-5B50-764B-97DD-B22B9441C99D}"/>
                    </a:ext>
                  </a:extLst>
                </p:cNvPr>
                <p:cNvSpPr txBox="1"/>
                <p:nvPr/>
              </p:nvSpPr>
              <p:spPr>
                <a:xfrm>
                  <a:off x="6266153" y="465470"/>
                  <a:ext cx="690660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dirty="0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415" name="TextBox 414">
                  <a:extLst>
                    <a:ext uri="{FF2B5EF4-FFF2-40B4-BE49-F238E27FC236}">
                      <a16:creationId xmlns:a16="http://schemas.microsoft.com/office/drawing/2014/main" id="{A510035E-5B50-764B-97DD-B22B9441C9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6153" y="465470"/>
                  <a:ext cx="690660" cy="57199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0" name="Rectangle 409">
              <a:extLst>
                <a:ext uri="{FF2B5EF4-FFF2-40B4-BE49-F238E27FC236}">
                  <a16:creationId xmlns:a16="http://schemas.microsoft.com/office/drawing/2014/main" id="{E2456B7B-ADB9-FF4F-93A1-79B34B4E6DBA}"/>
                </a:ext>
              </a:extLst>
            </p:cNvPr>
            <p:cNvSpPr/>
            <p:nvPr/>
          </p:nvSpPr>
          <p:spPr>
            <a:xfrm>
              <a:off x="5127814" y="564865"/>
              <a:ext cx="2604574" cy="43065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6" name="TextBox 415">
                <a:extLst>
                  <a:ext uri="{FF2B5EF4-FFF2-40B4-BE49-F238E27FC236}">
                    <a16:creationId xmlns:a16="http://schemas.microsoft.com/office/drawing/2014/main" id="{3A84778A-9FA3-5A46-BC80-21AE9B087B36}"/>
                  </a:ext>
                </a:extLst>
              </p:cNvPr>
              <p:cNvSpPr txBox="1"/>
              <p:nvPr/>
            </p:nvSpPr>
            <p:spPr>
              <a:xfrm>
                <a:off x="3357974" y="1684531"/>
                <a:ext cx="6728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𝑡𝑎𝑡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416" name="TextBox 415">
                <a:extLst>
                  <a:ext uri="{FF2B5EF4-FFF2-40B4-BE49-F238E27FC236}">
                    <a16:creationId xmlns:a16="http://schemas.microsoft.com/office/drawing/2014/main" id="{3A84778A-9FA3-5A46-BC80-21AE9B087B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7974" y="1684531"/>
                <a:ext cx="67281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7" name="Right Arrow 416">
            <a:extLst>
              <a:ext uri="{FF2B5EF4-FFF2-40B4-BE49-F238E27FC236}">
                <a16:creationId xmlns:a16="http://schemas.microsoft.com/office/drawing/2014/main" id="{1BD1E57F-FE1B-AE41-BF99-DE0DA66B6A08}"/>
              </a:ext>
            </a:extLst>
          </p:cNvPr>
          <p:cNvSpPr/>
          <p:nvPr/>
        </p:nvSpPr>
        <p:spPr>
          <a:xfrm>
            <a:off x="3091757" y="1786434"/>
            <a:ext cx="278662" cy="16056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418" name="Group 417">
            <a:extLst>
              <a:ext uri="{FF2B5EF4-FFF2-40B4-BE49-F238E27FC236}">
                <a16:creationId xmlns:a16="http://schemas.microsoft.com/office/drawing/2014/main" id="{DA17C077-4BF6-2549-AA82-71031095AE16}"/>
              </a:ext>
            </a:extLst>
          </p:cNvPr>
          <p:cNvGrpSpPr/>
          <p:nvPr/>
        </p:nvGrpSpPr>
        <p:grpSpPr>
          <a:xfrm>
            <a:off x="5028859" y="1657350"/>
            <a:ext cx="1839444" cy="393128"/>
            <a:chOff x="5074022" y="420558"/>
            <a:chExt cx="2848779" cy="60884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4" name="TextBox 423">
                  <a:extLst>
                    <a:ext uri="{FF2B5EF4-FFF2-40B4-BE49-F238E27FC236}">
                      <a16:creationId xmlns:a16="http://schemas.microsoft.com/office/drawing/2014/main" id="{BFF279B2-1245-3D44-B9D2-4EC4A543CF6D}"/>
                    </a:ext>
                  </a:extLst>
                </p:cNvPr>
                <p:cNvSpPr txBox="1"/>
                <p:nvPr/>
              </p:nvSpPr>
              <p:spPr>
                <a:xfrm>
                  <a:off x="6266153" y="447205"/>
                  <a:ext cx="690660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1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24" name="TextBox 423">
                  <a:extLst>
                    <a:ext uri="{FF2B5EF4-FFF2-40B4-BE49-F238E27FC236}">
                      <a16:creationId xmlns:a16="http://schemas.microsoft.com/office/drawing/2014/main" id="{BFF279B2-1245-3D44-B9D2-4EC4A543CF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6153" y="447205"/>
                  <a:ext cx="690660" cy="57199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0" name="TextBox 419">
                  <a:extLst>
                    <a:ext uri="{FF2B5EF4-FFF2-40B4-BE49-F238E27FC236}">
                      <a16:creationId xmlns:a16="http://schemas.microsoft.com/office/drawing/2014/main" id="{72E8A76C-5F7F-E540-A3FF-323235B0B905}"/>
                    </a:ext>
                  </a:extLst>
                </p:cNvPr>
                <p:cNvSpPr txBox="1"/>
                <p:nvPr/>
              </p:nvSpPr>
              <p:spPr>
                <a:xfrm>
                  <a:off x="5074022" y="420558"/>
                  <a:ext cx="739218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20" name="TextBox 419">
                  <a:extLst>
                    <a:ext uri="{FF2B5EF4-FFF2-40B4-BE49-F238E27FC236}">
                      <a16:creationId xmlns:a16="http://schemas.microsoft.com/office/drawing/2014/main" id="{72E8A76C-5F7F-E540-A3FF-323235B0B9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4022" y="420558"/>
                  <a:ext cx="739218" cy="571991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1" name="TextBox 420">
                  <a:extLst>
                    <a:ext uri="{FF2B5EF4-FFF2-40B4-BE49-F238E27FC236}">
                      <a16:creationId xmlns:a16="http://schemas.microsoft.com/office/drawing/2014/main" id="{BDF05082-3FFD-6C44-9392-7B79C76CE50E}"/>
                    </a:ext>
                  </a:extLst>
                </p:cNvPr>
                <p:cNvSpPr txBox="1"/>
                <p:nvPr/>
              </p:nvSpPr>
              <p:spPr>
                <a:xfrm>
                  <a:off x="5424639" y="420558"/>
                  <a:ext cx="730978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21" name="TextBox 420">
                  <a:extLst>
                    <a:ext uri="{FF2B5EF4-FFF2-40B4-BE49-F238E27FC236}">
                      <a16:creationId xmlns:a16="http://schemas.microsoft.com/office/drawing/2014/main" id="{BDF05082-3FFD-6C44-9392-7B79C76CE5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4639" y="420558"/>
                  <a:ext cx="730978" cy="57199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2" name="TextBox 421">
                  <a:extLst>
                    <a:ext uri="{FF2B5EF4-FFF2-40B4-BE49-F238E27FC236}">
                      <a16:creationId xmlns:a16="http://schemas.microsoft.com/office/drawing/2014/main" id="{8A510B56-EC9D-C643-A7E6-EC9650726ADA}"/>
                    </a:ext>
                  </a:extLst>
                </p:cNvPr>
                <p:cNvSpPr txBox="1"/>
                <p:nvPr/>
              </p:nvSpPr>
              <p:spPr>
                <a:xfrm>
                  <a:off x="5775258" y="420558"/>
                  <a:ext cx="739218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22" name="TextBox 421">
                  <a:extLst>
                    <a:ext uri="{FF2B5EF4-FFF2-40B4-BE49-F238E27FC236}">
                      <a16:creationId xmlns:a16="http://schemas.microsoft.com/office/drawing/2014/main" id="{8A510B56-EC9D-C643-A7E6-EC9650726A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5258" y="420558"/>
                  <a:ext cx="739218" cy="571991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3" name="TextBox 422">
                  <a:extLst>
                    <a:ext uri="{FF2B5EF4-FFF2-40B4-BE49-F238E27FC236}">
                      <a16:creationId xmlns:a16="http://schemas.microsoft.com/office/drawing/2014/main" id="{D201DFF2-5F03-5A42-809E-95926A614DA5}"/>
                    </a:ext>
                  </a:extLst>
                </p:cNvPr>
                <p:cNvSpPr txBox="1"/>
                <p:nvPr/>
              </p:nvSpPr>
              <p:spPr>
                <a:xfrm>
                  <a:off x="6760151" y="420558"/>
                  <a:ext cx="1162650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1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23" name="TextBox 422">
                  <a:extLst>
                    <a:ext uri="{FF2B5EF4-FFF2-40B4-BE49-F238E27FC236}">
                      <a16:creationId xmlns:a16="http://schemas.microsoft.com/office/drawing/2014/main" id="{D201DFF2-5F03-5A42-809E-95926A614D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0151" y="420558"/>
                  <a:ext cx="1162650" cy="571991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9" name="Rectangle 418">
              <a:extLst>
                <a:ext uri="{FF2B5EF4-FFF2-40B4-BE49-F238E27FC236}">
                  <a16:creationId xmlns:a16="http://schemas.microsoft.com/office/drawing/2014/main" id="{B00FF3EB-1065-AB46-ACA0-5B55B7761169}"/>
                </a:ext>
              </a:extLst>
            </p:cNvPr>
            <p:cNvSpPr/>
            <p:nvPr/>
          </p:nvSpPr>
          <p:spPr>
            <a:xfrm>
              <a:off x="5127814" y="546600"/>
              <a:ext cx="2661019" cy="48280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5" name="TextBox 424">
                <a:extLst>
                  <a:ext uri="{FF2B5EF4-FFF2-40B4-BE49-F238E27FC236}">
                    <a16:creationId xmlns:a16="http://schemas.microsoft.com/office/drawing/2014/main" id="{DCC8A11E-BB16-4147-B15A-D66E3C0D61E6}"/>
                  </a:ext>
                </a:extLst>
              </p:cNvPr>
              <p:cNvSpPr txBox="1"/>
              <p:nvPr/>
            </p:nvSpPr>
            <p:spPr>
              <a:xfrm>
                <a:off x="7126953" y="1697100"/>
                <a:ext cx="6728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8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𝑡𝑎𝑡</m:t>
                      </m:r>
                    </m:oMath>
                  </m:oMathPara>
                </a14:m>
                <a:endParaRPr lang="en-US" sz="1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25" name="TextBox 424">
                <a:extLst>
                  <a:ext uri="{FF2B5EF4-FFF2-40B4-BE49-F238E27FC236}">
                    <a16:creationId xmlns:a16="http://schemas.microsoft.com/office/drawing/2014/main" id="{DCC8A11E-BB16-4147-B15A-D66E3C0D61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6953" y="1697100"/>
                <a:ext cx="672813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6" name="Right Arrow 425">
            <a:extLst>
              <a:ext uri="{FF2B5EF4-FFF2-40B4-BE49-F238E27FC236}">
                <a16:creationId xmlns:a16="http://schemas.microsoft.com/office/drawing/2014/main" id="{7A62E565-D739-7546-AA75-095C8209CD52}"/>
              </a:ext>
            </a:extLst>
          </p:cNvPr>
          <p:cNvSpPr/>
          <p:nvPr/>
        </p:nvSpPr>
        <p:spPr>
          <a:xfrm>
            <a:off x="6860735" y="1799069"/>
            <a:ext cx="278662" cy="160569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06" name="TextBox 705">
            <a:extLst>
              <a:ext uri="{FF2B5EF4-FFF2-40B4-BE49-F238E27FC236}">
                <a16:creationId xmlns:a16="http://schemas.microsoft.com/office/drawing/2014/main" id="{CD8427C5-F7FE-9F49-A858-FB3CE74FFCEF}"/>
              </a:ext>
            </a:extLst>
          </p:cNvPr>
          <p:cNvSpPr txBox="1"/>
          <p:nvPr/>
        </p:nvSpPr>
        <p:spPr>
          <a:xfrm>
            <a:off x="1791999" y="2189261"/>
            <a:ext cx="683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size N</a:t>
            </a:r>
          </a:p>
        </p:txBody>
      </p:sp>
      <p:sp>
        <p:nvSpPr>
          <p:cNvPr id="707" name="Left Brace 706">
            <a:extLst>
              <a:ext uri="{FF2B5EF4-FFF2-40B4-BE49-F238E27FC236}">
                <a16:creationId xmlns:a16="http://schemas.microsoft.com/office/drawing/2014/main" id="{0B78CDD7-302F-8947-AF72-0428B212AE32}"/>
              </a:ext>
            </a:extLst>
          </p:cNvPr>
          <p:cNvSpPr/>
          <p:nvPr/>
        </p:nvSpPr>
        <p:spPr>
          <a:xfrm rot="16200000">
            <a:off x="2076737" y="1332133"/>
            <a:ext cx="113726" cy="1676402"/>
          </a:xfrm>
          <a:prstGeom prst="leftBrac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8" name="TextBox 707">
            <a:extLst>
              <a:ext uri="{FF2B5EF4-FFF2-40B4-BE49-F238E27FC236}">
                <a16:creationId xmlns:a16="http://schemas.microsoft.com/office/drawing/2014/main" id="{A93B5718-D9D7-704D-BD21-FAD29A26B2B5}"/>
              </a:ext>
            </a:extLst>
          </p:cNvPr>
          <p:cNvSpPr txBox="1"/>
          <p:nvPr/>
        </p:nvSpPr>
        <p:spPr>
          <a:xfrm>
            <a:off x="5562600" y="2189261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size M</a:t>
            </a:r>
          </a:p>
        </p:txBody>
      </p:sp>
      <p:sp>
        <p:nvSpPr>
          <p:cNvPr id="709" name="Left Brace 708">
            <a:extLst>
              <a:ext uri="{FF2B5EF4-FFF2-40B4-BE49-F238E27FC236}">
                <a16:creationId xmlns:a16="http://schemas.microsoft.com/office/drawing/2014/main" id="{FFD38D6F-E8A5-E243-A5A3-358E774027C1}"/>
              </a:ext>
            </a:extLst>
          </p:cNvPr>
          <p:cNvSpPr/>
          <p:nvPr/>
        </p:nvSpPr>
        <p:spPr>
          <a:xfrm rot="16200000">
            <a:off x="5856955" y="1336342"/>
            <a:ext cx="113726" cy="1676402"/>
          </a:xfrm>
          <a:prstGeom prst="leftBrac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0" name="TextBox 709">
                <a:extLst>
                  <a:ext uri="{FF2B5EF4-FFF2-40B4-BE49-F238E27FC236}">
                    <a16:creationId xmlns:a16="http://schemas.microsoft.com/office/drawing/2014/main" id="{B67A666F-4B13-134D-A8BE-66BC83EC8456}"/>
                  </a:ext>
                </a:extLst>
              </p:cNvPr>
              <p:cNvSpPr txBox="1"/>
              <p:nvPr/>
            </p:nvSpPr>
            <p:spPr>
              <a:xfrm>
                <a:off x="457200" y="2858522"/>
                <a:ext cx="82296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dirty="0">
                    <a:solidFill>
                      <a:schemeClr val="bg1">
                        <a:lumMod val="50000"/>
                      </a:schemeClr>
                    </a:solidFill>
                  </a:rPr>
                  <a:t>Permutation test addresses only one question:</a:t>
                </a:r>
              </a:p>
              <a:p>
                <a:pPr algn="ctr"/>
                <a:r>
                  <a:rPr lang="en-US" sz="1800" dirty="0">
                    <a:solidFill>
                      <a:schemeClr val="bg1">
                        <a:lumMod val="50000"/>
                      </a:schemeClr>
                    </a:solidFill>
                  </a:rPr>
                  <a:t>Do samples </a:t>
                </a:r>
                <a:r>
                  <a:rPr lang="en-US" sz="1800" b="1" dirty="0"/>
                  <a:t>A and B </a:t>
                </a:r>
                <a:r>
                  <a:rPr lang="en-US" sz="1800" dirty="0">
                    <a:solidFill>
                      <a:schemeClr val="bg1">
                        <a:lumMod val="50000"/>
                      </a:schemeClr>
                    </a:solidFill>
                  </a:rPr>
                  <a:t>come from the </a:t>
                </a:r>
                <a:r>
                  <a:rPr lang="en-US" sz="1800" b="1" dirty="0"/>
                  <a:t>same distribution?</a:t>
                </a:r>
              </a:p>
              <a:p>
                <a:pPr algn="ctr"/>
                <a:endParaRPr lang="en-US" sz="1800" b="1" dirty="0"/>
              </a:p>
              <a:p>
                <a:pPr algn="ctr"/>
                <a:r>
                  <a:rPr lang="en-US" sz="1800" b="1" dirty="0"/>
                  <a:t>Null hypothesis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1800" b="1" dirty="0"/>
                  <a:t>): </a:t>
                </a:r>
                <a:r>
                  <a:rPr lang="en-US" sz="1800" dirty="0">
                    <a:solidFill>
                      <a:schemeClr val="bg1">
                        <a:lumMod val="50000"/>
                      </a:schemeClr>
                    </a:solidFill>
                  </a:rPr>
                  <a:t>Samples </a:t>
                </a:r>
                <a:r>
                  <a:rPr lang="en-US" sz="1800" b="1" dirty="0"/>
                  <a:t>A and B </a:t>
                </a:r>
                <a:r>
                  <a:rPr lang="en-US" sz="1800" dirty="0">
                    <a:solidFill>
                      <a:schemeClr val="bg1">
                        <a:lumMod val="50000"/>
                      </a:schemeClr>
                    </a:solidFill>
                  </a:rPr>
                  <a:t>come from the </a:t>
                </a:r>
                <a:r>
                  <a:rPr lang="en-US" sz="1800" b="1" dirty="0"/>
                  <a:t>same distribution</a:t>
                </a:r>
                <a:r>
                  <a:rPr lang="en-US" sz="1800" dirty="0">
                    <a:solidFill>
                      <a:schemeClr val="bg1">
                        <a:lumMod val="50000"/>
                      </a:schemeClr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710" name="TextBox 709">
                <a:extLst>
                  <a:ext uri="{FF2B5EF4-FFF2-40B4-BE49-F238E27FC236}">
                    <a16:creationId xmlns:a16="http://schemas.microsoft.com/office/drawing/2014/main" id="{B67A666F-4B13-134D-A8BE-66BC83EC84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858522"/>
                <a:ext cx="8229600" cy="1200329"/>
              </a:xfrm>
              <a:prstGeom prst="rect">
                <a:avLst/>
              </a:prstGeom>
              <a:blipFill>
                <a:blip r:embed="rId14"/>
                <a:stretch>
                  <a:fillRect t="-3158" b="-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0823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267C5-C63D-E440-A565-7FFFFCB6A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Permutation test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267456-7592-2548-B568-6A1E6ABA78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5</a:t>
            </a:fld>
            <a:endParaRPr lang="en-US"/>
          </a:p>
        </p:txBody>
      </p:sp>
      <p:grpSp>
        <p:nvGrpSpPr>
          <p:cNvPr id="359" name="Group 358">
            <a:extLst>
              <a:ext uri="{FF2B5EF4-FFF2-40B4-BE49-F238E27FC236}">
                <a16:creationId xmlns:a16="http://schemas.microsoft.com/office/drawing/2014/main" id="{5081D380-FB7F-F745-8D57-FF3F19078DFA}"/>
              </a:ext>
            </a:extLst>
          </p:cNvPr>
          <p:cNvGrpSpPr/>
          <p:nvPr/>
        </p:nvGrpSpPr>
        <p:grpSpPr>
          <a:xfrm>
            <a:off x="533400" y="1551753"/>
            <a:ext cx="722310" cy="726540"/>
            <a:chOff x="2055046" y="1429407"/>
            <a:chExt cx="2067485" cy="2079593"/>
          </a:xfrm>
        </p:grpSpPr>
        <p:sp>
          <p:nvSpPr>
            <p:cNvPr id="360" name="TextBox 359">
              <a:extLst>
                <a:ext uri="{FF2B5EF4-FFF2-40B4-BE49-F238E27FC236}">
                  <a16:creationId xmlns:a16="http://schemas.microsoft.com/office/drawing/2014/main" id="{2179A587-AB1F-2B4F-8045-912CB4ED608A}"/>
                </a:ext>
              </a:extLst>
            </p:cNvPr>
            <p:cNvSpPr txBox="1"/>
            <p:nvPr/>
          </p:nvSpPr>
          <p:spPr>
            <a:xfrm>
              <a:off x="2448910" y="1429407"/>
              <a:ext cx="858932" cy="1057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61" name="TextBox 360">
              <a:extLst>
                <a:ext uri="{FF2B5EF4-FFF2-40B4-BE49-F238E27FC236}">
                  <a16:creationId xmlns:a16="http://schemas.microsoft.com/office/drawing/2014/main" id="{5F34E98A-0C1B-5B44-9F03-E188B2FF8532}"/>
                </a:ext>
              </a:extLst>
            </p:cNvPr>
            <p:cNvSpPr txBox="1"/>
            <p:nvPr/>
          </p:nvSpPr>
          <p:spPr>
            <a:xfrm>
              <a:off x="2601309" y="1581808"/>
              <a:ext cx="858932" cy="1057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62" name="TextBox 361">
              <a:extLst>
                <a:ext uri="{FF2B5EF4-FFF2-40B4-BE49-F238E27FC236}">
                  <a16:creationId xmlns:a16="http://schemas.microsoft.com/office/drawing/2014/main" id="{2F61F76C-F1F4-FF46-B15F-D05FEECCFCAA}"/>
                </a:ext>
              </a:extLst>
            </p:cNvPr>
            <p:cNvSpPr txBox="1"/>
            <p:nvPr/>
          </p:nvSpPr>
          <p:spPr>
            <a:xfrm>
              <a:off x="2753711" y="1734207"/>
              <a:ext cx="858932" cy="1057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63" name="TextBox 362">
              <a:extLst>
                <a:ext uri="{FF2B5EF4-FFF2-40B4-BE49-F238E27FC236}">
                  <a16:creationId xmlns:a16="http://schemas.microsoft.com/office/drawing/2014/main" id="{737E2CDD-929B-594D-BA0C-63401EE5DBFC}"/>
                </a:ext>
              </a:extLst>
            </p:cNvPr>
            <p:cNvSpPr txBox="1"/>
            <p:nvPr/>
          </p:nvSpPr>
          <p:spPr>
            <a:xfrm>
              <a:off x="2948014" y="1822913"/>
              <a:ext cx="858932" cy="1057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64" name="TextBox 363">
              <a:extLst>
                <a:ext uri="{FF2B5EF4-FFF2-40B4-BE49-F238E27FC236}">
                  <a16:creationId xmlns:a16="http://schemas.microsoft.com/office/drawing/2014/main" id="{F1BE46E1-F34C-6740-902C-CC1C26CA1DF0}"/>
                </a:ext>
              </a:extLst>
            </p:cNvPr>
            <p:cNvSpPr txBox="1"/>
            <p:nvPr/>
          </p:nvSpPr>
          <p:spPr>
            <a:xfrm>
              <a:off x="3058511" y="2039007"/>
              <a:ext cx="858932" cy="1057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65" name="TextBox 364">
              <a:extLst>
                <a:ext uri="{FF2B5EF4-FFF2-40B4-BE49-F238E27FC236}">
                  <a16:creationId xmlns:a16="http://schemas.microsoft.com/office/drawing/2014/main" id="{681BA8B7-D223-B04F-826C-CE9A604BEB68}"/>
                </a:ext>
              </a:extLst>
            </p:cNvPr>
            <p:cNvSpPr txBox="1"/>
            <p:nvPr/>
          </p:nvSpPr>
          <p:spPr>
            <a:xfrm>
              <a:off x="3210910" y="2191408"/>
              <a:ext cx="858932" cy="1057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66" name="TextBox 365">
              <a:extLst>
                <a:ext uri="{FF2B5EF4-FFF2-40B4-BE49-F238E27FC236}">
                  <a16:creationId xmlns:a16="http://schemas.microsoft.com/office/drawing/2014/main" id="{31F8BD8A-3628-3E4B-ABFF-4BF96E6B5B1F}"/>
                </a:ext>
              </a:extLst>
            </p:cNvPr>
            <p:cNvSpPr txBox="1"/>
            <p:nvPr/>
          </p:nvSpPr>
          <p:spPr>
            <a:xfrm>
              <a:off x="2543641" y="1930855"/>
              <a:ext cx="858931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67" name="TextBox 366">
              <a:extLst>
                <a:ext uri="{FF2B5EF4-FFF2-40B4-BE49-F238E27FC236}">
                  <a16:creationId xmlns:a16="http://schemas.microsoft.com/office/drawing/2014/main" id="{45408FC1-CB6D-7643-9176-3794129F2D97}"/>
                </a:ext>
              </a:extLst>
            </p:cNvPr>
            <p:cNvSpPr txBox="1"/>
            <p:nvPr/>
          </p:nvSpPr>
          <p:spPr>
            <a:xfrm>
              <a:off x="2559676" y="2401192"/>
              <a:ext cx="858931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68" name="TextBox 367">
              <a:extLst>
                <a:ext uri="{FF2B5EF4-FFF2-40B4-BE49-F238E27FC236}">
                  <a16:creationId xmlns:a16="http://schemas.microsoft.com/office/drawing/2014/main" id="{D190EEBC-0EA3-574F-B2CA-5218132852BB}"/>
                </a:ext>
              </a:extLst>
            </p:cNvPr>
            <p:cNvSpPr txBox="1"/>
            <p:nvPr/>
          </p:nvSpPr>
          <p:spPr>
            <a:xfrm>
              <a:off x="2133803" y="1558684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69" name="TextBox 368">
              <a:extLst>
                <a:ext uri="{FF2B5EF4-FFF2-40B4-BE49-F238E27FC236}">
                  <a16:creationId xmlns:a16="http://schemas.microsoft.com/office/drawing/2014/main" id="{2B7A5458-D845-A140-817C-4CE2ABFC656F}"/>
                </a:ext>
              </a:extLst>
            </p:cNvPr>
            <p:cNvSpPr txBox="1"/>
            <p:nvPr/>
          </p:nvSpPr>
          <p:spPr>
            <a:xfrm>
              <a:off x="2244297" y="1794219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70" name="TextBox 369">
              <a:extLst>
                <a:ext uri="{FF2B5EF4-FFF2-40B4-BE49-F238E27FC236}">
                  <a16:creationId xmlns:a16="http://schemas.microsoft.com/office/drawing/2014/main" id="{8CFAEC10-85BE-4049-80AF-65932EF5AEFB}"/>
                </a:ext>
              </a:extLst>
            </p:cNvPr>
            <p:cNvSpPr txBox="1"/>
            <p:nvPr/>
          </p:nvSpPr>
          <p:spPr>
            <a:xfrm>
              <a:off x="2428161" y="1798738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71" name="TextBox 370">
              <a:extLst>
                <a:ext uri="{FF2B5EF4-FFF2-40B4-BE49-F238E27FC236}">
                  <a16:creationId xmlns:a16="http://schemas.microsoft.com/office/drawing/2014/main" id="{E6E5D6AB-8857-B347-B4FF-EA94A66A14CE}"/>
                </a:ext>
              </a:extLst>
            </p:cNvPr>
            <p:cNvSpPr txBox="1"/>
            <p:nvPr/>
          </p:nvSpPr>
          <p:spPr>
            <a:xfrm>
              <a:off x="2464675" y="2140325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72" name="TextBox 371">
              <a:extLst>
                <a:ext uri="{FF2B5EF4-FFF2-40B4-BE49-F238E27FC236}">
                  <a16:creationId xmlns:a16="http://schemas.microsoft.com/office/drawing/2014/main" id="{4E07B93E-638D-A840-8502-FE57B1F6811F}"/>
                </a:ext>
              </a:extLst>
            </p:cNvPr>
            <p:cNvSpPr txBox="1"/>
            <p:nvPr/>
          </p:nvSpPr>
          <p:spPr>
            <a:xfrm>
              <a:off x="2911366" y="2101438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73" name="TextBox 372">
              <a:extLst>
                <a:ext uri="{FF2B5EF4-FFF2-40B4-BE49-F238E27FC236}">
                  <a16:creationId xmlns:a16="http://schemas.microsoft.com/office/drawing/2014/main" id="{58C04CBE-8778-BE4E-9698-681E47CD2D59}"/>
                </a:ext>
              </a:extLst>
            </p:cNvPr>
            <p:cNvSpPr txBox="1"/>
            <p:nvPr/>
          </p:nvSpPr>
          <p:spPr>
            <a:xfrm>
              <a:off x="2758318" y="2319948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74" name="TextBox 373">
              <a:extLst>
                <a:ext uri="{FF2B5EF4-FFF2-40B4-BE49-F238E27FC236}">
                  <a16:creationId xmlns:a16="http://schemas.microsoft.com/office/drawing/2014/main" id="{6065B53D-2BBE-774E-841C-EC79BEDD7427}"/>
                </a:ext>
              </a:extLst>
            </p:cNvPr>
            <p:cNvSpPr txBox="1"/>
            <p:nvPr/>
          </p:nvSpPr>
          <p:spPr>
            <a:xfrm>
              <a:off x="3037761" y="2408339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75" name="TextBox 374">
              <a:extLst>
                <a:ext uri="{FF2B5EF4-FFF2-40B4-BE49-F238E27FC236}">
                  <a16:creationId xmlns:a16="http://schemas.microsoft.com/office/drawing/2014/main" id="{824532A5-C020-D343-AA5A-6658AC01B4CE}"/>
                </a:ext>
              </a:extLst>
            </p:cNvPr>
            <p:cNvSpPr txBox="1"/>
            <p:nvPr/>
          </p:nvSpPr>
          <p:spPr>
            <a:xfrm>
              <a:off x="2055046" y="1872523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76" name="TextBox 375">
              <a:extLst>
                <a:ext uri="{FF2B5EF4-FFF2-40B4-BE49-F238E27FC236}">
                  <a16:creationId xmlns:a16="http://schemas.microsoft.com/office/drawing/2014/main" id="{723EB88D-81B9-544D-88AF-21E0FFE8D34E}"/>
                </a:ext>
              </a:extLst>
            </p:cNvPr>
            <p:cNvSpPr txBox="1"/>
            <p:nvPr/>
          </p:nvSpPr>
          <p:spPr>
            <a:xfrm>
              <a:off x="3232066" y="1918873"/>
              <a:ext cx="858931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77" name="TextBox 376">
              <a:extLst>
                <a:ext uri="{FF2B5EF4-FFF2-40B4-BE49-F238E27FC236}">
                  <a16:creationId xmlns:a16="http://schemas.microsoft.com/office/drawing/2014/main" id="{0B801451-EDE0-8B4D-8976-89185CA09D64}"/>
                </a:ext>
              </a:extLst>
            </p:cNvPr>
            <p:cNvSpPr txBox="1"/>
            <p:nvPr/>
          </p:nvSpPr>
          <p:spPr>
            <a:xfrm>
              <a:off x="2927268" y="1483428"/>
              <a:ext cx="284051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78" name="TextBox 377">
              <a:extLst>
                <a:ext uri="{FF2B5EF4-FFF2-40B4-BE49-F238E27FC236}">
                  <a16:creationId xmlns:a16="http://schemas.microsoft.com/office/drawing/2014/main" id="{7725F306-A058-F140-9309-C5A6141792E4}"/>
                </a:ext>
              </a:extLst>
            </p:cNvPr>
            <p:cNvSpPr txBox="1"/>
            <p:nvPr/>
          </p:nvSpPr>
          <p:spPr>
            <a:xfrm>
              <a:off x="3263599" y="1638248"/>
              <a:ext cx="858932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79" name="TextBox 378">
              <a:extLst>
                <a:ext uri="{FF2B5EF4-FFF2-40B4-BE49-F238E27FC236}">
                  <a16:creationId xmlns:a16="http://schemas.microsoft.com/office/drawing/2014/main" id="{805B4AFD-FA68-414B-B847-7854E1B77CC3}"/>
                </a:ext>
              </a:extLst>
            </p:cNvPr>
            <p:cNvSpPr txBox="1"/>
            <p:nvPr/>
          </p:nvSpPr>
          <p:spPr>
            <a:xfrm>
              <a:off x="2335516" y="2451852"/>
              <a:ext cx="858932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80" name="TextBox 379">
              <a:extLst>
                <a:ext uri="{FF2B5EF4-FFF2-40B4-BE49-F238E27FC236}">
                  <a16:creationId xmlns:a16="http://schemas.microsoft.com/office/drawing/2014/main" id="{1C034FC6-B5E8-8A4E-B575-0B0B2E68EA5F}"/>
                </a:ext>
              </a:extLst>
            </p:cNvPr>
            <p:cNvSpPr txBox="1"/>
            <p:nvPr/>
          </p:nvSpPr>
          <p:spPr>
            <a:xfrm>
              <a:off x="2727434" y="2028285"/>
              <a:ext cx="858932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81" name="TextBox 380">
              <a:extLst>
                <a:ext uri="{FF2B5EF4-FFF2-40B4-BE49-F238E27FC236}">
                  <a16:creationId xmlns:a16="http://schemas.microsoft.com/office/drawing/2014/main" id="{CF793E8C-4B9E-6548-BD0F-6CC76E1F0C1B}"/>
                </a:ext>
              </a:extLst>
            </p:cNvPr>
            <p:cNvSpPr txBox="1"/>
            <p:nvPr/>
          </p:nvSpPr>
          <p:spPr>
            <a:xfrm>
              <a:off x="2181269" y="2138010"/>
              <a:ext cx="858932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82" name="Oval 381">
              <a:extLst>
                <a:ext uri="{FF2B5EF4-FFF2-40B4-BE49-F238E27FC236}">
                  <a16:creationId xmlns:a16="http://schemas.microsoft.com/office/drawing/2014/main" id="{A64F69A8-10C4-884C-A6D0-36405E00FD84}"/>
                </a:ext>
              </a:extLst>
            </p:cNvPr>
            <p:cNvSpPr/>
            <p:nvPr/>
          </p:nvSpPr>
          <p:spPr>
            <a:xfrm>
              <a:off x="2163419" y="1681870"/>
              <a:ext cx="1665618" cy="157655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</p:grpSp>
      <p:grpSp>
        <p:nvGrpSpPr>
          <p:cNvPr id="383" name="Group 382">
            <a:extLst>
              <a:ext uri="{FF2B5EF4-FFF2-40B4-BE49-F238E27FC236}">
                <a16:creationId xmlns:a16="http://schemas.microsoft.com/office/drawing/2014/main" id="{2D499510-1081-9743-BE1C-5D453F3AD82D}"/>
              </a:ext>
            </a:extLst>
          </p:cNvPr>
          <p:cNvGrpSpPr/>
          <p:nvPr/>
        </p:nvGrpSpPr>
        <p:grpSpPr>
          <a:xfrm>
            <a:off x="4271799" y="1563298"/>
            <a:ext cx="722908" cy="727045"/>
            <a:chOff x="2055045" y="1429407"/>
            <a:chExt cx="2066268" cy="2078098"/>
          </a:xfrm>
        </p:grpSpPr>
        <p:sp>
          <p:nvSpPr>
            <p:cNvPr id="384" name="TextBox 383">
              <a:extLst>
                <a:ext uri="{FF2B5EF4-FFF2-40B4-BE49-F238E27FC236}">
                  <a16:creationId xmlns:a16="http://schemas.microsoft.com/office/drawing/2014/main" id="{E26510DC-140C-7740-9052-DD60FC51937A}"/>
                </a:ext>
              </a:extLst>
            </p:cNvPr>
            <p:cNvSpPr txBox="1"/>
            <p:nvPr/>
          </p:nvSpPr>
          <p:spPr>
            <a:xfrm>
              <a:off x="2448910" y="1429407"/>
              <a:ext cx="857717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85" name="TextBox 384">
              <a:extLst>
                <a:ext uri="{FF2B5EF4-FFF2-40B4-BE49-F238E27FC236}">
                  <a16:creationId xmlns:a16="http://schemas.microsoft.com/office/drawing/2014/main" id="{DC073C5C-770D-9D43-8570-8198EE0CC5E2}"/>
                </a:ext>
              </a:extLst>
            </p:cNvPr>
            <p:cNvSpPr txBox="1"/>
            <p:nvPr/>
          </p:nvSpPr>
          <p:spPr>
            <a:xfrm>
              <a:off x="2601310" y="1581808"/>
              <a:ext cx="857717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86" name="TextBox 385">
              <a:extLst>
                <a:ext uri="{FF2B5EF4-FFF2-40B4-BE49-F238E27FC236}">
                  <a16:creationId xmlns:a16="http://schemas.microsoft.com/office/drawing/2014/main" id="{A2A224A8-982D-C24C-9CD8-D7282709AF29}"/>
                </a:ext>
              </a:extLst>
            </p:cNvPr>
            <p:cNvSpPr txBox="1"/>
            <p:nvPr/>
          </p:nvSpPr>
          <p:spPr>
            <a:xfrm>
              <a:off x="2753710" y="1734208"/>
              <a:ext cx="857717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87" name="TextBox 386">
              <a:extLst>
                <a:ext uri="{FF2B5EF4-FFF2-40B4-BE49-F238E27FC236}">
                  <a16:creationId xmlns:a16="http://schemas.microsoft.com/office/drawing/2014/main" id="{BB946CD5-924C-F94A-B24D-67CD60E77472}"/>
                </a:ext>
              </a:extLst>
            </p:cNvPr>
            <p:cNvSpPr txBox="1"/>
            <p:nvPr/>
          </p:nvSpPr>
          <p:spPr>
            <a:xfrm>
              <a:off x="2948016" y="1822912"/>
              <a:ext cx="857717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88" name="TextBox 387">
              <a:extLst>
                <a:ext uri="{FF2B5EF4-FFF2-40B4-BE49-F238E27FC236}">
                  <a16:creationId xmlns:a16="http://schemas.microsoft.com/office/drawing/2014/main" id="{BC7BAFDF-FBA5-6641-9E2D-14B2D86AE925}"/>
                </a:ext>
              </a:extLst>
            </p:cNvPr>
            <p:cNvSpPr txBox="1"/>
            <p:nvPr/>
          </p:nvSpPr>
          <p:spPr>
            <a:xfrm>
              <a:off x="3058511" y="2039006"/>
              <a:ext cx="857717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89" name="TextBox 388">
              <a:extLst>
                <a:ext uri="{FF2B5EF4-FFF2-40B4-BE49-F238E27FC236}">
                  <a16:creationId xmlns:a16="http://schemas.microsoft.com/office/drawing/2014/main" id="{3CAE7755-D3F2-874B-8190-279C123B462D}"/>
                </a:ext>
              </a:extLst>
            </p:cNvPr>
            <p:cNvSpPr txBox="1"/>
            <p:nvPr/>
          </p:nvSpPr>
          <p:spPr>
            <a:xfrm>
              <a:off x="3210909" y="2191407"/>
              <a:ext cx="857717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90" name="TextBox 389">
              <a:extLst>
                <a:ext uri="{FF2B5EF4-FFF2-40B4-BE49-F238E27FC236}">
                  <a16:creationId xmlns:a16="http://schemas.microsoft.com/office/drawing/2014/main" id="{14CA52E1-19B4-624E-98EC-42011C3567C5}"/>
                </a:ext>
              </a:extLst>
            </p:cNvPr>
            <p:cNvSpPr txBox="1"/>
            <p:nvPr/>
          </p:nvSpPr>
          <p:spPr>
            <a:xfrm>
              <a:off x="2543641" y="1930855"/>
              <a:ext cx="857716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91" name="TextBox 390">
              <a:extLst>
                <a:ext uri="{FF2B5EF4-FFF2-40B4-BE49-F238E27FC236}">
                  <a16:creationId xmlns:a16="http://schemas.microsoft.com/office/drawing/2014/main" id="{6899C925-D330-2846-8C21-D7187D1732E6}"/>
                </a:ext>
              </a:extLst>
            </p:cNvPr>
            <p:cNvSpPr txBox="1"/>
            <p:nvPr/>
          </p:nvSpPr>
          <p:spPr>
            <a:xfrm>
              <a:off x="2559676" y="2401193"/>
              <a:ext cx="857716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92" name="TextBox 391">
              <a:extLst>
                <a:ext uri="{FF2B5EF4-FFF2-40B4-BE49-F238E27FC236}">
                  <a16:creationId xmlns:a16="http://schemas.microsoft.com/office/drawing/2014/main" id="{5CBF7291-B4D3-B346-A327-B08481E9E5D2}"/>
                </a:ext>
              </a:extLst>
            </p:cNvPr>
            <p:cNvSpPr txBox="1"/>
            <p:nvPr/>
          </p:nvSpPr>
          <p:spPr>
            <a:xfrm>
              <a:off x="2133802" y="1558684"/>
              <a:ext cx="294291" cy="1055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93" name="TextBox 392">
              <a:extLst>
                <a:ext uri="{FF2B5EF4-FFF2-40B4-BE49-F238E27FC236}">
                  <a16:creationId xmlns:a16="http://schemas.microsoft.com/office/drawing/2014/main" id="{7552AE3D-E0D1-1A46-98A5-3110C6878DE1}"/>
                </a:ext>
              </a:extLst>
            </p:cNvPr>
            <p:cNvSpPr txBox="1"/>
            <p:nvPr/>
          </p:nvSpPr>
          <p:spPr>
            <a:xfrm>
              <a:off x="2244297" y="1794218"/>
              <a:ext cx="294291" cy="1055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94" name="TextBox 393">
              <a:extLst>
                <a:ext uri="{FF2B5EF4-FFF2-40B4-BE49-F238E27FC236}">
                  <a16:creationId xmlns:a16="http://schemas.microsoft.com/office/drawing/2014/main" id="{BA0EEB37-14B7-3F41-8CD5-BF2486ED8DEC}"/>
                </a:ext>
              </a:extLst>
            </p:cNvPr>
            <p:cNvSpPr txBox="1"/>
            <p:nvPr/>
          </p:nvSpPr>
          <p:spPr>
            <a:xfrm>
              <a:off x="2428161" y="1798739"/>
              <a:ext cx="294291" cy="1055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95" name="TextBox 394">
              <a:extLst>
                <a:ext uri="{FF2B5EF4-FFF2-40B4-BE49-F238E27FC236}">
                  <a16:creationId xmlns:a16="http://schemas.microsoft.com/office/drawing/2014/main" id="{68A183E7-E6E8-B641-86CB-DFD2AD67992D}"/>
                </a:ext>
              </a:extLst>
            </p:cNvPr>
            <p:cNvSpPr txBox="1"/>
            <p:nvPr/>
          </p:nvSpPr>
          <p:spPr>
            <a:xfrm>
              <a:off x="2464675" y="2140327"/>
              <a:ext cx="294291" cy="1055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96" name="TextBox 395">
              <a:extLst>
                <a:ext uri="{FF2B5EF4-FFF2-40B4-BE49-F238E27FC236}">
                  <a16:creationId xmlns:a16="http://schemas.microsoft.com/office/drawing/2014/main" id="{84E3D4B0-202A-1C44-9D53-CE8503858BE2}"/>
                </a:ext>
              </a:extLst>
            </p:cNvPr>
            <p:cNvSpPr txBox="1"/>
            <p:nvPr/>
          </p:nvSpPr>
          <p:spPr>
            <a:xfrm>
              <a:off x="2911366" y="2101437"/>
              <a:ext cx="294291" cy="1055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97" name="TextBox 396">
              <a:extLst>
                <a:ext uri="{FF2B5EF4-FFF2-40B4-BE49-F238E27FC236}">
                  <a16:creationId xmlns:a16="http://schemas.microsoft.com/office/drawing/2014/main" id="{FAC05DAC-B3D2-7645-8A87-D57C4CCEECD2}"/>
                </a:ext>
              </a:extLst>
            </p:cNvPr>
            <p:cNvSpPr txBox="1"/>
            <p:nvPr/>
          </p:nvSpPr>
          <p:spPr>
            <a:xfrm>
              <a:off x="2758317" y="2319947"/>
              <a:ext cx="294291" cy="1055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98" name="TextBox 397">
              <a:extLst>
                <a:ext uri="{FF2B5EF4-FFF2-40B4-BE49-F238E27FC236}">
                  <a16:creationId xmlns:a16="http://schemas.microsoft.com/office/drawing/2014/main" id="{D3F3116F-9C79-B340-B017-DAC902D01FDC}"/>
                </a:ext>
              </a:extLst>
            </p:cNvPr>
            <p:cNvSpPr txBox="1"/>
            <p:nvPr/>
          </p:nvSpPr>
          <p:spPr>
            <a:xfrm>
              <a:off x="3037762" y="2408339"/>
              <a:ext cx="294291" cy="1055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99" name="TextBox 398">
              <a:extLst>
                <a:ext uri="{FF2B5EF4-FFF2-40B4-BE49-F238E27FC236}">
                  <a16:creationId xmlns:a16="http://schemas.microsoft.com/office/drawing/2014/main" id="{8A34D775-D030-9D49-8E9E-546987FBB1F4}"/>
                </a:ext>
              </a:extLst>
            </p:cNvPr>
            <p:cNvSpPr txBox="1"/>
            <p:nvPr/>
          </p:nvSpPr>
          <p:spPr>
            <a:xfrm>
              <a:off x="2055045" y="1872523"/>
              <a:ext cx="294291" cy="1055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00" name="TextBox 399">
              <a:extLst>
                <a:ext uri="{FF2B5EF4-FFF2-40B4-BE49-F238E27FC236}">
                  <a16:creationId xmlns:a16="http://schemas.microsoft.com/office/drawing/2014/main" id="{B887FD95-9EA5-7744-95A6-7B0A25BA667B}"/>
                </a:ext>
              </a:extLst>
            </p:cNvPr>
            <p:cNvSpPr txBox="1"/>
            <p:nvPr/>
          </p:nvSpPr>
          <p:spPr>
            <a:xfrm>
              <a:off x="3232067" y="1918873"/>
              <a:ext cx="857716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01" name="TextBox 400">
              <a:extLst>
                <a:ext uri="{FF2B5EF4-FFF2-40B4-BE49-F238E27FC236}">
                  <a16:creationId xmlns:a16="http://schemas.microsoft.com/office/drawing/2014/main" id="{EB779E81-F033-744F-96DF-9E1BC2745217}"/>
                </a:ext>
              </a:extLst>
            </p:cNvPr>
            <p:cNvSpPr txBox="1"/>
            <p:nvPr/>
          </p:nvSpPr>
          <p:spPr>
            <a:xfrm>
              <a:off x="2927267" y="1483428"/>
              <a:ext cx="284052" cy="1055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02" name="TextBox 401">
              <a:extLst>
                <a:ext uri="{FF2B5EF4-FFF2-40B4-BE49-F238E27FC236}">
                  <a16:creationId xmlns:a16="http://schemas.microsoft.com/office/drawing/2014/main" id="{9B5B4685-8237-6C49-B3A7-1094C8B35AC4}"/>
                </a:ext>
              </a:extLst>
            </p:cNvPr>
            <p:cNvSpPr txBox="1"/>
            <p:nvPr/>
          </p:nvSpPr>
          <p:spPr>
            <a:xfrm>
              <a:off x="3263597" y="1638247"/>
              <a:ext cx="857716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03" name="TextBox 402">
              <a:extLst>
                <a:ext uri="{FF2B5EF4-FFF2-40B4-BE49-F238E27FC236}">
                  <a16:creationId xmlns:a16="http://schemas.microsoft.com/office/drawing/2014/main" id="{8AC71842-1048-6E4C-B024-5D1F7729D548}"/>
                </a:ext>
              </a:extLst>
            </p:cNvPr>
            <p:cNvSpPr txBox="1"/>
            <p:nvPr/>
          </p:nvSpPr>
          <p:spPr>
            <a:xfrm>
              <a:off x="2335516" y="2451851"/>
              <a:ext cx="857716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04" name="TextBox 403">
              <a:extLst>
                <a:ext uri="{FF2B5EF4-FFF2-40B4-BE49-F238E27FC236}">
                  <a16:creationId xmlns:a16="http://schemas.microsoft.com/office/drawing/2014/main" id="{F13564EE-F859-9F4A-B50F-ED6E0651F9D3}"/>
                </a:ext>
              </a:extLst>
            </p:cNvPr>
            <p:cNvSpPr txBox="1"/>
            <p:nvPr/>
          </p:nvSpPr>
          <p:spPr>
            <a:xfrm>
              <a:off x="2727434" y="2028285"/>
              <a:ext cx="857716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05" name="TextBox 404">
              <a:extLst>
                <a:ext uri="{FF2B5EF4-FFF2-40B4-BE49-F238E27FC236}">
                  <a16:creationId xmlns:a16="http://schemas.microsoft.com/office/drawing/2014/main" id="{AE5E409A-F9C3-404B-8495-E2C46F9055C6}"/>
                </a:ext>
              </a:extLst>
            </p:cNvPr>
            <p:cNvSpPr txBox="1"/>
            <p:nvPr/>
          </p:nvSpPr>
          <p:spPr>
            <a:xfrm>
              <a:off x="2181269" y="2138012"/>
              <a:ext cx="857716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06" name="Oval 405">
              <a:extLst>
                <a:ext uri="{FF2B5EF4-FFF2-40B4-BE49-F238E27FC236}">
                  <a16:creationId xmlns:a16="http://schemas.microsoft.com/office/drawing/2014/main" id="{DAB2AFCE-EF27-5143-96A9-374EBD531FAE}"/>
                </a:ext>
              </a:extLst>
            </p:cNvPr>
            <p:cNvSpPr/>
            <p:nvPr/>
          </p:nvSpPr>
          <p:spPr>
            <a:xfrm>
              <a:off x="2118684" y="1646288"/>
              <a:ext cx="1665618" cy="1576553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FF0000"/>
                </a:solidFill>
              </a:endParaRPr>
            </a:p>
          </p:txBody>
        </p:sp>
      </p:grpSp>
      <p:sp>
        <p:nvSpPr>
          <p:cNvPr id="407" name="TextBox 406">
            <a:extLst>
              <a:ext uri="{FF2B5EF4-FFF2-40B4-BE49-F238E27FC236}">
                <a16:creationId xmlns:a16="http://schemas.microsoft.com/office/drawing/2014/main" id="{39FF882C-4CBA-884F-9171-783732BCE55B}"/>
              </a:ext>
            </a:extLst>
          </p:cNvPr>
          <p:cNvSpPr txBox="1"/>
          <p:nvPr/>
        </p:nvSpPr>
        <p:spPr>
          <a:xfrm>
            <a:off x="457200" y="1231947"/>
            <a:ext cx="2057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Sample data set A</a:t>
            </a:r>
          </a:p>
        </p:txBody>
      </p:sp>
      <p:sp>
        <p:nvSpPr>
          <p:cNvPr id="408" name="TextBox 407">
            <a:extLst>
              <a:ext uri="{FF2B5EF4-FFF2-40B4-BE49-F238E27FC236}">
                <a16:creationId xmlns:a16="http://schemas.microsoft.com/office/drawing/2014/main" id="{B2FA9BF4-27A4-FD44-A005-6C6DB7561AAF}"/>
              </a:ext>
            </a:extLst>
          </p:cNvPr>
          <p:cNvSpPr txBox="1"/>
          <p:nvPr/>
        </p:nvSpPr>
        <p:spPr>
          <a:xfrm>
            <a:off x="4173971" y="1231947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Sample data set B</a:t>
            </a:r>
          </a:p>
        </p:txBody>
      </p:sp>
      <p:grpSp>
        <p:nvGrpSpPr>
          <p:cNvPr id="409" name="Group 408">
            <a:extLst>
              <a:ext uri="{FF2B5EF4-FFF2-40B4-BE49-F238E27FC236}">
                <a16:creationId xmlns:a16="http://schemas.microsoft.com/office/drawing/2014/main" id="{12114CC7-9B1F-7F4A-91EA-0DC7123E4419}"/>
              </a:ext>
            </a:extLst>
          </p:cNvPr>
          <p:cNvGrpSpPr/>
          <p:nvPr/>
        </p:nvGrpSpPr>
        <p:grpSpPr>
          <a:xfrm>
            <a:off x="1255305" y="1657350"/>
            <a:ext cx="1818412" cy="386538"/>
            <a:chOff x="5074022" y="438823"/>
            <a:chExt cx="2816206" cy="59863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1" name="TextBox 410">
                  <a:extLst>
                    <a:ext uri="{FF2B5EF4-FFF2-40B4-BE49-F238E27FC236}">
                      <a16:creationId xmlns:a16="http://schemas.microsoft.com/office/drawing/2014/main" id="{252E1A88-D6C7-4442-B0F0-ED418A8FF843}"/>
                    </a:ext>
                  </a:extLst>
                </p:cNvPr>
                <p:cNvSpPr txBox="1"/>
                <p:nvPr/>
              </p:nvSpPr>
              <p:spPr>
                <a:xfrm>
                  <a:off x="5074022" y="438823"/>
                  <a:ext cx="739218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411" name="TextBox 410">
                  <a:extLst>
                    <a:ext uri="{FF2B5EF4-FFF2-40B4-BE49-F238E27FC236}">
                      <a16:creationId xmlns:a16="http://schemas.microsoft.com/office/drawing/2014/main" id="{252E1A88-D6C7-4442-B0F0-ED418A8FF8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4022" y="438823"/>
                  <a:ext cx="739218" cy="57199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2" name="TextBox 411">
                  <a:extLst>
                    <a:ext uri="{FF2B5EF4-FFF2-40B4-BE49-F238E27FC236}">
                      <a16:creationId xmlns:a16="http://schemas.microsoft.com/office/drawing/2014/main" id="{96F9F1DF-687D-DE4A-9952-EE3A4826B049}"/>
                    </a:ext>
                  </a:extLst>
                </p:cNvPr>
                <p:cNvSpPr txBox="1"/>
                <p:nvPr/>
              </p:nvSpPr>
              <p:spPr>
                <a:xfrm>
                  <a:off x="5424639" y="438823"/>
                  <a:ext cx="730978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412" name="TextBox 411">
                  <a:extLst>
                    <a:ext uri="{FF2B5EF4-FFF2-40B4-BE49-F238E27FC236}">
                      <a16:creationId xmlns:a16="http://schemas.microsoft.com/office/drawing/2014/main" id="{96F9F1DF-687D-DE4A-9952-EE3A4826B0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4639" y="438823"/>
                  <a:ext cx="730978" cy="57199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3" name="TextBox 412">
                  <a:extLst>
                    <a:ext uri="{FF2B5EF4-FFF2-40B4-BE49-F238E27FC236}">
                      <a16:creationId xmlns:a16="http://schemas.microsoft.com/office/drawing/2014/main" id="{B9C3085A-B88E-3144-BEFF-39302D6C2B1B}"/>
                    </a:ext>
                  </a:extLst>
                </p:cNvPr>
                <p:cNvSpPr txBox="1"/>
                <p:nvPr/>
              </p:nvSpPr>
              <p:spPr>
                <a:xfrm>
                  <a:off x="5775258" y="438823"/>
                  <a:ext cx="739218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413" name="TextBox 412">
                  <a:extLst>
                    <a:ext uri="{FF2B5EF4-FFF2-40B4-BE49-F238E27FC236}">
                      <a16:creationId xmlns:a16="http://schemas.microsoft.com/office/drawing/2014/main" id="{B9C3085A-B88E-3144-BEFF-39302D6C2B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5258" y="438823"/>
                  <a:ext cx="739218" cy="57199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4" name="TextBox 413">
                  <a:extLst>
                    <a:ext uri="{FF2B5EF4-FFF2-40B4-BE49-F238E27FC236}">
                      <a16:creationId xmlns:a16="http://schemas.microsoft.com/office/drawing/2014/main" id="{D726A8BB-D02A-8E4A-BB30-8A91E306E7E3}"/>
                    </a:ext>
                  </a:extLst>
                </p:cNvPr>
                <p:cNvSpPr txBox="1"/>
                <p:nvPr/>
              </p:nvSpPr>
              <p:spPr>
                <a:xfrm>
                  <a:off x="6760149" y="438823"/>
                  <a:ext cx="1130079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414" name="TextBox 413">
                  <a:extLst>
                    <a:ext uri="{FF2B5EF4-FFF2-40B4-BE49-F238E27FC236}">
                      <a16:creationId xmlns:a16="http://schemas.microsoft.com/office/drawing/2014/main" id="{D726A8BB-D02A-8E4A-BB30-8A91E306E7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0149" y="438823"/>
                  <a:ext cx="1130079" cy="57199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5" name="TextBox 414">
                  <a:extLst>
                    <a:ext uri="{FF2B5EF4-FFF2-40B4-BE49-F238E27FC236}">
                      <a16:creationId xmlns:a16="http://schemas.microsoft.com/office/drawing/2014/main" id="{A510035E-5B50-764B-97DD-B22B9441C99D}"/>
                    </a:ext>
                  </a:extLst>
                </p:cNvPr>
                <p:cNvSpPr txBox="1"/>
                <p:nvPr/>
              </p:nvSpPr>
              <p:spPr>
                <a:xfrm>
                  <a:off x="6266153" y="465470"/>
                  <a:ext cx="690660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dirty="0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415" name="TextBox 414">
                  <a:extLst>
                    <a:ext uri="{FF2B5EF4-FFF2-40B4-BE49-F238E27FC236}">
                      <a16:creationId xmlns:a16="http://schemas.microsoft.com/office/drawing/2014/main" id="{A510035E-5B50-764B-97DD-B22B9441C9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6153" y="465470"/>
                  <a:ext cx="690660" cy="57199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0" name="Rectangle 409">
              <a:extLst>
                <a:ext uri="{FF2B5EF4-FFF2-40B4-BE49-F238E27FC236}">
                  <a16:creationId xmlns:a16="http://schemas.microsoft.com/office/drawing/2014/main" id="{E2456B7B-ADB9-FF4F-93A1-79B34B4E6DBA}"/>
                </a:ext>
              </a:extLst>
            </p:cNvPr>
            <p:cNvSpPr/>
            <p:nvPr/>
          </p:nvSpPr>
          <p:spPr>
            <a:xfrm>
              <a:off x="5127814" y="564865"/>
              <a:ext cx="2604574" cy="43065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6" name="TextBox 415">
                <a:extLst>
                  <a:ext uri="{FF2B5EF4-FFF2-40B4-BE49-F238E27FC236}">
                    <a16:creationId xmlns:a16="http://schemas.microsoft.com/office/drawing/2014/main" id="{3A84778A-9FA3-5A46-BC80-21AE9B087B36}"/>
                  </a:ext>
                </a:extLst>
              </p:cNvPr>
              <p:cNvSpPr txBox="1"/>
              <p:nvPr/>
            </p:nvSpPr>
            <p:spPr>
              <a:xfrm>
                <a:off x="3357974" y="1684531"/>
                <a:ext cx="6728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𝑡𝑎𝑡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416" name="TextBox 415">
                <a:extLst>
                  <a:ext uri="{FF2B5EF4-FFF2-40B4-BE49-F238E27FC236}">
                    <a16:creationId xmlns:a16="http://schemas.microsoft.com/office/drawing/2014/main" id="{3A84778A-9FA3-5A46-BC80-21AE9B087B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7974" y="1684531"/>
                <a:ext cx="67281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7" name="Right Arrow 416">
            <a:extLst>
              <a:ext uri="{FF2B5EF4-FFF2-40B4-BE49-F238E27FC236}">
                <a16:creationId xmlns:a16="http://schemas.microsoft.com/office/drawing/2014/main" id="{1BD1E57F-FE1B-AE41-BF99-DE0DA66B6A08}"/>
              </a:ext>
            </a:extLst>
          </p:cNvPr>
          <p:cNvSpPr/>
          <p:nvPr/>
        </p:nvSpPr>
        <p:spPr>
          <a:xfrm>
            <a:off x="3091757" y="1786434"/>
            <a:ext cx="278662" cy="16056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418" name="Group 417">
            <a:extLst>
              <a:ext uri="{FF2B5EF4-FFF2-40B4-BE49-F238E27FC236}">
                <a16:creationId xmlns:a16="http://schemas.microsoft.com/office/drawing/2014/main" id="{DA17C077-4BF6-2549-AA82-71031095AE16}"/>
              </a:ext>
            </a:extLst>
          </p:cNvPr>
          <p:cNvGrpSpPr/>
          <p:nvPr/>
        </p:nvGrpSpPr>
        <p:grpSpPr>
          <a:xfrm>
            <a:off x="5028859" y="1657350"/>
            <a:ext cx="1839444" cy="393128"/>
            <a:chOff x="5074022" y="420558"/>
            <a:chExt cx="2848779" cy="60884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4" name="TextBox 423">
                  <a:extLst>
                    <a:ext uri="{FF2B5EF4-FFF2-40B4-BE49-F238E27FC236}">
                      <a16:creationId xmlns:a16="http://schemas.microsoft.com/office/drawing/2014/main" id="{BFF279B2-1245-3D44-B9D2-4EC4A543CF6D}"/>
                    </a:ext>
                  </a:extLst>
                </p:cNvPr>
                <p:cNvSpPr txBox="1"/>
                <p:nvPr/>
              </p:nvSpPr>
              <p:spPr>
                <a:xfrm>
                  <a:off x="6266153" y="447205"/>
                  <a:ext cx="690660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1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24" name="TextBox 423">
                  <a:extLst>
                    <a:ext uri="{FF2B5EF4-FFF2-40B4-BE49-F238E27FC236}">
                      <a16:creationId xmlns:a16="http://schemas.microsoft.com/office/drawing/2014/main" id="{BFF279B2-1245-3D44-B9D2-4EC4A543CF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6153" y="447205"/>
                  <a:ext cx="690660" cy="57199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0" name="TextBox 419">
                  <a:extLst>
                    <a:ext uri="{FF2B5EF4-FFF2-40B4-BE49-F238E27FC236}">
                      <a16:creationId xmlns:a16="http://schemas.microsoft.com/office/drawing/2014/main" id="{72E8A76C-5F7F-E540-A3FF-323235B0B905}"/>
                    </a:ext>
                  </a:extLst>
                </p:cNvPr>
                <p:cNvSpPr txBox="1"/>
                <p:nvPr/>
              </p:nvSpPr>
              <p:spPr>
                <a:xfrm>
                  <a:off x="5074022" y="420558"/>
                  <a:ext cx="739218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20" name="TextBox 419">
                  <a:extLst>
                    <a:ext uri="{FF2B5EF4-FFF2-40B4-BE49-F238E27FC236}">
                      <a16:creationId xmlns:a16="http://schemas.microsoft.com/office/drawing/2014/main" id="{72E8A76C-5F7F-E540-A3FF-323235B0B9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4022" y="420558"/>
                  <a:ext cx="739218" cy="571991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1" name="TextBox 420">
                  <a:extLst>
                    <a:ext uri="{FF2B5EF4-FFF2-40B4-BE49-F238E27FC236}">
                      <a16:creationId xmlns:a16="http://schemas.microsoft.com/office/drawing/2014/main" id="{BDF05082-3FFD-6C44-9392-7B79C76CE50E}"/>
                    </a:ext>
                  </a:extLst>
                </p:cNvPr>
                <p:cNvSpPr txBox="1"/>
                <p:nvPr/>
              </p:nvSpPr>
              <p:spPr>
                <a:xfrm>
                  <a:off x="5424639" y="420558"/>
                  <a:ext cx="730978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21" name="TextBox 420">
                  <a:extLst>
                    <a:ext uri="{FF2B5EF4-FFF2-40B4-BE49-F238E27FC236}">
                      <a16:creationId xmlns:a16="http://schemas.microsoft.com/office/drawing/2014/main" id="{BDF05082-3FFD-6C44-9392-7B79C76CE5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4639" y="420558"/>
                  <a:ext cx="730978" cy="57199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2" name="TextBox 421">
                  <a:extLst>
                    <a:ext uri="{FF2B5EF4-FFF2-40B4-BE49-F238E27FC236}">
                      <a16:creationId xmlns:a16="http://schemas.microsoft.com/office/drawing/2014/main" id="{8A510B56-EC9D-C643-A7E6-EC9650726ADA}"/>
                    </a:ext>
                  </a:extLst>
                </p:cNvPr>
                <p:cNvSpPr txBox="1"/>
                <p:nvPr/>
              </p:nvSpPr>
              <p:spPr>
                <a:xfrm>
                  <a:off x="5775258" y="420558"/>
                  <a:ext cx="739218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22" name="TextBox 421">
                  <a:extLst>
                    <a:ext uri="{FF2B5EF4-FFF2-40B4-BE49-F238E27FC236}">
                      <a16:creationId xmlns:a16="http://schemas.microsoft.com/office/drawing/2014/main" id="{8A510B56-EC9D-C643-A7E6-EC9650726A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5258" y="420558"/>
                  <a:ext cx="739218" cy="571991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3" name="TextBox 422">
                  <a:extLst>
                    <a:ext uri="{FF2B5EF4-FFF2-40B4-BE49-F238E27FC236}">
                      <a16:creationId xmlns:a16="http://schemas.microsoft.com/office/drawing/2014/main" id="{D201DFF2-5F03-5A42-809E-95926A614DA5}"/>
                    </a:ext>
                  </a:extLst>
                </p:cNvPr>
                <p:cNvSpPr txBox="1"/>
                <p:nvPr/>
              </p:nvSpPr>
              <p:spPr>
                <a:xfrm>
                  <a:off x="6760151" y="420558"/>
                  <a:ext cx="1162650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1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23" name="TextBox 422">
                  <a:extLst>
                    <a:ext uri="{FF2B5EF4-FFF2-40B4-BE49-F238E27FC236}">
                      <a16:creationId xmlns:a16="http://schemas.microsoft.com/office/drawing/2014/main" id="{D201DFF2-5F03-5A42-809E-95926A614D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0151" y="420558"/>
                  <a:ext cx="1162650" cy="571991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9" name="Rectangle 418">
              <a:extLst>
                <a:ext uri="{FF2B5EF4-FFF2-40B4-BE49-F238E27FC236}">
                  <a16:creationId xmlns:a16="http://schemas.microsoft.com/office/drawing/2014/main" id="{B00FF3EB-1065-AB46-ACA0-5B55B7761169}"/>
                </a:ext>
              </a:extLst>
            </p:cNvPr>
            <p:cNvSpPr/>
            <p:nvPr/>
          </p:nvSpPr>
          <p:spPr>
            <a:xfrm>
              <a:off x="5127814" y="546600"/>
              <a:ext cx="2661019" cy="48280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5" name="TextBox 424">
                <a:extLst>
                  <a:ext uri="{FF2B5EF4-FFF2-40B4-BE49-F238E27FC236}">
                    <a16:creationId xmlns:a16="http://schemas.microsoft.com/office/drawing/2014/main" id="{DCC8A11E-BB16-4147-B15A-D66E3C0D61E6}"/>
                  </a:ext>
                </a:extLst>
              </p:cNvPr>
              <p:cNvSpPr txBox="1"/>
              <p:nvPr/>
            </p:nvSpPr>
            <p:spPr>
              <a:xfrm>
                <a:off x="7126953" y="1697100"/>
                <a:ext cx="6728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8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𝑡𝑎𝑡</m:t>
                      </m:r>
                    </m:oMath>
                  </m:oMathPara>
                </a14:m>
                <a:endParaRPr lang="en-US" sz="1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25" name="TextBox 424">
                <a:extLst>
                  <a:ext uri="{FF2B5EF4-FFF2-40B4-BE49-F238E27FC236}">
                    <a16:creationId xmlns:a16="http://schemas.microsoft.com/office/drawing/2014/main" id="{DCC8A11E-BB16-4147-B15A-D66E3C0D61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6953" y="1697100"/>
                <a:ext cx="672813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6" name="Right Arrow 425">
            <a:extLst>
              <a:ext uri="{FF2B5EF4-FFF2-40B4-BE49-F238E27FC236}">
                <a16:creationId xmlns:a16="http://schemas.microsoft.com/office/drawing/2014/main" id="{7A62E565-D739-7546-AA75-095C8209CD52}"/>
              </a:ext>
            </a:extLst>
          </p:cNvPr>
          <p:cNvSpPr/>
          <p:nvPr/>
        </p:nvSpPr>
        <p:spPr>
          <a:xfrm>
            <a:off x="6860735" y="1799069"/>
            <a:ext cx="278662" cy="160569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06" name="TextBox 705">
            <a:extLst>
              <a:ext uri="{FF2B5EF4-FFF2-40B4-BE49-F238E27FC236}">
                <a16:creationId xmlns:a16="http://schemas.microsoft.com/office/drawing/2014/main" id="{CD8427C5-F7FE-9F49-A858-FB3CE74FFCEF}"/>
              </a:ext>
            </a:extLst>
          </p:cNvPr>
          <p:cNvSpPr txBox="1"/>
          <p:nvPr/>
        </p:nvSpPr>
        <p:spPr>
          <a:xfrm>
            <a:off x="1791999" y="2189261"/>
            <a:ext cx="683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size N</a:t>
            </a:r>
          </a:p>
        </p:txBody>
      </p:sp>
      <p:sp>
        <p:nvSpPr>
          <p:cNvPr id="707" name="Left Brace 706">
            <a:extLst>
              <a:ext uri="{FF2B5EF4-FFF2-40B4-BE49-F238E27FC236}">
                <a16:creationId xmlns:a16="http://schemas.microsoft.com/office/drawing/2014/main" id="{0B78CDD7-302F-8947-AF72-0428B212AE32}"/>
              </a:ext>
            </a:extLst>
          </p:cNvPr>
          <p:cNvSpPr/>
          <p:nvPr/>
        </p:nvSpPr>
        <p:spPr>
          <a:xfrm rot="16200000">
            <a:off x="2076737" y="1332133"/>
            <a:ext cx="113726" cy="1676402"/>
          </a:xfrm>
          <a:prstGeom prst="leftBrac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8" name="TextBox 707">
            <a:extLst>
              <a:ext uri="{FF2B5EF4-FFF2-40B4-BE49-F238E27FC236}">
                <a16:creationId xmlns:a16="http://schemas.microsoft.com/office/drawing/2014/main" id="{A93B5718-D9D7-704D-BD21-FAD29A26B2B5}"/>
              </a:ext>
            </a:extLst>
          </p:cNvPr>
          <p:cNvSpPr txBox="1"/>
          <p:nvPr/>
        </p:nvSpPr>
        <p:spPr>
          <a:xfrm>
            <a:off x="5562600" y="2189261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size M</a:t>
            </a:r>
          </a:p>
        </p:txBody>
      </p:sp>
      <p:sp>
        <p:nvSpPr>
          <p:cNvPr id="709" name="Left Brace 708">
            <a:extLst>
              <a:ext uri="{FF2B5EF4-FFF2-40B4-BE49-F238E27FC236}">
                <a16:creationId xmlns:a16="http://schemas.microsoft.com/office/drawing/2014/main" id="{FFD38D6F-E8A5-E243-A5A3-358E774027C1}"/>
              </a:ext>
            </a:extLst>
          </p:cNvPr>
          <p:cNvSpPr/>
          <p:nvPr/>
        </p:nvSpPr>
        <p:spPr>
          <a:xfrm rot="16200000">
            <a:off x="5856955" y="1336342"/>
            <a:ext cx="113726" cy="1676402"/>
          </a:xfrm>
          <a:prstGeom prst="leftBrac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0" name="TextBox 709">
                <a:extLst>
                  <a:ext uri="{FF2B5EF4-FFF2-40B4-BE49-F238E27FC236}">
                    <a16:creationId xmlns:a16="http://schemas.microsoft.com/office/drawing/2014/main" id="{B67A666F-4B13-134D-A8BE-66BC83EC8456}"/>
                  </a:ext>
                </a:extLst>
              </p:cNvPr>
              <p:cNvSpPr txBox="1"/>
              <p:nvPr/>
            </p:nvSpPr>
            <p:spPr>
              <a:xfrm>
                <a:off x="457200" y="2858522"/>
                <a:ext cx="8229600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dirty="0">
                    <a:solidFill>
                      <a:schemeClr val="bg1">
                        <a:lumMod val="50000"/>
                      </a:schemeClr>
                    </a:solidFill>
                  </a:rPr>
                  <a:t>Permutation test addresses only one question:</a:t>
                </a:r>
              </a:p>
              <a:p>
                <a:pPr algn="ctr"/>
                <a:r>
                  <a:rPr lang="en-US" sz="1800" dirty="0">
                    <a:solidFill>
                      <a:schemeClr val="bg1">
                        <a:lumMod val="50000"/>
                      </a:schemeClr>
                    </a:solidFill>
                  </a:rPr>
                  <a:t>Do samples </a:t>
                </a:r>
                <a:r>
                  <a:rPr lang="en-US" sz="1800" b="1" dirty="0"/>
                  <a:t>A and B </a:t>
                </a:r>
                <a:r>
                  <a:rPr lang="en-US" sz="1800" dirty="0">
                    <a:solidFill>
                      <a:schemeClr val="bg1">
                        <a:lumMod val="50000"/>
                      </a:schemeClr>
                    </a:solidFill>
                  </a:rPr>
                  <a:t>come from the </a:t>
                </a:r>
                <a:r>
                  <a:rPr lang="en-US" sz="1800" b="1" dirty="0"/>
                  <a:t>same distribution?</a:t>
                </a:r>
              </a:p>
              <a:p>
                <a:pPr algn="ctr"/>
                <a:endParaRPr lang="en-US" sz="1800" b="1" dirty="0"/>
              </a:p>
              <a:p>
                <a:pPr algn="ctr"/>
                <a:r>
                  <a:rPr lang="en-US" sz="1800" b="1" dirty="0"/>
                  <a:t>Null hypothesis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1800" b="1" dirty="0"/>
                  <a:t>): </a:t>
                </a:r>
                <a:r>
                  <a:rPr lang="en-US" sz="1800" dirty="0">
                    <a:solidFill>
                      <a:schemeClr val="bg1">
                        <a:lumMod val="50000"/>
                      </a:schemeClr>
                    </a:solidFill>
                  </a:rPr>
                  <a:t>Samples </a:t>
                </a:r>
                <a:r>
                  <a:rPr lang="en-US" sz="1800" b="1" dirty="0"/>
                  <a:t>A and B </a:t>
                </a:r>
                <a:r>
                  <a:rPr lang="en-US" sz="1800" dirty="0">
                    <a:solidFill>
                      <a:schemeClr val="bg1">
                        <a:lumMod val="50000"/>
                      </a:schemeClr>
                    </a:solidFill>
                  </a:rPr>
                  <a:t>come from the </a:t>
                </a:r>
                <a:r>
                  <a:rPr lang="en-US" sz="1800" b="1" dirty="0"/>
                  <a:t>same distribution</a:t>
                </a:r>
                <a:r>
                  <a:rPr lang="en-US" sz="1800" dirty="0">
                    <a:solidFill>
                      <a:schemeClr val="bg1">
                        <a:lumMod val="50000"/>
                      </a:schemeClr>
                    </a:solidFill>
                  </a:rPr>
                  <a:t>.</a:t>
                </a:r>
              </a:p>
              <a:p>
                <a:pPr algn="ctr"/>
                <a:endParaRPr lang="en-US" sz="1800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algn="ctr"/>
                <a:r>
                  <a:rPr lang="en-US" sz="1800" b="1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sz="1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1800" b="1" dirty="0">
                    <a:solidFill>
                      <a:schemeClr val="tx1"/>
                    </a:solidFill>
                  </a:rPr>
                  <a:t> is true</a:t>
                </a:r>
                <a:r>
                  <a:rPr lang="en-US" sz="1800" dirty="0">
                    <a:solidFill>
                      <a:schemeClr val="bg1">
                        <a:lumMod val="50000"/>
                      </a:schemeClr>
                    </a:solidFill>
                  </a:rPr>
                  <a:t>, then it should </a:t>
                </a:r>
                <a:r>
                  <a:rPr lang="en-US" sz="1800" b="1" dirty="0"/>
                  <a:t>not matter </a:t>
                </a:r>
                <a:r>
                  <a:rPr lang="en-US" sz="1800" dirty="0">
                    <a:solidFill>
                      <a:schemeClr val="bg1">
                        <a:lumMod val="50000"/>
                      </a:schemeClr>
                    </a:solidFill>
                  </a:rPr>
                  <a:t>if we </a:t>
                </a:r>
                <a:r>
                  <a:rPr lang="en-US" sz="1800" b="1" dirty="0"/>
                  <a:t>mix A and B together</a:t>
                </a:r>
                <a:r>
                  <a:rPr lang="en-US" sz="1800" dirty="0">
                    <a:solidFill>
                      <a:schemeClr val="bg1">
                        <a:lumMod val="50000"/>
                      </a:schemeClr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710" name="TextBox 709">
                <a:extLst>
                  <a:ext uri="{FF2B5EF4-FFF2-40B4-BE49-F238E27FC236}">
                    <a16:creationId xmlns:a16="http://schemas.microsoft.com/office/drawing/2014/main" id="{B67A666F-4B13-134D-A8BE-66BC83EC84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858522"/>
                <a:ext cx="8229600" cy="1754326"/>
              </a:xfrm>
              <a:prstGeom prst="rect">
                <a:avLst/>
              </a:prstGeom>
              <a:blipFill>
                <a:blip r:embed="rId14"/>
                <a:stretch>
                  <a:fillRect t="-2158" b="-50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447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267C5-C63D-E440-A565-7FFFFCB6A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Mix and shuffle data sets A and 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267456-7592-2548-B568-6A1E6ABA78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6</a:t>
            </a:fld>
            <a:endParaRPr lang="en-US"/>
          </a:p>
        </p:txBody>
      </p:sp>
      <p:grpSp>
        <p:nvGrpSpPr>
          <p:cNvPr id="359" name="Group 358">
            <a:extLst>
              <a:ext uri="{FF2B5EF4-FFF2-40B4-BE49-F238E27FC236}">
                <a16:creationId xmlns:a16="http://schemas.microsoft.com/office/drawing/2014/main" id="{5081D380-FB7F-F745-8D57-FF3F19078DFA}"/>
              </a:ext>
            </a:extLst>
          </p:cNvPr>
          <p:cNvGrpSpPr/>
          <p:nvPr/>
        </p:nvGrpSpPr>
        <p:grpSpPr>
          <a:xfrm>
            <a:off x="533400" y="1551753"/>
            <a:ext cx="722310" cy="726540"/>
            <a:chOff x="2055046" y="1429407"/>
            <a:chExt cx="2067485" cy="2079593"/>
          </a:xfrm>
        </p:grpSpPr>
        <p:sp>
          <p:nvSpPr>
            <p:cNvPr id="360" name="TextBox 359">
              <a:extLst>
                <a:ext uri="{FF2B5EF4-FFF2-40B4-BE49-F238E27FC236}">
                  <a16:creationId xmlns:a16="http://schemas.microsoft.com/office/drawing/2014/main" id="{2179A587-AB1F-2B4F-8045-912CB4ED608A}"/>
                </a:ext>
              </a:extLst>
            </p:cNvPr>
            <p:cNvSpPr txBox="1"/>
            <p:nvPr/>
          </p:nvSpPr>
          <p:spPr>
            <a:xfrm>
              <a:off x="2448910" y="1429407"/>
              <a:ext cx="858932" cy="1057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61" name="TextBox 360">
              <a:extLst>
                <a:ext uri="{FF2B5EF4-FFF2-40B4-BE49-F238E27FC236}">
                  <a16:creationId xmlns:a16="http://schemas.microsoft.com/office/drawing/2014/main" id="{5F34E98A-0C1B-5B44-9F03-E188B2FF8532}"/>
                </a:ext>
              </a:extLst>
            </p:cNvPr>
            <p:cNvSpPr txBox="1"/>
            <p:nvPr/>
          </p:nvSpPr>
          <p:spPr>
            <a:xfrm>
              <a:off x="2601309" y="1581808"/>
              <a:ext cx="858932" cy="1057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62" name="TextBox 361">
              <a:extLst>
                <a:ext uri="{FF2B5EF4-FFF2-40B4-BE49-F238E27FC236}">
                  <a16:creationId xmlns:a16="http://schemas.microsoft.com/office/drawing/2014/main" id="{2F61F76C-F1F4-FF46-B15F-D05FEECCFCAA}"/>
                </a:ext>
              </a:extLst>
            </p:cNvPr>
            <p:cNvSpPr txBox="1"/>
            <p:nvPr/>
          </p:nvSpPr>
          <p:spPr>
            <a:xfrm>
              <a:off x="2753711" y="1734207"/>
              <a:ext cx="858932" cy="1057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63" name="TextBox 362">
              <a:extLst>
                <a:ext uri="{FF2B5EF4-FFF2-40B4-BE49-F238E27FC236}">
                  <a16:creationId xmlns:a16="http://schemas.microsoft.com/office/drawing/2014/main" id="{737E2CDD-929B-594D-BA0C-63401EE5DBFC}"/>
                </a:ext>
              </a:extLst>
            </p:cNvPr>
            <p:cNvSpPr txBox="1"/>
            <p:nvPr/>
          </p:nvSpPr>
          <p:spPr>
            <a:xfrm>
              <a:off x="2948014" y="1822913"/>
              <a:ext cx="858932" cy="1057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64" name="TextBox 363">
              <a:extLst>
                <a:ext uri="{FF2B5EF4-FFF2-40B4-BE49-F238E27FC236}">
                  <a16:creationId xmlns:a16="http://schemas.microsoft.com/office/drawing/2014/main" id="{F1BE46E1-F34C-6740-902C-CC1C26CA1DF0}"/>
                </a:ext>
              </a:extLst>
            </p:cNvPr>
            <p:cNvSpPr txBox="1"/>
            <p:nvPr/>
          </p:nvSpPr>
          <p:spPr>
            <a:xfrm>
              <a:off x="3058511" y="2039007"/>
              <a:ext cx="858932" cy="1057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65" name="TextBox 364">
              <a:extLst>
                <a:ext uri="{FF2B5EF4-FFF2-40B4-BE49-F238E27FC236}">
                  <a16:creationId xmlns:a16="http://schemas.microsoft.com/office/drawing/2014/main" id="{681BA8B7-D223-B04F-826C-CE9A604BEB68}"/>
                </a:ext>
              </a:extLst>
            </p:cNvPr>
            <p:cNvSpPr txBox="1"/>
            <p:nvPr/>
          </p:nvSpPr>
          <p:spPr>
            <a:xfrm>
              <a:off x="3210910" y="2191408"/>
              <a:ext cx="858932" cy="1057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66" name="TextBox 365">
              <a:extLst>
                <a:ext uri="{FF2B5EF4-FFF2-40B4-BE49-F238E27FC236}">
                  <a16:creationId xmlns:a16="http://schemas.microsoft.com/office/drawing/2014/main" id="{31F8BD8A-3628-3E4B-ABFF-4BF96E6B5B1F}"/>
                </a:ext>
              </a:extLst>
            </p:cNvPr>
            <p:cNvSpPr txBox="1"/>
            <p:nvPr/>
          </p:nvSpPr>
          <p:spPr>
            <a:xfrm>
              <a:off x="2543641" y="1930855"/>
              <a:ext cx="858931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67" name="TextBox 366">
              <a:extLst>
                <a:ext uri="{FF2B5EF4-FFF2-40B4-BE49-F238E27FC236}">
                  <a16:creationId xmlns:a16="http://schemas.microsoft.com/office/drawing/2014/main" id="{45408FC1-CB6D-7643-9176-3794129F2D97}"/>
                </a:ext>
              </a:extLst>
            </p:cNvPr>
            <p:cNvSpPr txBox="1"/>
            <p:nvPr/>
          </p:nvSpPr>
          <p:spPr>
            <a:xfrm>
              <a:off x="2559676" y="2401192"/>
              <a:ext cx="858931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68" name="TextBox 367">
              <a:extLst>
                <a:ext uri="{FF2B5EF4-FFF2-40B4-BE49-F238E27FC236}">
                  <a16:creationId xmlns:a16="http://schemas.microsoft.com/office/drawing/2014/main" id="{D190EEBC-0EA3-574F-B2CA-5218132852BB}"/>
                </a:ext>
              </a:extLst>
            </p:cNvPr>
            <p:cNvSpPr txBox="1"/>
            <p:nvPr/>
          </p:nvSpPr>
          <p:spPr>
            <a:xfrm>
              <a:off x="2133803" y="1558684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69" name="TextBox 368">
              <a:extLst>
                <a:ext uri="{FF2B5EF4-FFF2-40B4-BE49-F238E27FC236}">
                  <a16:creationId xmlns:a16="http://schemas.microsoft.com/office/drawing/2014/main" id="{2B7A5458-D845-A140-817C-4CE2ABFC656F}"/>
                </a:ext>
              </a:extLst>
            </p:cNvPr>
            <p:cNvSpPr txBox="1"/>
            <p:nvPr/>
          </p:nvSpPr>
          <p:spPr>
            <a:xfrm>
              <a:off x="2244297" y="1794219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70" name="TextBox 369">
              <a:extLst>
                <a:ext uri="{FF2B5EF4-FFF2-40B4-BE49-F238E27FC236}">
                  <a16:creationId xmlns:a16="http://schemas.microsoft.com/office/drawing/2014/main" id="{8CFAEC10-85BE-4049-80AF-65932EF5AEFB}"/>
                </a:ext>
              </a:extLst>
            </p:cNvPr>
            <p:cNvSpPr txBox="1"/>
            <p:nvPr/>
          </p:nvSpPr>
          <p:spPr>
            <a:xfrm>
              <a:off x="2428161" y="1798738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71" name="TextBox 370">
              <a:extLst>
                <a:ext uri="{FF2B5EF4-FFF2-40B4-BE49-F238E27FC236}">
                  <a16:creationId xmlns:a16="http://schemas.microsoft.com/office/drawing/2014/main" id="{E6E5D6AB-8857-B347-B4FF-EA94A66A14CE}"/>
                </a:ext>
              </a:extLst>
            </p:cNvPr>
            <p:cNvSpPr txBox="1"/>
            <p:nvPr/>
          </p:nvSpPr>
          <p:spPr>
            <a:xfrm>
              <a:off x="2464675" y="2140325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72" name="TextBox 371">
              <a:extLst>
                <a:ext uri="{FF2B5EF4-FFF2-40B4-BE49-F238E27FC236}">
                  <a16:creationId xmlns:a16="http://schemas.microsoft.com/office/drawing/2014/main" id="{4E07B93E-638D-A840-8502-FE57B1F6811F}"/>
                </a:ext>
              </a:extLst>
            </p:cNvPr>
            <p:cNvSpPr txBox="1"/>
            <p:nvPr/>
          </p:nvSpPr>
          <p:spPr>
            <a:xfrm>
              <a:off x="2911366" y="2101438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73" name="TextBox 372">
              <a:extLst>
                <a:ext uri="{FF2B5EF4-FFF2-40B4-BE49-F238E27FC236}">
                  <a16:creationId xmlns:a16="http://schemas.microsoft.com/office/drawing/2014/main" id="{58C04CBE-8778-BE4E-9698-681E47CD2D59}"/>
                </a:ext>
              </a:extLst>
            </p:cNvPr>
            <p:cNvSpPr txBox="1"/>
            <p:nvPr/>
          </p:nvSpPr>
          <p:spPr>
            <a:xfrm>
              <a:off x="2758318" y="2319948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74" name="TextBox 373">
              <a:extLst>
                <a:ext uri="{FF2B5EF4-FFF2-40B4-BE49-F238E27FC236}">
                  <a16:creationId xmlns:a16="http://schemas.microsoft.com/office/drawing/2014/main" id="{6065B53D-2BBE-774E-841C-EC79BEDD7427}"/>
                </a:ext>
              </a:extLst>
            </p:cNvPr>
            <p:cNvSpPr txBox="1"/>
            <p:nvPr/>
          </p:nvSpPr>
          <p:spPr>
            <a:xfrm>
              <a:off x="3037761" y="2408339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75" name="TextBox 374">
              <a:extLst>
                <a:ext uri="{FF2B5EF4-FFF2-40B4-BE49-F238E27FC236}">
                  <a16:creationId xmlns:a16="http://schemas.microsoft.com/office/drawing/2014/main" id="{824532A5-C020-D343-AA5A-6658AC01B4CE}"/>
                </a:ext>
              </a:extLst>
            </p:cNvPr>
            <p:cNvSpPr txBox="1"/>
            <p:nvPr/>
          </p:nvSpPr>
          <p:spPr>
            <a:xfrm>
              <a:off x="2055046" y="1872523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76" name="TextBox 375">
              <a:extLst>
                <a:ext uri="{FF2B5EF4-FFF2-40B4-BE49-F238E27FC236}">
                  <a16:creationId xmlns:a16="http://schemas.microsoft.com/office/drawing/2014/main" id="{723EB88D-81B9-544D-88AF-21E0FFE8D34E}"/>
                </a:ext>
              </a:extLst>
            </p:cNvPr>
            <p:cNvSpPr txBox="1"/>
            <p:nvPr/>
          </p:nvSpPr>
          <p:spPr>
            <a:xfrm>
              <a:off x="3232066" y="1918873"/>
              <a:ext cx="858931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77" name="TextBox 376">
              <a:extLst>
                <a:ext uri="{FF2B5EF4-FFF2-40B4-BE49-F238E27FC236}">
                  <a16:creationId xmlns:a16="http://schemas.microsoft.com/office/drawing/2014/main" id="{0B801451-EDE0-8B4D-8976-89185CA09D64}"/>
                </a:ext>
              </a:extLst>
            </p:cNvPr>
            <p:cNvSpPr txBox="1"/>
            <p:nvPr/>
          </p:nvSpPr>
          <p:spPr>
            <a:xfrm>
              <a:off x="2927268" y="1483428"/>
              <a:ext cx="284051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78" name="TextBox 377">
              <a:extLst>
                <a:ext uri="{FF2B5EF4-FFF2-40B4-BE49-F238E27FC236}">
                  <a16:creationId xmlns:a16="http://schemas.microsoft.com/office/drawing/2014/main" id="{7725F306-A058-F140-9309-C5A6141792E4}"/>
                </a:ext>
              </a:extLst>
            </p:cNvPr>
            <p:cNvSpPr txBox="1"/>
            <p:nvPr/>
          </p:nvSpPr>
          <p:spPr>
            <a:xfrm>
              <a:off x="3263599" y="1638248"/>
              <a:ext cx="858932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79" name="TextBox 378">
              <a:extLst>
                <a:ext uri="{FF2B5EF4-FFF2-40B4-BE49-F238E27FC236}">
                  <a16:creationId xmlns:a16="http://schemas.microsoft.com/office/drawing/2014/main" id="{805B4AFD-FA68-414B-B847-7854E1B77CC3}"/>
                </a:ext>
              </a:extLst>
            </p:cNvPr>
            <p:cNvSpPr txBox="1"/>
            <p:nvPr/>
          </p:nvSpPr>
          <p:spPr>
            <a:xfrm>
              <a:off x="2335516" y="2451852"/>
              <a:ext cx="858932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80" name="TextBox 379">
              <a:extLst>
                <a:ext uri="{FF2B5EF4-FFF2-40B4-BE49-F238E27FC236}">
                  <a16:creationId xmlns:a16="http://schemas.microsoft.com/office/drawing/2014/main" id="{1C034FC6-B5E8-8A4E-B575-0B0B2E68EA5F}"/>
                </a:ext>
              </a:extLst>
            </p:cNvPr>
            <p:cNvSpPr txBox="1"/>
            <p:nvPr/>
          </p:nvSpPr>
          <p:spPr>
            <a:xfrm>
              <a:off x="2727434" y="2028285"/>
              <a:ext cx="858932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81" name="TextBox 380">
              <a:extLst>
                <a:ext uri="{FF2B5EF4-FFF2-40B4-BE49-F238E27FC236}">
                  <a16:creationId xmlns:a16="http://schemas.microsoft.com/office/drawing/2014/main" id="{CF793E8C-4B9E-6548-BD0F-6CC76E1F0C1B}"/>
                </a:ext>
              </a:extLst>
            </p:cNvPr>
            <p:cNvSpPr txBox="1"/>
            <p:nvPr/>
          </p:nvSpPr>
          <p:spPr>
            <a:xfrm>
              <a:off x="2181269" y="2138010"/>
              <a:ext cx="858932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82" name="Oval 381">
              <a:extLst>
                <a:ext uri="{FF2B5EF4-FFF2-40B4-BE49-F238E27FC236}">
                  <a16:creationId xmlns:a16="http://schemas.microsoft.com/office/drawing/2014/main" id="{A64F69A8-10C4-884C-A6D0-36405E00FD84}"/>
                </a:ext>
              </a:extLst>
            </p:cNvPr>
            <p:cNvSpPr/>
            <p:nvPr/>
          </p:nvSpPr>
          <p:spPr>
            <a:xfrm>
              <a:off x="2163419" y="1681870"/>
              <a:ext cx="1665618" cy="157655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</p:grpSp>
      <p:grpSp>
        <p:nvGrpSpPr>
          <p:cNvPr id="383" name="Group 382">
            <a:extLst>
              <a:ext uri="{FF2B5EF4-FFF2-40B4-BE49-F238E27FC236}">
                <a16:creationId xmlns:a16="http://schemas.microsoft.com/office/drawing/2014/main" id="{2D499510-1081-9743-BE1C-5D453F3AD82D}"/>
              </a:ext>
            </a:extLst>
          </p:cNvPr>
          <p:cNvGrpSpPr/>
          <p:nvPr/>
        </p:nvGrpSpPr>
        <p:grpSpPr>
          <a:xfrm>
            <a:off x="4271799" y="1563298"/>
            <a:ext cx="722908" cy="727045"/>
            <a:chOff x="2055045" y="1429407"/>
            <a:chExt cx="2066268" cy="2078098"/>
          </a:xfrm>
        </p:grpSpPr>
        <p:sp>
          <p:nvSpPr>
            <p:cNvPr id="384" name="TextBox 383">
              <a:extLst>
                <a:ext uri="{FF2B5EF4-FFF2-40B4-BE49-F238E27FC236}">
                  <a16:creationId xmlns:a16="http://schemas.microsoft.com/office/drawing/2014/main" id="{E26510DC-140C-7740-9052-DD60FC51937A}"/>
                </a:ext>
              </a:extLst>
            </p:cNvPr>
            <p:cNvSpPr txBox="1"/>
            <p:nvPr/>
          </p:nvSpPr>
          <p:spPr>
            <a:xfrm>
              <a:off x="2448910" y="1429407"/>
              <a:ext cx="857717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85" name="TextBox 384">
              <a:extLst>
                <a:ext uri="{FF2B5EF4-FFF2-40B4-BE49-F238E27FC236}">
                  <a16:creationId xmlns:a16="http://schemas.microsoft.com/office/drawing/2014/main" id="{DC073C5C-770D-9D43-8570-8198EE0CC5E2}"/>
                </a:ext>
              </a:extLst>
            </p:cNvPr>
            <p:cNvSpPr txBox="1"/>
            <p:nvPr/>
          </p:nvSpPr>
          <p:spPr>
            <a:xfrm>
              <a:off x="2601310" y="1581808"/>
              <a:ext cx="857717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86" name="TextBox 385">
              <a:extLst>
                <a:ext uri="{FF2B5EF4-FFF2-40B4-BE49-F238E27FC236}">
                  <a16:creationId xmlns:a16="http://schemas.microsoft.com/office/drawing/2014/main" id="{A2A224A8-982D-C24C-9CD8-D7282709AF29}"/>
                </a:ext>
              </a:extLst>
            </p:cNvPr>
            <p:cNvSpPr txBox="1"/>
            <p:nvPr/>
          </p:nvSpPr>
          <p:spPr>
            <a:xfrm>
              <a:off x="2753710" y="1734208"/>
              <a:ext cx="857717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87" name="TextBox 386">
              <a:extLst>
                <a:ext uri="{FF2B5EF4-FFF2-40B4-BE49-F238E27FC236}">
                  <a16:creationId xmlns:a16="http://schemas.microsoft.com/office/drawing/2014/main" id="{BB946CD5-924C-F94A-B24D-67CD60E77472}"/>
                </a:ext>
              </a:extLst>
            </p:cNvPr>
            <p:cNvSpPr txBox="1"/>
            <p:nvPr/>
          </p:nvSpPr>
          <p:spPr>
            <a:xfrm>
              <a:off x="2948016" y="1822912"/>
              <a:ext cx="857717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88" name="TextBox 387">
              <a:extLst>
                <a:ext uri="{FF2B5EF4-FFF2-40B4-BE49-F238E27FC236}">
                  <a16:creationId xmlns:a16="http://schemas.microsoft.com/office/drawing/2014/main" id="{BC7BAFDF-FBA5-6641-9E2D-14B2D86AE925}"/>
                </a:ext>
              </a:extLst>
            </p:cNvPr>
            <p:cNvSpPr txBox="1"/>
            <p:nvPr/>
          </p:nvSpPr>
          <p:spPr>
            <a:xfrm>
              <a:off x="3058511" y="2039006"/>
              <a:ext cx="857717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89" name="TextBox 388">
              <a:extLst>
                <a:ext uri="{FF2B5EF4-FFF2-40B4-BE49-F238E27FC236}">
                  <a16:creationId xmlns:a16="http://schemas.microsoft.com/office/drawing/2014/main" id="{3CAE7755-D3F2-874B-8190-279C123B462D}"/>
                </a:ext>
              </a:extLst>
            </p:cNvPr>
            <p:cNvSpPr txBox="1"/>
            <p:nvPr/>
          </p:nvSpPr>
          <p:spPr>
            <a:xfrm>
              <a:off x="3210909" y="2191407"/>
              <a:ext cx="857717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90" name="TextBox 389">
              <a:extLst>
                <a:ext uri="{FF2B5EF4-FFF2-40B4-BE49-F238E27FC236}">
                  <a16:creationId xmlns:a16="http://schemas.microsoft.com/office/drawing/2014/main" id="{14CA52E1-19B4-624E-98EC-42011C3567C5}"/>
                </a:ext>
              </a:extLst>
            </p:cNvPr>
            <p:cNvSpPr txBox="1"/>
            <p:nvPr/>
          </p:nvSpPr>
          <p:spPr>
            <a:xfrm>
              <a:off x="2543641" y="1930855"/>
              <a:ext cx="857716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91" name="TextBox 390">
              <a:extLst>
                <a:ext uri="{FF2B5EF4-FFF2-40B4-BE49-F238E27FC236}">
                  <a16:creationId xmlns:a16="http://schemas.microsoft.com/office/drawing/2014/main" id="{6899C925-D330-2846-8C21-D7187D1732E6}"/>
                </a:ext>
              </a:extLst>
            </p:cNvPr>
            <p:cNvSpPr txBox="1"/>
            <p:nvPr/>
          </p:nvSpPr>
          <p:spPr>
            <a:xfrm>
              <a:off x="2559676" y="2401193"/>
              <a:ext cx="857716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92" name="TextBox 391">
              <a:extLst>
                <a:ext uri="{FF2B5EF4-FFF2-40B4-BE49-F238E27FC236}">
                  <a16:creationId xmlns:a16="http://schemas.microsoft.com/office/drawing/2014/main" id="{5CBF7291-B4D3-B346-A327-B08481E9E5D2}"/>
                </a:ext>
              </a:extLst>
            </p:cNvPr>
            <p:cNvSpPr txBox="1"/>
            <p:nvPr/>
          </p:nvSpPr>
          <p:spPr>
            <a:xfrm>
              <a:off x="2133802" y="1558684"/>
              <a:ext cx="294291" cy="1055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93" name="TextBox 392">
              <a:extLst>
                <a:ext uri="{FF2B5EF4-FFF2-40B4-BE49-F238E27FC236}">
                  <a16:creationId xmlns:a16="http://schemas.microsoft.com/office/drawing/2014/main" id="{7552AE3D-E0D1-1A46-98A5-3110C6878DE1}"/>
                </a:ext>
              </a:extLst>
            </p:cNvPr>
            <p:cNvSpPr txBox="1"/>
            <p:nvPr/>
          </p:nvSpPr>
          <p:spPr>
            <a:xfrm>
              <a:off x="2244297" y="1794218"/>
              <a:ext cx="294291" cy="1055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94" name="TextBox 393">
              <a:extLst>
                <a:ext uri="{FF2B5EF4-FFF2-40B4-BE49-F238E27FC236}">
                  <a16:creationId xmlns:a16="http://schemas.microsoft.com/office/drawing/2014/main" id="{BA0EEB37-14B7-3F41-8CD5-BF2486ED8DEC}"/>
                </a:ext>
              </a:extLst>
            </p:cNvPr>
            <p:cNvSpPr txBox="1"/>
            <p:nvPr/>
          </p:nvSpPr>
          <p:spPr>
            <a:xfrm>
              <a:off x="2428161" y="1798739"/>
              <a:ext cx="294291" cy="1055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95" name="TextBox 394">
              <a:extLst>
                <a:ext uri="{FF2B5EF4-FFF2-40B4-BE49-F238E27FC236}">
                  <a16:creationId xmlns:a16="http://schemas.microsoft.com/office/drawing/2014/main" id="{68A183E7-E6E8-B641-86CB-DFD2AD67992D}"/>
                </a:ext>
              </a:extLst>
            </p:cNvPr>
            <p:cNvSpPr txBox="1"/>
            <p:nvPr/>
          </p:nvSpPr>
          <p:spPr>
            <a:xfrm>
              <a:off x="2464675" y="2140327"/>
              <a:ext cx="294291" cy="1055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96" name="TextBox 395">
              <a:extLst>
                <a:ext uri="{FF2B5EF4-FFF2-40B4-BE49-F238E27FC236}">
                  <a16:creationId xmlns:a16="http://schemas.microsoft.com/office/drawing/2014/main" id="{84E3D4B0-202A-1C44-9D53-CE8503858BE2}"/>
                </a:ext>
              </a:extLst>
            </p:cNvPr>
            <p:cNvSpPr txBox="1"/>
            <p:nvPr/>
          </p:nvSpPr>
          <p:spPr>
            <a:xfrm>
              <a:off x="2911366" y="2101437"/>
              <a:ext cx="294291" cy="1055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97" name="TextBox 396">
              <a:extLst>
                <a:ext uri="{FF2B5EF4-FFF2-40B4-BE49-F238E27FC236}">
                  <a16:creationId xmlns:a16="http://schemas.microsoft.com/office/drawing/2014/main" id="{FAC05DAC-B3D2-7645-8A87-D57C4CCEECD2}"/>
                </a:ext>
              </a:extLst>
            </p:cNvPr>
            <p:cNvSpPr txBox="1"/>
            <p:nvPr/>
          </p:nvSpPr>
          <p:spPr>
            <a:xfrm>
              <a:off x="2758317" y="2319947"/>
              <a:ext cx="294291" cy="1055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98" name="TextBox 397">
              <a:extLst>
                <a:ext uri="{FF2B5EF4-FFF2-40B4-BE49-F238E27FC236}">
                  <a16:creationId xmlns:a16="http://schemas.microsoft.com/office/drawing/2014/main" id="{D3F3116F-9C79-B340-B017-DAC902D01FDC}"/>
                </a:ext>
              </a:extLst>
            </p:cNvPr>
            <p:cNvSpPr txBox="1"/>
            <p:nvPr/>
          </p:nvSpPr>
          <p:spPr>
            <a:xfrm>
              <a:off x="3037762" y="2408339"/>
              <a:ext cx="294291" cy="1055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99" name="TextBox 398">
              <a:extLst>
                <a:ext uri="{FF2B5EF4-FFF2-40B4-BE49-F238E27FC236}">
                  <a16:creationId xmlns:a16="http://schemas.microsoft.com/office/drawing/2014/main" id="{8A34D775-D030-9D49-8E9E-546987FBB1F4}"/>
                </a:ext>
              </a:extLst>
            </p:cNvPr>
            <p:cNvSpPr txBox="1"/>
            <p:nvPr/>
          </p:nvSpPr>
          <p:spPr>
            <a:xfrm>
              <a:off x="2055045" y="1872523"/>
              <a:ext cx="294291" cy="1055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00" name="TextBox 399">
              <a:extLst>
                <a:ext uri="{FF2B5EF4-FFF2-40B4-BE49-F238E27FC236}">
                  <a16:creationId xmlns:a16="http://schemas.microsoft.com/office/drawing/2014/main" id="{B887FD95-9EA5-7744-95A6-7B0A25BA667B}"/>
                </a:ext>
              </a:extLst>
            </p:cNvPr>
            <p:cNvSpPr txBox="1"/>
            <p:nvPr/>
          </p:nvSpPr>
          <p:spPr>
            <a:xfrm>
              <a:off x="3232067" y="1918873"/>
              <a:ext cx="857716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01" name="TextBox 400">
              <a:extLst>
                <a:ext uri="{FF2B5EF4-FFF2-40B4-BE49-F238E27FC236}">
                  <a16:creationId xmlns:a16="http://schemas.microsoft.com/office/drawing/2014/main" id="{EB779E81-F033-744F-96DF-9E1BC2745217}"/>
                </a:ext>
              </a:extLst>
            </p:cNvPr>
            <p:cNvSpPr txBox="1"/>
            <p:nvPr/>
          </p:nvSpPr>
          <p:spPr>
            <a:xfrm>
              <a:off x="2927267" y="1483428"/>
              <a:ext cx="284052" cy="1055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02" name="TextBox 401">
              <a:extLst>
                <a:ext uri="{FF2B5EF4-FFF2-40B4-BE49-F238E27FC236}">
                  <a16:creationId xmlns:a16="http://schemas.microsoft.com/office/drawing/2014/main" id="{9B5B4685-8237-6C49-B3A7-1094C8B35AC4}"/>
                </a:ext>
              </a:extLst>
            </p:cNvPr>
            <p:cNvSpPr txBox="1"/>
            <p:nvPr/>
          </p:nvSpPr>
          <p:spPr>
            <a:xfrm>
              <a:off x="3263597" y="1638247"/>
              <a:ext cx="857716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03" name="TextBox 402">
              <a:extLst>
                <a:ext uri="{FF2B5EF4-FFF2-40B4-BE49-F238E27FC236}">
                  <a16:creationId xmlns:a16="http://schemas.microsoft.com/office/drawing/2014/main" id="{8AC71842-1048-6E4C-B024-5D1F7729D548}"/>
                </a:ext>
              </a:extLst>
            </p:cNvPr>
            <p:cNvSpPr txBox="1"/>
            <p:nvPr/>
          </p:nvSpPr>
          <p:spPr>
            <a:xfrm>
              <a:off x="2335516" y="2451851"/>
              <a:ext cx="857716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04" name="TextBox 403">
              <a:extLst>
                <a:ext uri="{FF2B5EF4-FFF2-40B4-BE49-F238E27FC236}">
                  <a16:creationId xmlns:a16="http://schemas.microsoft.com/office/drawing/2014/main" id="{F13564EE-F859-9F4A-B50F-ED6E0651F9D3}"/>
                </a:ext>
              </a:extLst>
            </p:cNvPr>
            <p:cNvSpPr txBox="1"/>
            <p:nvPr/>
          </p:nvSpPr>
          <p:spPr>
            <a:xfrm>
              <a:off x="2727434" y="2028285"/>
              <a:ext cx="857716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05" name="TextBox 404">
              <a:extLst>
                <a:ext uri="{FF2B5EF4-FFF2-40B4-BE49-F238E27FC236}">
                  <a16:creationId xmlns:a16="http://schemas.microsoft.com/office/drawing/2014/main" id="{AE5E409A-F9C3-404B-8495-E2C46F9055C6}"/>
                </a:ext>
              </a:extLst>
            </p:cNvPr>
            <p:cNvSpPr txBox="1"/>
            <p:nvPr/>
          </p:nvSpPr>
          <p:spPr>
            <a:xfrm>
              <a:off x="2181269" y="2138012"/>
              <a:ext cx="857716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06" name="Oval 405">
              <a:extLst>
                <a:ext uri="{FF2B5EF4-FFF2-40B4-BE49-F238E27FC236}">
                  <a16:creationId xmlns:a16="http://schemas.microsoft.com/office/drawing/2014/main" id="{DAB2AFCE-EF27-5143-96A9-374EBD531FAE}"/>
                </a:ext>
              </a:extLst>
            </p:cNvPr>
            <p:cNvSpPr/>
            <p:nvPr/>
          </p:nvSpPr>
          <p:spPr>
            <a:xfrm>
              <a:off x="2118684" y="1646288"/>
              <a:ext cx="1665618" cy="1576553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FF0000"/>
                </a:solidFill>
              </a:endParaRPr>
            </a:p>
          </p:txBody>
        </p:sp>
      </p:grpSp>
      <p:sp>
        <p:nvSpPr>
          <p:cNvPr id="407" name="TextBox 406">
            <a:extLst>
              <a:ext uri="{FF2B5EF4-FFF2-40B4-BE49-F238E27FC236}">
                <a16:creationId xmlns:a16="http://schemas.microsoft.com/office/drawing/2014/main" id="{39FF882C-4CBA-884F-9171-783732BCE55B}"/>
              </a:ext>
            </a:extLst>
          </p:cNvPr>
          <p:cNvSpPr txBox="1"/>
          <p:nvPr/>
        </p:nvSpPr>
        <p:spPr>
          <a:xfrm>
            <a:off x="457200" y="1231947"/>
            <a:ext cx="2057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Sample data set A</a:t>
            </a:r>
          </a:p>
        </p:txBody>
      </p:sp>
      <p:sp>
        <p:nvSpPr>
          <p:cNvPr id="408" name="TextBox 407">
            <a:extLst>
              <a:ext uri="{FF2B5EF4-FFF2-40B4-BE49-F238E27FC236}">
                <a16:creationId xmlns:a16="http://schemas.microsoft.com/office/drawing/2014/main" id="{B2FA9BF4-27A4-FD44-A005-6C6DB7561AAF}"/>
              </a:ext>
            </a:extLst>
          </p:cNvPr>
          <p:cNvSpPr txBox="1"/>
          <p:nvPr/>
        </p:nvSpPr>
        <p:spPr>
          <a:xfrm>
            <a:off x="4173971" y="1231947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Sample data set B</a:t>
            </a:r>
          </a:p>
        </p:txBody>
      </p:sp>
      <p:grpSp>
        <p:nvGrpSpPr>
          <p:cNvPr id="409" name="Group 408">
            <a:extLst>
              <a:ext uri="{FF2B5EF4-FFF2-40B4-BE49-F238E27FC236}">
                <a16:creationId xmlns:a16="http://schemas.microsoft.com/office/drawing/2014/main" id="{12114CC7-9B1F-7F4A-91EA-0DC7123E4419}"/>
              </a:ext>
            </a:extLst>
          </p:cNvPr>
          <p:cNvGrpSpPr/>
          <p:nvPr/>
        </p:nvGrpSpPr>
        <p:grpSpPr>
          <a:xfrm>
            <a:off x="1255305" y="1657350"/>
            <a:ext cx="1818412" cy="386538"/>
            <a:chOff x="5074022" y="438823"/>
            <a:chExt cx="2816206" cy="59863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1" name="TextBox 410">
                  <a:extLst>
                    <a:ext uri="{FF2B5EF4-FFF2-40B4-BE49-F238E27FC236}">
                      <a16:creationId xmlns:a16="http://schemas.microsoft.com/office/drawing/2014/main" id="{252E1A88-D6C7-4442-B0F0-ED418A8FF843}"/>
                    </a:ext>
                  </a:extLst>
                </p:cNvPr>
                <p:cNvSpPr txBox="1"/>
                <p:nvPr/>
              </p:nvSpPr>
              <p:spPr>
                <a:xfrm>
                  <a:off x="5074022" y="438823"/>
                  <a:ext cx="739218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411" name="TextBox 410">
                  <a:extLst>
                    <a:ext uri="{FF2B5EF4-FFF2-40B4-BE49-F238E27FC236}">
                      <a16:creationId xmlns:a16="http://schemas.microsoft.com/office/drawing/2014/main" id="{252E1A88-D6C7-4442-B0F0-ED418A8FF8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4022" y="438823"/>
                  <a:ext cx="739218" cy="57199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2" name="TextBox 411">
                  <a:extLst>
                    <a:ext uri="{FF2B5EF4-FFF2-40B4-BE49-F238E27FC236}">
                      <a16:creationId xmlns:a16="http://schemas.microsoft.com/office/drawing/2014/main" id="{96F9F1DF-687D-DE4A-9952-EE3A4826B049}"/>
                    </a:ext>
                  </a:extLst>
                </p:cNvPr>
                <p:cNvSpPr txBox="1"/>
                <p:nvPr/>
              </p:nvSpPr>
              <p:spPr>
                <a:xfrm>
                  <a:off x="5424639" y="438823"/>
                  <a:ext cx="730978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412" name="TextBox 411">
                  <a:extLst>
                    <a:ext uri="{FF2B5EF4-FFF2-40B4-BE49-F238E27FC236}">
                      <a16:creationId xmlns:a16="http://schemas.microsoft.com/office/drawing/2014/main" id="{96F9F1DF-687D-DE4A-9952-EE3A4826B0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4639" y="438823"/>
                  <a:ext cx="730978" cy="57199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3" name="TextBox 412">
                  <a:extLst>
                    <a:ext uri="{FF2B5EF4-FFF2-40B4-BE49-F238E27FC236}">
                      <a16:creationId xmlns:a16="http://schemas.microsoft.com/office/drawing/2014/main" id="{B9C3085A-B88E-3144-BEFF-39302D6C2B1B}"/>
                    </a:ext>
                  </a:extLst>
                </p:cNvPr>
                <p:cNvSpPr txBox="1"/>
                <p:nvPr/>
              </p:nvSpPr>
              <p:spPr>
                <a:xfrm>
                  <a:off x="5775258" y="438823"/>
                  <a:ext cx="739218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413" name="TextBox 412">
                  <a:extLst>
                    <a:ext uri="{FF2B5EF4-FFF2-40B4-BE49-F238E27FC236}">
                      <a16:creationId xmlns:a16="http://schemas.microsoft.com/office/drawing/2014/main" id="{B9C3085A-B88E-3144-BEFF-39302D6C2B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5258" y="438823"/>
                  <a:ext cx="739218" cy="57199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4" name="TextBox 413">
                  <a:extLst>
                    <a:ext uri="{FF2B5EF4-FFF2-40B4-BE49-F238E27FC236}">
                      <a16:creationId xmlns:a16="http://schemas.microsoft.com/office/drawing/2014/main" id="{D726A8BB-D02A-8E4A-BB30-8A91E306E7E3}"/>
                    </a:ext>
                  </a:extLst>
                </p:cNvPr>
                <p:cNvSpPr txBox="1"/>
                <p:nvPr/>
              </p:nvSpPr>
              <p:spPr>
                <a:xfrm>
                  <a:off x="6760149" y="438823"/>
                  <a:ext cx="1130079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414" name="TextBox 413">
                  <a:extLst>
                    <a:ext uri="{FF2B5EF4-FFF2-40B4-BE49-F238E27FC236}">
                      <a16:creationId xmlns:a16="http://schemas.microsoft.com/office/drawing/2014/main" id="{D726A8BB-D02A-8E4A-BB30-8A91E306E7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0149" y="438823"/>
                  <a:ext cx="1130079" cy="57199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5" name="TextBox 414">
                  <a:extLst>
                    <a:ext uri="{FF2B5EF4-FFF2-40B4-BE49-F238E27FC236}">
                      <a16:creationId xmlns:a16="http://schemas.microsoft.com/office/drawing/2014/main" id="{A510035E-5B50-764B-97DD-B22B9441C99D}"/>
                    </a:ext>
                  </a:extLst>
                </p:cNvPr>
                <p:cNvSpPr txBox="1"/>
                <p:nvPr/>
              </p:nvSpPr>
              <p:spPr>
                <a:xfrm>
                  <a:off x="6266153" y="465470"/>
                  <a:ext cx="690660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dirty="0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415" name="TextBox 414">
                  <a:extLst>
                    <a:ext uri="{FF2B5EF4-FFF2-40B4-BE49-F238E27FC236}">
                      <a16:creationId xmlns:a16="http://schemas.microsoft.com/office/drawing/2014/main" id="{A510035E-5B50-764B-97DD-B22B9441C9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6153" y="465470"/>
                  <a:ext cx="690660" cy="57199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0" name="Rectangle 409">
              <a:extLst>
                <a:ext uri="{FF2B5EF4-FFF2-40B4-BE49-F238E27FC236}">
                  <a16:creationId xmlns:a16="http://schemas.microsoft.com/office/drawing/2014/main" id="{E2456B7B-ADB9-FF4F-93A1-79B34B4E6DBA}"/>
                </a:ext>
              </a:extLst>
            </p:cNvPr>
            <p:cNvSpPr/>
            <p:nvPr/>
          </p:nvSpPr>
          <p:spPr>
            <a:xfrm>
              <a:off x="5127814" y="564865"/>
              <a:ext cx="2604574" cy="43065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6" name="TextBox 415">
                <a:extLst>
                  <a:ext uri="{FF2B5EF4-FFF2-40B4-BE49-F238E27FC236}">
                    <a16:creationId xmlns:a16="http://schemas.microsoft.com/office/drawing/2014/main" id="{3A84778A-9FA3-5A46-BC80-21AE9B087B36}"/>
                  </a:ext>
                </a:extLst>
              </p:cNvPr>
              <p:cNvSpPr txBox="1"/>
              <p:nvPr/>
            </p:nvSpPr>
            <p:spPr>
              <a:xfrm>
                <a:off x="3357974" y="1684531"/>
                <a:ext cx="6728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𝑡𝑎𝑡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416" name="TextBox 415">
                <a:extLst>
                  <a:ext uri="{FF2B5EF4-FFF2-40B4-BE49-F238E27FC236}">
                    <a16:creationId xmlns:a16="http://schemas.microsoft.com/office/drawing/2014/main" id="{3A84778A-9FA3-5A46-BC80-21AE9B087B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7974" y="1684531"/>
                <a:ext cx="67281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7" name="Right Arrow 416">
            <a:extLst>
              <a:ext uri="{FF2B5EF4-FFF2-40B4-BE49-F238E27FC236}">
                <a16:creationId xmlns:a16="http://schemas.microsoft.com/office/drawing/2014/main" id="{1BD1E57F-FE1B-AE41-BF99-DE0DA66B6A08}"/>
              </a:ext>
            </a:extLst>
          </p:cNvPr>
          <p:cNvSpPr/>
          <p:nvPr/>
        </p:nvSpPr>
        <p:spPr>
          <a:xfrm>
            <a:off x="3091757" y="1786434"/>
            <a:ext cx="278662" cy="16056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418" name="Group 417">
            <a:extLst>
              <a:ext uri="{FF2B5EF4-FFF2-40B4-BE49-F238E27FC236}">
                <a16:creationId xmlns:a16="http://schemas.microsoft.com/office/drawing/2014/main" id="{DA17C077-4BF6-2549-AA82-71031095AE16}"/>
              </a:ext>
            </a:extLst>
          </p:cNvPr>
          <p:cNvGrpSpPr/>
          <p:nvPr/>
        </p:nvGrpSpPr>
        <p:grpSpPr>
          <a:xfrm>
            <a:off x="5028859" y="1657350"/>
            <a:ext cx="1839444" cy="393128"/>
            <a:chOff x="5074022" y="420558"/>
            <a:chExt cx="2848779" cy="60884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4" name="TextBox 423">
                  <a:extLst>
                    <a:ext uri="{FF2B5EF4-FFF2-40B4-BE49-F238E27FC236}">
                      <a16:creationId xmlns:a16="http://schemas.microsoft.com/office/drawing/2014/main" id="{BFF279B2-1245-3D44-B9D2-4EC4A543CF6D}"/>
                    </a:ext>
                  </a:extLst>
                </p:cNvPr>
                <p:cNvSpPr txBox="1"/>
                <p:nvPr/>
              </p:nvSpPr>
              <p:spPr>
                <a:xfrm>
                  <a:off x="6266153" y="447205"/>
                  <a:ext cx="690660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1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24" name="TextBox 423">
                  <a:extLst>
                    <a:ext uri="{FF2B5EF4-FFF2-40B4-BE49-F238E27FC236}">
                      <a16:creationId xmlns:a16="http://schemas.microsoft.com/office/drawing/2014/main" id="{BFF279B2-1245-3D44-B9D2-4EC4A543CF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6153" y="447205"/>
                  <a:ext cx="690660" cy="57199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0" name="TextBox 419">
                  <a:extLst>
                    <a:ext uri="{FF2B5EF4-FFF2-40B4-BE49-F238E27FC236}">
                      <a16:creationId xmlns:a16="http://schemas.microsoft.com/office/drawing/2014/main" id="{72E8A76C-5F7F-E540-A3FF-323235B0B905}"/>
                    </a:ext>
                  </a:extLst>
                </p:cNvPr>
                <p:cNvSpPr txBox="1"/>
                <p:nvPr/>
              </p:nvSpPr>
              <p:spPr>
                <a:xfrm>
                  <a:off x="5074022" y="420558"/>
                  <a:ext cx="739218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20" name="TextBox 419">
                  <a:extLst>
                    <a:ext uri="{FF2B5EF4-FFF2-40B4-BE49-F238E27FC236}">
                      <a16:creationId xmlns:a16="http://schemas.microsoft.com/office/drawing/2014/main" id="{72E8A76C-5F7F-E540-A3FF-323235B0B9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4022" y="420558"/>
                  <a:ext cx="739218" cy="571991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1" name="TextBox 420">
                  <a:extLst>
                    <a:ext uri="{FF2B5EF4-FFF2-40B4-BE49-F238E27FC236}">
                      <a16:creationId xmlns:a16="http://schemas.microsoft.com/office/drawing/2014/main" id="{BDF05082-3FFD-6C44-9392-7B79C76CE50E}"/>
                    </a:ext>
                  </a:extLst>
                </p:cNvPr>
                <p:cNvSpPr txBox="1"/>
                <p:nvPr/>
              </p:nvSpPr>
              <p:spPr>
                <a:xfrm>
                  <a:off x="5424639" y="420558"/>
                  <a:ext cx="730978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21" name="TextBox 420">
                  <a:extLst>
                    <a:ext uri="{FF2B5EF4-FFF2-40B4-BE49-F238E27FC236}">
                      <a16:creationId xmlns:a16="http://schemas.microsoft.com/office/drawing/2014/main" id="{BDF05082-3FFD-6C44-9392-7B79C76CE5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4639" y="420558"/>
                  <a:ext cx="730978" cy="57199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2" name="TextBox 421">
                  <a:extLst>
                    <a:ext uri="{FF2B5EF4-FFF2-40B4-BE49-F238E27FC236}">
                      <a16:creationId xmlns:a16="http://schemas.microsoft.com/office/drawing/2014/main" id="{8A510B56-EC9D-C643-A7E6-EC9650726ADA}"/>
                    </a:ext>
                  </a:extLst>
                </p:cNvPr>
                <p:cNvSpPr txBox="1"/>
                <p:nvPr/>
              </p:nvSpPr>
              <p:spPr>
                <a:xfrm>
                  <a:off x="5775258" y="420558"/>
                  <a:ext cx="739218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22" name="TextBox 421">
                  <a:extLst>
                    <a:ext uri="{FF2B5EF4-FFF2-40B4-BE49-F238E27FC236}">
                      <a16:creationId xmlns:a16="http://schemas.microsoft.com/office/drawing/2014/main" id="{8A510B56-EC9D-C643-A7E6-EC9650726A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5258" y="420558"/>
                  <a:ext cx="739218" cy="571991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3" name="TextBox 422">
                  <a:extLst>
                    <a:ext uri="{FF2B5EF4-FFF2-40B4-BE49-F238E27FC236}">
                      <a16:creationId xmlns:a16="http://schemas.microsoft.com/office/drawing/2014/main" id="{D201DFF2-5F03-5A42-809E-95926A614DA5}"/>
                    </a:ext>
                  </a:extLst>
                </p:cNvPr>
                <p:cNvSpPr txBox="1"/>
                <p:nvPr/>
              </p:nvSpPr>
              <p:spPr>
                <a:xfrm>
                  <a:off x="6760151" y="420558"/>
                  <a:ext cx="1162650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1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23" name="TextBox 422">
                  <a:extLst>
                    <a:ext uri="{FF2B5EF4-FFF2-40B4-BE49-F238E27FC236}">
                      <a16:creationId xmlns:a16="http://schemas.microsoft.com/office/drawing/2014/main" id="{D201DFF2-5F03-5A42-809E-95926A614D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0151" y="420558"/>
                  <a:ext cx="1162650" cy="571991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9" name="Rectangle 418">
              <a:extLst>
                <a:ext uri="{FF2B5EF4-FFF2-40B4-BE49-F238E27FC236}">
                  <a16:creationId xmlns:a16="http://schemas.microsoft.com/office/drawing/2014/main" id="{B00FF3EB-1065-AB46-ACA0-5B55B7761169}"/>
                </a:ext>
              </a:extLst>
            </p:cNvPr>
            <p:cNvSpPr/>
            <p:nvPr/>
          </p:nvSpPr>
          <p:spPr>
            <a:xfrm>
              <a:off x="5127814" y="546600"/>
              <a:ext cx="2661019" cy="48280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5" name="TextBox 424">
                <a:extLst>
                  <a:ext uri="{FF2B5EF4-FFF2-40B4-BE49-F238E27FC236}">
                    <a16:creationId xmlns:a16="http://schemas.microsoft.com/office/drawing/2014/main" id="{DCC8A11E-BB16-4147-B15A-D66E3C0D61E6}"/>
                  </a:ext>
                </a:extLst>
              </p:cNvPr>
              <p:cNvSpPr txBox="1"/>
              <p:nvPr/>
            </p:nvSpPr>
            <p:spPr>
              <a:xfrm>
                <a:off x="7126953" y="1697100"/>
                <a:ext cx="6728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8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𝑡𝑎𝑡</m:t>
                      </m:r>
                    </m:oMath>
                  </m:oMathPara>
                </a14:m>
                <a:endParaRPr lang="en-US" sz="1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25" name="TextBox 424">
                <a:extLst>
                  <a:ext uri="{FF2B5EF4-FFF2-40B4-BE49-F238E27FC236}">
                    <a16:creationId xmlns:a16="http://schemas.microsoft.com/office/drawing/2014/main" id="{DCC8A11E-BB16-4147-B15A-D66E3C0D61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6953" y="1697100"/>
                <a:ext cx="672813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6" name="Right Arrow 425">
            <a:extLst>
              <a:ext uri="{FF2B5EF4-FFF2-40B4-BE49-F238E27FC236}">
                <a16:creationId xmlns:a16="http://schemas.microsoft.com/office/drawing/2014/main" id="{7A62E565-D739-7546-AA75-095C8209CD52}"/>
              </a:ext>
            </a:extLst>
          </p:cNvPr>
          <p:cNvSpPr/>
          <p:nvPr/>
        </p:nvSpPr>
        <p:spPr>
          <a:xfrm>
            <a:off x="6860735" y="1799069"/>
            <a:ext cx="278662" cy="160569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427" name="Group 426">
            <a:extLst>
              <a:ext uri="{FF2B5EF4-FFF2-40B4-BE49-F238E27FC236}">
                <a16:creationId xmlns:a16="http://schemas.microsoft.com/office/drawing/2014/main" id="{5315AE67-2744-B842-8FB8-69302698315E}"/>
              </a:ext>
            </a:extLst>
          </p:cNvPr>
          <p:cNvGrpSpPr/>
          <p:nvPr/>
        </p:nvGrpSpPr>
        <p:grpSpPr>
          <a:xfrm>
            <a:off x="533400" y="2758744"/>
            <a:ext cx="722310" cy="726540"/>
            <a:chOff x="2055046" y="1429407"/>
            <a:chExt cx="2067485" cy="2079593"/>
          </a:xfrm>
        </p:grpSpPr>
        <p:sp>
          <p:nvSpPr>
            <p:cNvPr id="428" name="TextBox 427">
              <a:extLst>
                <a:ext uri="{FF2B5EF4-FFF2-40B4-BE49-F238E27FC236}">
                  <a16:creationId xmlns:a16="http://schemas.microsoft.com/office/drawing/2014/main" id="{FDCD5EFA-2561-034F-8DFC-311222E0D346}"/>
                </a:ext>
              </a:extLst>
            </p:cNvPr>
            <p:cNvSpPr txBox="1"/>
            <p:nvPr/>
          </p:nvSpPr>
          <p:spPr>
            <a:xfrm>
              <a:off x="2448910" y="1429407"/>
              <a:ext cx="858932" cy="1057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429" name="TextBox 428">
              <a:extLst>
                <a:ext uri="{FF2B5EF4-FFF2-40B4-BE49-F238E27FC236}">
                  <a16:creationId xmlns:a16="http://schemas.microsoft.com/office/drawing/2014/main" id="{61813DA4-7134-614F-B83C-56D4605E389B}"/>
                </a:ext>
              </a:extLst>
            </p:cNvPr>
            <p:cNvSpPr txBox="1"/>
            <p:nvPr/>
          </p:nvSpPr>
          <p:spPr>
            <a:xfrm>
              <a:off x="2601309" y="1581808"/>
              <a:ext cx="858932" cy="1057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430" name="TextBox 429">
              <a:extLst>
                <a:ext uri="{FF2B5EF4-FFF2-40B4-BE49-F238E27FC236}">
                  <a16:creationId xmlns:a16="http://schemas.microsoft.com/office/drawing/2014/main" id="{916A281D-63AA-7F46-AD7E-4C716E7F825B}"/>
                </a:ext>
              </a:extLst>
            </p:cNvPr>
            <p:cNvSpPr txBox="1"/>
            <p:nvPr/>
          </p:nvSpPr>
          <p:spPr>
            <a:xfrm>
              <a:off x="2753711" y="1734207"/>
              <a:ext cx="858932" cy="1057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431" name="TextBox 430">
              <a:extLst>
                <a:ext uri="{FF2B5EF4-FFF2-40B4-BE49-F238E27FC236}">
                  <a16:creationId xmlns:a16="http://schemas.microsoft.com/office/drawing/2014/main" id="{E2A83F99-BFF0-274F-91DF-2B5120F800C5}"/>
                </a:ext>
              </a:extLst>
            </p:cNvPr>
            <p:cNvSpPr txBox="1"/>
            <p:nvPr/>
          </p:nvSpPr>
          <p:spPr>
            <a:xfrm>
              <a:off x="2948014" y="1822913"/>
              <a:ext cx="858932" cy="1057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432" name="TextBox 431">
              <a:extLst>
                <a:ext uri="{FF2B5EF4-FFF2-40B4-BE49-F238E27FC236}">
                  <a16:creationId xmlns:a16="http://schemas.microsoft.com/office/drawing/2014/main" id="{575E3D06-AB17-234F-99EF-ADB1A1AD6DD5}"/>
                </a:ext>
              </a:extLst>
            </p:cNvPr>
            <p:cNvSpPr txBox="1"/>
            <p:nvPr/>
          </p:nvSpPr>
          <p:spPr>
            <a:xfrm>
              <a:off x="3058511" y="2039007"/>
              <a:ext cx="858932" cy="1057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433" name="TextBox 432">
              <a:extLst>
                <a:ext uri="{FF2B5EF4-FFF2-40B4-BE49-F238E27FC236}">
                  <a16:creationId xmlns:a16="http://schemas.microsoft.com/office/drawing/2014/main" id="{B7FCEE79-89B9-374E-BCBB-DE3D3677D8CE}"/>
                </a:ext>
              </a:extLst>
            </p:cNvPr>
            <p:cNvSpPr txBox="1"/>
            <p:nvPr/>
          </p:nvSpPr>
          <p:spPr>
            <a:xfrm>
              <a:off x="3210910" y="2191408"/>
              <a:ext cx="858932" cy="1057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434" name="TextBox 433">
              <a:extLst>
                <a:ext uri="{FF2B5EF4-FFF2-40B4-BE49-F238E27FC236}">
                  <a16:creationId xmlns:a16="http://schemas.microsoft.com/office/drawing/2014/main" id="{D674D36B-3E25-B341-8019-6E22FEE8DB86}"/>
                </a:ext>
              </a:extLst>
            </p:cNvPr>
            <p:cNvSpPr txBox="1"/>
            <p:nvPr/>
          </p:nvSpPr>
          <p:spPr>
            <a:xfrm>
              <a:off x="2543641" y="1930855"/>
              <a:ext cx="858931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435" name="TextBox 434">
              <a:extLst>
                <a:ext uri="{FF2B5EF4-FFF2-40B4-BE49-F238E27FC236}">
                  <a16:creationId xmlns:a16="http://schemas.microsoft.com/office/drawing/2014/main" id="{18A29B6C-296A-EB48-B59C-90A84E8C4DED}"/>
                </a:ext>
              </a:extLst>
            </p:cNvPr>
            <p:cNvSpPr txBox="1"/>
            <p:nvPr/>
          </p:nvSpPr>
          <p:spPr>
            <a:xfrm>
              <a:off x="2559676" y="2401192"/>
              <a:ext cx="858931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436" name="TextBox 435">
              <a:extLst>
                <a:ext uri="{FF2B5EF4-FFF2-40B4-BE49-F238E27FC236}">
                  <a16:creationId xmlns:a16="http://schemas.microsoft.com/office/drawing/2014/main" id="{1CB108D3-98D5-E041-BE78-35A2F526569A}"/>
                </a:ext>
              </a:extLst>
            </p:cNvPr>
            <p:cNvSpPr txBox="1"/>
            <p:nvPr/>
          </p:nvSpPr>
          <p:spPr>
            <a:xfrm>
              <a:off x="2133803" y="1558684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437" name="TextBox 436">
              <a:extLst>
                <a:ext uri="{FF2B5EF4-FFF2-40B4-BE49-F238E27FC236}">
                  <a16:creationId xmlns:a16="http://schemas.microsoft.com/office/drawing/2014/main" id="{5319CFE2-8DE0-154E-9C08-E69D7C10171E}"/>
                </a:ext>
              </a:extLst>
            </p:cNvPr>
            <p:cNvSpPr txBox="1"/>
            <p:nvPr/>
          </p:nvSpPr>
          <p:spPr>
            <a:xfrm>
              <a:off x="2244297" y="1794219"/>
              <a:ext cx="294292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38" name="TextBox 437">
              <a:extLst>
                <a:ext uri="{FF2B5EF4-FFF2-40B4-BE49-F238E27FC236}">
                  <a16:creationId xmlns:a16="http://schemas.microsoft.com/office/drawing/2014/main" id="{0A52CF2B-920C-8946-98BE-30A3E13B7078}"/>
                </a:ext>
              </a:extLst>
            </p:cNvPr>
            <p:cNvSpPr txBox="1"/>
            <p:nvPr/>
          </p:nvSpPr>
          <p:spPr>
            <a:xfrm>
              <a:off x="2428161" y="1798738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439" name="TextBox 438">
              <a:extLst>
                <a:ext uri="{FF2B5EF4-FFF2-40B4-BE49-F238E27FC236}">
                  <a16:creationId xmlns:a16="http://schemas.microsoft.com/office/drawing/2014/main" id="{7D67F0B1-E80D-C341-9A90-55BDA9374F05}"/>
                </a:ext>
              </a:extLst>
            </p:cNvPr>
            <p:cNvSpPr txBox="1"/>
            <p:nvPr/>
          </p:nvSpPr>
          <p:spPr>
            <a:xfrm>
              <a:off x="2464675" y="2140325"/>
              <a:ext cx="294292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40" name="TextBox 439">
              <a:extLst>
                <a:ext uri="{FF2B5EF4-FFF2-40B4-BE49-F238E27FC236}">
                  <a16:creationId xmlns:a16="http://schemas.microsoft.com/office/drawing/2014/main" id="{3D8854F8-64E9-EF48-8CED-DF4B34A55D2B}"/>
                </a:ext>
              </a:extLst>
            </p:cNvPr>
            <p:cNvSpPr txBox="1"/>
            <p:nvPr/>
          </p:nvSpPr>
          <p:spPr>
            <a:xfrm>
              <a:off x="2911366" y="2101438"/>
              <a:ext cx="294292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41" name="TextBox 440">
              <a:extLst>
                <a:ext uri="{FF2B5EF4-FFF2-40B4-BE49-F238E27FC236}">
                  <a16:creationId xmlns:a16="http://schemas.microsoft.com/office/drawing/2014/main" id="{BB392257-DF34-424D-BCF1-31B3F166C216}"/>
                </a:ext>
              </a:extLst>
            </p:cNvPr>
            <p:cNvSpPr txBox="1"/>
            <p:nvPr/>
          </p:nvSpPr>
          <p:spPr>
            <a:xfrm>
              <a:off x="2758318" y="2319948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442" name="TextBox 441">
              <a:extLst>
                <a:ext uri="{FF2B5EF4-FFF2-40B4-BE49-F238E27FC236}">
                  <a16:creationId xmlns:a16="http://schemas.microsoft.com/office/drawing/2014/main" id="{0AD04265-98C7-0141-9D6A-2A7305F9AF56}"/>
                </a:ext>
              </a:extLst>
            </p:cNvPr>
            <p:cNvSpPr txBox="1"/>
            <p:nvPr/>
          </p:nvSpPr>
          <p:spPr>
            <a:xfrm>
              <a:off x="3037761" y="2408339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443" name="TextBox 442">
              <a:extLst>
                <a:ext uri="{FF2B5EF4-FFF2-40B4-BE49-F238E27FC236}">
                  <a16:creationId xmlns:a16="http://schemas.microsoft.com/office/drawing/2014/main" id="{37B5A2CD-DAEE-8046-AADE-D0C3DFB75A7B}"/>
                </a:ext>
              </a:extLst>
            </p:cNvPr>
            <p:cNvSpPr txBox="1"/>
            <p:nvPr/>
          </p:nvSpPr>
          <p:spPr>
            <a:xfrm>
              <a:off x="2055046" y="1872523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444" name="TextBox 443">
              <a:extLst>
                <a:ext uri="{FF2B5EF4-FFF2-40B4-BE49-F238E27FC236}">
                  <a16:creationId xmlns:a16="http://schemas.microsoft.com/office/drawing/2014/main" id="{AAF60F07-57BE-9C41-8C76-2A7869A50F9F}"/>
                </a:ext>
              </a:extLst>
            </p:cNvPr>
            <p:cNvSpPr txBox="1"/>
            <p:nvPr/>
          </p:nvSpPr>
          <p:spPr>
            <a:xfrm>
              <a:off x="3232066" y="1918873"/>
              <a:ext cx="858931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445" name="TextBox 444">
              <a:extLst>
                <a:ext uri="{FF2B5EF4-FFF2-40B4-BE49-F238E27FC236}">
                  <a16:creationId xmlns:a16="http://schemas.microsoft.com/office/drawing/2014/main" id="{DEE21A05-47E2-EA47-B4F4-A784144C8361}"/>
                </a:ext>
              </a:extLst>
            </p:cNvPr>
            <p:cNvSpPr txBox="1"/>
            <p:nvPr/>
          </p:nvSpPr>
          <p:spPr>
            <a:xfrm>
              <a:off x="2927265" y="1483431"/>
              <a:ext cx="284051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46" name="TextBox 445">
              <a:extLst>
                <a:ext uri="{FF2B5EF4-FFF2-40B4-BE49-F238E27FC236}">
                  <a16:creationId xmlns:a16="http://schemas.microsoft.com/office/drawing/2014/main" id="{8711BDC8-3DC3-B94C-89DC-E9158A5A948F}"/>
                </a:ext>
              </a:extLst>
            </p:cNvPr>
            <p:cNvSpPr txBox="1"/>
            <p:nvPr/>
          </p:nvSpPr>
          <p:spPr>
            <a:xfrm>
              <a:off x="3263599" y="1638248"/>
              <a:ext cx="858932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447" name="TextBox 446">
              <a:extLst>
                <a:ext uri="{FF2B5EF4-FFF2-40B4-BE49-F238E27FC236}">
                  <a16:creationId xmlns:a16="http://schemas.microsoft.com/office/drawing/2014/main" id="{758EAA10-2DBD-1C49-A297-34B6C73B8EB4}"/>
                </a:ext>
              </a:extLst>
            </p:cNvPr>
            <p:cNvSpPr txBox="1"/>
            <p:nvPr/>
          </p:nvSpPr>
          <p:spPr>
            <a:xfrm>
              <a:off x="2335516" y="2451852"/>
              <a:ext cx="858932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448" name="TextBox 447">
              <a:extLst>
                <a:ext uri="{FF2B5EF4-FFF2-40B4-BE49-F238E27FC236}">
                  <a16:creationId xmlns:a16="http://schemas.microsoft.com/office/drawing/2014/main" id="{52C5E8B5-2DC9-B94E-83A7-19A5684BB228}"/>
                </a:ext>
              </a:extLst>
            </p:cNvPr>
            <p:cNvSpPr txBox="1"/>
            <p:nvPr/>
          </p:nvSpPr>
          <p:spPr>
            <a:xfrm>
              <a:off x="2727434" y="2028285"/>
              <a:ext cx="858932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449" name="TextBox 448">
              <a:extLst>
                <a:ext uri="{FF2B5EF4-FFF2-40B4-BE49-F238E27FC236}">
                  <a16:creationId xmlns:a16="http://schemas.microsoft.com/office/drawing/2014/main" id="{2176394D-93A5-2942-92B6-457F0A5AB30F}"/>
                </a:ext>
              </a:extLst>
            </p:cNvPr>
            <p:cNvSpPr txBox="1"/>
            <p:nvPr/>
          </p:nvSpPr>
          <p:spPr>
            <a:xfrm>
              <a:off x="2181269" y="2138010"/>
              <a:ext cx="858932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450" name="Oval 449">
              <a:extLst>
                <a:ext uri="{FF2B5EF4-FFF2-40B4-BE49-F238E27FC236}">
                  <a16:creationId xmlns:a16="http://schemas.microsoft.com/office/drawing/2014/main" id="{E963CC1E-7039-FA4D-AF0C-ADC4FC67D931}"/>
                </a:ext>
              </a:extLst>
            </p:cNvPr>
            <p:cNvSpPr/>
            <p:nvPr/>
          </p:nvSpPr>
          <p:spPr>
            <a:xfrm>
              <a:off x="2163419" y="1664796"/>
              <a:ext cx="1665618" cy="157655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</p:grpSp>
      <p:grpSp>
        <p:nvGrpSpPr>
          <p:cNvPr id="451" name="Group 450">
            <a:extLst>
              <a:ext uri="{FF2B5EF4-FFF2-40B4-BE49-F238E27FC236}">
                <a16:creationId xmlns:a16="http://schemas.microsoft.com/office/drawing/2014/main" id="{345C3E04-2CEA-C642-AD58-36C5931278D4}"/>
              </a:ext>
            </a:extLst>
          </p:cNvPr>
          <p:cNvGrpSpPr/>
          <p:nvPr/>
        </p:nvGrpSpPr>
        <p:grpSpPr>
          <a:xfrm>
            <a:off x="4271799" y="2770289"/>
            <a:ext cx="722908" cy="727045"/>
            <a:chOff x="2055045" y="1429407"/>
            <a:chExt cx="2066268" cy="2078096"/>
          </a:xfrm>
        </p:grpSpPr>
        <p:sp>
          <p:nvSpPr>
            <p:cNvPr id="452" name="TextBox 451">
              <a:extLst>
                <a:ext uri="{FF2B5EF4-FFF2-40B4-BE49-F238E27FC236}">
                  <a16:creationId xmlns:a16="http://schemas.microsoft.com/office/drawing/2014/main" id="{D8D85DD0-9D45-8842-817A-0282DD8DB7A9}"/>
                </a:ext>
              </a:extLst>
            </p:cNvPr>
            <p:cNvSpPr txBox="1"/>
            <p:nvPr/>
          </p:nvSpPr>
          <p:spPr>
            <a:xfrm>
              <a:off x="2448910" y="1429407"/>
              <a:ext cx="857717" cy="10556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53" name="TextBox 452">
              <a:extLst>
                <a:ext uri="{FF2B5EF4-FFF2-40B4-BE49-F238E27FC236}">
                  <a16:creationId xmlns:a16="http://schemas.microsoft.com/office/drawing/2014/main" id="{F8B44648-BE0E-D445-8316-518FD203F042}"/>
                </a:ext>
              </a:extLst>
            </p:cNvPr>
            <p:cNvSpPr txBox="1"/>
            <p:nvPr/>
          </p:nvSpPr>
          <p:spPr>
            <a:xfrm>
              <a:off x="2601310" y="1581807"/>
              <a:ext cx="857717" cy="10556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54" name="TextBox 453">
              <a:extLst>
                <a:ext uri="{FF2B5EF4-FFF2-40B4-BE49-F238E27FC236}">
                  <a16:creationId xmlns:a16="http://schemas.microsoft.com/office/drawing/2014/main" id="{CE4AAA48-7B8D-244A-8F15-8C69787C6E7C}"/>
                </a:ext>
              </a:extLst>
            </p:cNvPr>
            <p:cNvSpPr txBox="1"/>
            <p:nvPr/>
          </p:nvSpPr>
          <p:spPr>
            <a:xfrm>
              <a:off x="2753710" y="1734208"/>
              <a:ext cx="857717" cy="10556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455" name="TextBox 454">
              <a:extLst>
                <a:ext uri="{FF2B5EF4-FFF2-40B4-BE49-F238E27FC236}">
                  <a16:creationId xmlns:a16="http://schemas.microsoft.com/office/drawing/2014/main" id="{EFBC2978-E5E5-734D-BA36-D1505D3FFB58}"/>
                </a:ext>
              </a:extLst>
            </p:cNvPr>
            <p:cNvSpPr txBox="1"/>
            <p:nvPr/>
          </p:nvSpPr>
          <p:spPr>
            <a:xfrm>
              <a:off x="2948016" y="1822912"/>
              <a:ext cx="857717" cy="10556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56" name="TextBox 455">
              <a:extLst>
                <a:ext uri="{FF2B5EF4-FFF2-40B4-BE49-F238E27FC236}">
                  <a16:creationId xmlns:a16="http://schemas.microsoft.com/office/drawing/2014/main" id="{708F3C49-1700-F040-ADA9-652FC0B87D58}"/>
                </a:ext>
              </a:extLst>
            </p:cNvPr>
            <p:cNvSpPr txBox="1"/>
            <p:nvPr/>
          </p:nvSpPr>
          <p:spPr>
            <a:xfrm>
              <a:off x="3058511" y="2039006"/>
              <a:ext cx="857717" cy="10556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57" name="TextBox 456">
              <a:extLst>
                <a:ext uri="{FF2B5EF4-FFF2-40B4-BE49-F238E27FC236}">
                  <a16:creationId xmlns:a16="http://schemas.microsoft.com/office/drawing/2014/main" id="{B7B7065C-B1A3-634F-BF8A-EDD5304090F9}"/>
                </a:ext>
              </a:extLst>
            </p:cNvPr>
            <p:cNvSpPr txBox="1"/>
            <p:nvPr/>
          </p:nvSpPr>
          <p:spPr>
            <a:xfrm>
              <a:off x="3210909" y="2191408"/>
              <a:ext cx="857717" cy="10556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58" name="TextBox 457">
              <a:extLst>
                <a:ext uri="{FF2B5EF4-FFF2-40B4-BE49-F238E27FC236}">
                  <a16:creationId xmlns:a16="http://schemas.microsoft.com/office/drawing/2014/main" id="{14AD7297-3578-6840-B0B6-EA8A931A1E0D}"/>
                </a:ext>
              </a:extLst>
            </p:cNvPr>
            <p:cNvSpPr txBox="1"/>
            <p:nvPr/>
          </p:nvSpPr>
          <p:spPr>
            <a:xfrm>
              <a:off x="2543641" y="1930855"/>
              <a:ext cx="857716" cy="10556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59" name="TextBox 458">
              <a:extLst>
                <a:ext uri="{FF2B5EF4-FFF2-40B4-BE49-F238E27FC236}">
                  <a16:creationId xmlns:a16="http://schemas.microsoft.com/office/drawing/2014/main" id="{DC15C078-AC99-7B4C-9CA1-C91A2EE58310}"/>
                </a:ext>
              </a:extLst>
            </p:cNvPr>
            <p:cNvSpPr txBox="1"/>
            <p:nvPr/>
          </p:nvSpPr>
          <p:spPr>
            <a:xfrm>
              <a:off x="2559676" y="2401193"/>
              <a:ext cx="857716" cy="10556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460" name="TextBox 459">
              <a:extLst>
                <a:ext uri="{FF2B5EF4-FFF2-40B4-BE49-F238E27FC236}">
                  <a16:creationId xmlns:a16="http://schemas.microsoft.com/office/drawing/2014/main" id="{A6F8CC8D-28B7-D249-91FD-3FE3EEA98410}"/>
                </a:ext>
              </a:extLst>
            </p:cNvPr>
            <p:cNvSpPr txBox="1"/>
            <p:nvPr/>
          </p:nvSpPr>
          <p:spPr>
            <a:xfrm>
              <a:off x="2133802" y="1558684"/>
              <a:ext cx="294291" cy="1055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61" name="TextBox 460">
              <a:extLst>
                <a:ext uri="{FF2B5EF4-FFF2-40B4-BE49-F238E27FC236}">
                  <a16:creationId xmlns:a16="http://schemas.microsoft.com/office/drawing/2014/main" id="{004A90DA-555D-9246-A8A0-7AA72C5B3AF8}"/>
                </a:ext>
              </a:extLst>
            </p:cNvPr>
            <p:cNvSpPr txBox="1"/>
            <p:nvPr/>
          </p:nvSpPr>
          <p:spPr>
            <a:xfrm>
              <a:off x="2244297" y="1794218"/>
              <a:ext cx="294291" cy="1055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62" name="TextBox 461">
              <a:extLst>
                <a:ext uri="{FF2B5EF4-FFF2-40B4-BE49-F238E27FC236}">
                  <a16:creationId xmlns:a16="http://schemas.microsoft.com/office/drawing/2014/main" id="{2AD83F9F-5A53-4A44-969F-A3BBFF1348B6}"/>
                </a:ext>
              </a:extLst>
            </p:cNvPr>
            <p:cNvSpPr txBox="1"/>
            <p:nvPr/>
          </p:nvSpPr>
          <p:spPr>
            <a:xfrm>
              <a:off x="2428161" y="1798740"/>
              <a:ext cx="294291" cy="1055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63" name="TextBox 462">
              <a:extLst>
                <a:ext uri="{FF2B5EF4-FFF2-40B4-BE49-F238E27FC236}">
                  <a16:creationId xmlns:a16="http://schemas.microsoft.com/office/drawing/2014/main" id="{E8258782-530E-2148-A541-9424AF8B5A1A}"/>
                </a:ext>
              </a:extLst>
            </p:cNvPr>
            <p:cNvSpPr txBox="1"/>
            <p:nvPr/>
          </p:nvSpPr>
          <p:spPr>
            <a:xfrm>
              <a:off x="2464675" y="2140327"/>
              <a:ext cx="294291" cy="1055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64" name="TextBox 463">
              <a:extLst>
                <a:ext uri="{FF2B5EF4-FFF2-40B4-BE49-F238E27FC236}">
                  <a16:creationId xmlns:a16="http://schemas.microsoft.com/office/drawing/2014/main" id="{6FD52B74-BFD6-6B4B-9949-A1C7F336BBD0}"/>
                </a:ext>
              </a:extLst>
            </p:cNvPr>
            <p:cNvSpPr txBox="1"/>
            <p:nvPr/>
          </p:nvSpPr>
          <p:spPr>
            <a:xfrm>
              <a:off x="2911366" y="2101438"/>
              <a:ext cx="294291" cy="1055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65" name="TextBox 464">
              <a:extLst>
                <a:ext uri="{FF2B5EF4-FFF2-40B4-BE49-F238E27FC236}">
                  <a16:creationId xmlns:a16="http://schemas.microsoft.com/office/drawing/2014/main" id="{005867C4-141F-894C-8AC3-5712790EDEEB}"/>
                </a:ext>
              </a:extLst>
            </p:cNvPr>
            <p:cNvSpPr txBox="1"/>
            <p:nvPr/>
          </p:nvSpPr>
          <p:spPr>
            <a:xfrm>
              <a:off x="2758317" y="2319947"/>
              <a:ext cx="294291" cy="1055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66" name="TextBox 465">
              <a:extLst>
                <a:ext uri="{FF2B5EF4-FFF2-40B4-BE49-F238E27FC236}">
                  <a16:creationId xmlns:a16="http://schemas.microsoft.com/office/drawing/2014/main" id="{F10F93BF-12A5-5942-A90F-32390DFEC6FB}"/>
                </a:ext>
              </a:extLst>
            </p:cNvPr>
            <p:cNvSpPr txBox="1"/>
            <p:nvPr/>
          </p:nvSpPr>
          <p:spPr>
            <a:xfrm>
              <a:off x="3037762" y="2408337"/>
              <a:ext cx="294291" cy="1055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467" name="TextBox 466">
              <a:extLst>
                <a:ext uri="{FF2B5EF4-FFF2-40B4-BE49-F238E27FC236}">
                  <a16:creationId xmlns:a16="http://schemas.microsoft.com/office/drawing/2014/main" id="{A0B5A8EB-8729-3B4E-A870-4CF84E87FCF0}"/>
                </a:ext>
              </a:extLst>
            </p:cNvPr>
            <p:cNvSpPr txBox="1"/>
            <p:nvPr/>
          </p:nvSpPr>
          <p:spPr>
            <a:xfrm>
              <a:off x="2055045" y="1872526"/>
              <a:ext cx="294291" cy="10556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468" name="TextBox 467">
              <a:extLst>
                <a:ext uri="{FF2B5EF4-FFF2-40B4-BE49-F238E27FC236}">
                  <a16:creationId xmlns:a16="http://schemas.microsoft.com/office/drawing/2014/main" id="{6477B29C-3D2C-264E-B1CC-7162148608D0}"/>
                </a:ext>
              </a:extLst>
            </p:cNvPr>
            <p:cNvSpPr txBox="1"/>
            <p:nvPr/>
          </p:nvSpPr>
          <p:spPr>
            <a:xfrm>
              <a:off x="3232067" y="1918873"/>
              <a:ext cx="857716" cy="10556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69" name="TextBox 468">
              <a:extLst>
                <a:ext uri="{FF2B5EF4-FFF2-40B4-BE49-F238E27FC236}">
                  <a16:creationId xmlns:a16="http://schemas.microsoft.com/office/drawing/2014/main" id="{83A2E9E8-FEEC-0E46-8B2E-397777E4F810}"/>
                </a:ext>
              </a:extLst>
            </p:cNvPr>
            <p:cNvSpPr txBox="1"/>
            <p:nvPr/>
          </p:nvSpPr>
          <p:spPr>
            <a:xfrm>
              <a:off x="2927267" y="1483428"/>
              <a:ext cx="284052" cy="10556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70" name="TextBox 469">
              <a:extLst>
                <a:ext uri="{FF2B5EF4-FFF2-40B4-BE49-F238E27FC236}">
                  <a16:creationId xmlns:a16="http://schemas.microsoft.com/office/drawing/2014/main" id="{03BBD47F-BCEB-0E4E-9B47-112025B3690D}"/>
                </a:ext>
              </a:extLst>
            </p:cNvPr>
            <p:cNvSpPr txBox="1"/>
            <p:nvPr/>
          </p:nvSpPr>
          <p:spPr>
            <a:xfrm>
              <a:off x="3263597" y="1638247"/>
              <a:ext cx="857716" cy="10556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471" name="TextBox 470">
              <a:extLst>
                <a:ext uri="{FF2B5EF4-FFF2-40B4-BE49-F238E27FC236}">
                  <a16:creationId xmlns:a16="http://schemas.microsoft.com/office/drawing/2014/main" id="{3533E53E-6CDD-814E-878E-4E00B129C529}"/>
                </a:ext>
              </a:extLst>
            </p:cNvPr>
            <p:cNvSpPr txBox="1"/>
            <p:nvPr/>
          </p:nvSpPr>
          <p:spPr>
            <a:xfrm>
              <a:off x="2335516" y="2451850"/>
              <a:ext cx="857716" cy="10556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72" name="TextBox 471">
              <a:extLst>
                <a:ext uri="{FF2B5EF4-FFF2-40B4-BE49-F238E27FC236}">
                  <a16:creationId xmlns:a16="http://schemas.microsoft.com/office/drawing/2014/main" id="{69598FCF-B2C2-CF4B-A9A8-24D3F4971178}"/>
                </a:ext>
              </a:extLst>
            </p:cNvPr>
            <p:cNvSpPr txBox="1"/>
            <p:nvPr/>
          </p:nvSpPr>
          <p:spPr>
            <a:xfrm>
              <a:off x="2727434" y="2028285"/>
              <a:ext cx="857716" cy="10556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73" name="TextBox 472">
              <a:extLst>
                <a:ext uri="{FF2B5EF4-FFF2-40B4-BE49-F238E27FC236}">
                  <a16:creationId xmlns:a16="http://schemas.microsoft.com/office/drawing/2014/main" id="{0676D6B5-DC08-4C4F-B10D-0F82D26F1F3E}"/>
                </a:ext>
              </a:extLst>
            </p:cNvPr>
            <p:cNvSpPr txBox="1"/>
            <p:nvPr/>
          </p:nvSpPr>
          <p:spPr>
            <a:xfrm>
              <a:off x="2181269" y="2138011"/>
              <a:ext cx="857716" cy="10556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74" name="Oval 473">
              <a:extLst>
                <a:ext uri="{FF2B5EF4-FFF2-40B4-BE49-F238E27FC236}">
                  <a16:creationId xmlns:a16="http://schemas.microsoft.com/office/drawing/2014/main" id="{978B9B12-1D7C-2C48-B9BC-85913149F7B8}"/>
                </a:ext>
              </a:extLst>
            </p:cNvPr>
            <p:cNvSpPr/>
            <p:nvPr/>
          </p:nvSpPr>
          <p:spPr>
            <a:xfrm>
              <a:off x="2118684" y="1629238"/>
              <a:ext cx="1665618" cy="1576551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75" name="Group 474">
            <a:extLst>
              <a:ext uri="{FF2B5EF4-FFF2-40B4-BE49-F238E27FC236}">
                <a16:creationId xmlns:a16="http://schemas.microsoft.com/office/drawing/2014/main" id="{A71D9A24-0952-D54B-B2A1-CD58CA549586}"/>
              </a:ext>
            </a:extLst>
          </p:cNvPr>
          <p:cNvGrpSpPr/>
          <p:nvPr/>
        </p:nvGrpSpPr>
        <p:grpSpPr>
          <a:xfrm>
            <a:off x="1255304" y="2858376"/>
            <a:ext cx="1716496" cy="386538"/>
            <a:chOff x="5074022" y="429585"/>
            <a:chExt cx="2658368" cy="59863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7" name="TextBox 476">
                  <a:extLst>
                    <a:ext uri="{FF2B5EF4-FFF2-40B4-BE49-F238E27FC236}">
                      <a16:creationId xmlns:a16="http://schemas.microsoft.com/office/drawing/2014/main" id="{8BC50F10-6B45-234D-A85C-1847C3F255FE}"/>
                    </a:ext>
                  </a:extLst>
                </p:cNvPr>
                <p:cNvSpPr txBox="1"/>
                <p:nvPr/>
              </p:nvSpPr>
              <p:spPr>
                <a:xfrm>
                  <a:off x="5074022" y="429585"/>
                  <a:ext cx="731772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477" name="TextBox 476">
                  <a:extLst>
                    <a:ext uri="{FF2B5EF4-FFF2-40B4-BE49-F238E27FC236}">
                      <a16:creationId xmlns:a16="http://schemas.microsoft.com/office/drawing/2014/main" id="{8BC50F10-6B45-234D-A85C-1847C3F255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4022" y="429585"/>
                  <a:ext cx="731772" cy="571991"/>
                </a:xfrm>
                <a:prstGeom prst="rect">
                  <a:avLst/>
                </a:prstGeom>
                <a:blipFill>
                  <a:blip r:embed="rId14"/>
                  <a:stretch>
                    <a:fillRect b="-34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8" name="TextBox 477">
                  <a:extLst>
                    <a:ext uri="{FF2B5EF4-FFF2-40B4-BE49-F238E27FC236}">
                      <a16:creationId xmlns:a16="http://schemas.microsoft.com/office/drawing/2014/main" id="{9F24A475-F448-CA4E-BF95-F3C828EC545A}"/>
                    </a:ext>
                  </a:extLst>
                </p:cNvPr>
                <p:cNvSpPr txBox="1"/>
                <p:nvPr/>
              </p:nvSpPr>
              <p:spPr>
                <a:xfrm>
                  <a:off x="5424639" y="429585"/>
                  <a:ext cx="739219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478" name="TextBox 477">
                  <a:extLst>
                    <a:ext uri="{FF2B5EF4-FFF2-40B4-BE49-F238E27FC236}">
                      <a16:creationId xmlns:a16="http://schemas.microsoft.com/office/drawing/2014/main" id="{9F24A475-F448-CA4E-BF95-F3C828EC54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4639" y="429585"/>
                  <a:ext cx="739219" cy="571991"/>
                </a:xfrm>
                <a:prstGeom prst="rect">
                  <a:avLst/>
                </a:prstGeom>
                <a:blipFill>
                  <a:blip r:embed="rId15"/>
                  <a:stretch>
                    <a:fillRect b="-34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9" name="TextBox 478">
                  <a:extLst>
                    <a:ext uri="{FF2B5EF4-FFF2-40B4-BE49-F238E27FC236}">
                      <a16:creationId xmlns:a16="http://schemas.microsoft.com/office/drawing/2014/main" id="{E682BE35-B896-914D-AC12-B0E013705DB4}"/>
                    </a:ext>
                  </a:extLst>
                </p:cNvPr>
                <p:cNvSpPr txBox="1"/>
                <p:nvPr/>
              </p:nvSpPr>
              <p:spPr>
                <a:xfrm>
                  <a:off x="5775258" y="429585"/>
                  <a:ext cx="739219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479" name="TextBox 478">
                  <a:extLst>
                    <a:ext uri="{FF2B5EF4-FFF2-40B4-BE49-F238E27FC236}">
                      <a16:creationId xmlns:a16="http://schemas.microsoft.com/office/drawing/2014/main" id="{E682BE35-B896-914D-AC12-B0E013705D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5258" y="429585"/>
                  <a:ext cx="739219" cy="571991"/>
                </a:xfrm>
                <a:prstGeom prst="rect">
                  <a:avLst/>
                </a:prstGeom>
                <a:blipFill>
                  <a:blip r:embed="rId16"/>
                  <a:stretch>
                    <a:fillRect b="-34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0" name="TextBox 479">
                  <a:extLst>
                    <a:ext uri="{FF2B5EF4-FFF2-40B4-BE49-F238E27FC236}">
                      <a16:creationId xmlns:a16="http://schemas.microsoft.com/office/drawing/2014/main" id="{FCA43550-DB02-DC49-A855-07EAA494FC26}"/>
                    </a:ext>
                  </a:extLst>
                </p:cNvPr>
                <p:cNvSpPr txBox="1"/>
                <p:nvPr/>
              </p:nvSpPr>
              <p:spPr>
                <a:xfrm>
                  <a:off x="6760151" y="429585"/>
                  <a:ext cx="739219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480" name="TextBox 479">
                  <a:extLst>
                    <a:ext uri="{FF2B5EF4-FFF2-40B4-BE49-F238E27FC236}">
                      <a16:creationId xmlns:a16="http://schemas.microsoft.com/office/drawing/2014/main" id="{FCA43550-DB02-DC49-A855-07EAA494FC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0151" y="429585"/>
                  <a:ext cx="739219" cy="571991"/>
                </a:xfrm>
                <a:prstGeom prst="rect">
                  <a:avLst/>
                </a:prstGeom>
                <a:blipFill>
                  <a:blip r:embed="rId17"/>
                  <a:stretch>
                    <a:fillRect b="-34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1" name="TextBox 480">
                  <a:extLst>
                    <a:ext uri="{FF2B5EF4-FFF2-40B4-BE49-F238E27FC236}">
                      <a16:creationId xmlns:a16="http://schemas.microsoft.com/office/drawing/2014/main" id="{65C8CF74-CF62-0144-9CDF-00EC3D8BEDD8}"/>
                    </a:ext>
                  </a:extLst>
                </p:cNvPr>
                <p:cNvSpPr txBox="1"/>
                <p:nvPr/>
              </p:nvSpPr>
              <p:spPr>
                <a:xfrm>
                  <a:off x="6266154" y="456232"/>
                  <a:ext cx="690660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dirty="0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481" name="TextBox 480">
                  <a:extLst>
                    <a:ext uri="{FF2B5EF4-FFF2-40B4-BE49-F238E27FC236}">
                      <a16:creationId xmlns:a16="http://schemas.microsoft.com/office/drawing/2014/main" id="{65C8CF74-CF62-0144-9CDF-00EC3D8BED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6154" y="456232"/>
                  <a:ext cx="690660" cy="571991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6" name="Rectangle 475">
              <a:extLst>
                <a:ext uri="{FF2B5EF4-FFF2-40B4-BE49-F238E27FC236}">
                  <a16:creationId xmlns:a16="http://schemas.microsoft.com/office/drawing/2014/main" id="{1AE1C8C8-27E1-6849-9121-12DBB634AC6C}"/>
                </a:ext>
              </a:extLst>
            </p:cNvPr>
            <p:cNvSpPr/>
            <p:nvPr/>
          </p:nvSpPr>
          <p:spPr>
            <a:xfrm>
              <a:off x="5127814" y="564865"/>
              <a:ext cx="2604576" cy="45478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2" name="TextBox 481">
                <a:extLst>
                  <a:ext uri="{FF2B5EF4-FFF2-40B4-BE49-F238E27FC236}">
                    <a16:creationId xmlns:a16="http://schemas.microsoft.com/office/drawing/2014/main" id="{FA893519-94D4-3348-8E54-A54E1B33E0A0}"/>
                  </a:ext>
                </a:extLst>
              </p:cNvPr>
              <p:cNvSpPr txBox="1"/>
              <p:nvPr/>
            </p:nvSpPr>
            <p:spPr>
              <a:xfrm>
                <a:off x="3357974" y="2892217"/>
                <a:ext cx="777008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𝑡𝑎𝑡</m:t>
                      </m:r>
                      <m:r>
                        <a:rPr lang="en-US" sz="1800" b="0" i="1" baseline="30000" dirty="0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1800" baseline="30000" dirty="0"/>
              </a:p>
            </p:txBody>
          </p:sp>
        </mc:Choice>
        <mc:Fallback xmlns="">
          <p:sp>
            <p:nvSpPr>
              <p:cNvPr id="482" name="TextBox 481">
                <a:extLst>
                  <a:ext uri="{FF2B5EF4-FFF2-40B4-BE49-F238E27FC236}">
                    <a16:creationId xmlns:a16="http://schemas.microsoft.com/office/drawing/2014/main" id="{FA893519-94D4-3348-8E54-A54E1B33E0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7974" y="2892217"/>
                <a:ext cx="777008" cy="36298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3" name="Right Arrow 482">
            <a:extLst>
              <a:ext uri="{FF2B5EF4-FFF2-40B4-BE49-F238E27FC236}">
                <a16:creationId xmlns:a16="http://schemas.microsoft.com/office/drawing/2014/main" id="{AA2FBD92-37D1-DD45-A8B4-5E8B61FD932B}"/>
              </a:ext>
            </a:extLst>
          </p:cNvPr>
          <p:cNvSpPr/>
          <p:nvPr/>
        </p:nvSpPr>
        <p:spPr>
          <a:xfrm>
            <a:off x="3091757" y="2993425"/>
            <a:ext cx="278662" cy="16056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484" name="Group 483">
            <a:extLst>
              <a:ext uri="{FF2B5EF4-FFF2-40B4-BE49-F238E27FC236}">
                <a16:creationId xmlns:a16="http://schemas.microsoft.com/office/drawing/2014/main" id="{632CDAB8-83E2-CF42-80CE-E4C1D5C331B0}"/>
              </a:ext>
            </a:extLst>
          </p:cNvPr>
          <p:cNvGrpSpPr/>
          <p:nvPr/>
        </p:nvGrpSpPr>
        <p:grpSpPr>
          <a:xfrm>
            <a:off x="5028860" y="2858376"/>
            <a:ext cx="1752942" cy="386538"/>
            <a:chOff x="5074022" y="411320"/>
            <a:chExt cx="2714812" cy="59863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6" name="TextBox 485">
                  <a:extLst>
                    <a:ext uri="{FF2B5EF4-FFF2-40B4-BE49-F238E27FC236}">
                      <a16:creationId xmlns:a16="http://schemas.microsoft.com/office/drawing/2014/main" id="{CF79AF6B-6BB0-C84D-BE92-34DEF5BA61D5}"/>
                    </a:ext>
                  </a:extLst>
                </p:cNvPr>
                <p:cNvSpPr txBox="1"/>
                <p:nvPr/>
              </p:nvSpPr>
              <p:spPr>
                <a:xfrm>
                  <a:off x="5074022" y="411320"/>
                  <a:ext cx="739219" cy="5719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86" name="TextBox 485">
                  <a:extLst>
                    <a:ext uri="{FF2B5EF4-FFF2-40B4-BE49-F238E27FC236}">
                      <a16:creationId xmlns:a16="http://schemas.microsoft.com/office/drawing/2014/main" id="{CF79AF6B-6BB0-C84D-BE92-34DEF5BA61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4022" y="411320"/>
                  <a:ext cx="739219" cy="571990"/>
                </a:xfrm>
                <a:prstGeom prst="rect">
                  <a:avLst/>
                </a:prstGeom>
                <a:blipFill>
                  <a:blip r:embed="rId20"/>
                  <a:stretch>
                    <a:fillRect b="-34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7" name="TextBox 486">
                  <a:extLst>
                    <a:ext uri="{FF2B5EF4-FFF2-40B4-BE49-F238E27FC236}">
                      <a16:creationId xmlns:a16="http://schemas.microsoft.com/office/drawing/2014/main" id="{B213066F-3C78-DF42-A8A2-BEA2458D05D1}"/>
                    </a:ext>
                  </a:extLst>
                </p:cNvPr>
                <p:cNvSpPr txBox="1"/>
                <p:nvPr/>
              </p:nvSpPr>
              <p:spPr>
                <a:xfrm>
                  <a:off x="5424639" y="411320"/>
                  <a:ext cx="739219" cy="57198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1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87" name="TextBox 486">
                  <a:extLst>
                    <a:ext uri="{FF2B5EF4-FFF2-40B4-BE49-F238E27FC236}">
                      <a16:creationId xmlns:a16="http://schemas.microsoft.com/office/drawing/2014/main" id="{B213066F-3C78-DF42-A8A2-BEA2458D05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4639" y="411320"/>
                  <a:ext cx="739219" cy="571989"/>
                </a:xfrm>
                <a:prstGeom prst="rect">
                  <a:avLst/>
                </a:prstGeom>
                <a:blipFill>
                  <a:blip r:embed="rId21"/>
                  <a:stretch>
                    <a:fillRect b="-34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8" name="TextBox 487">
                  <a:extLst>
                    <a:ext uri="{FF2B5EF4-FFF2-40B4-BE49-F238E27FC236}">
                      <a16:creationId xmlns:a16="http://schemas.microsoft.com/office/drawing/2014/main" id="{9A86F68D-3F9A-624E-A4C6-BEE5E5B9B58B}"/>
                    </a:ext>
                  </a:extLst>
                </p:cNvPr>
                <p:cNvSpPr txBox="1"/>
                <p:nvPr/>
              </p:nvSpPr>
              <p:spPr>
                <a:xfrm>
                  <a:off x="5775258" y="411320"/>
                  <a:ext cx="739219" cy="57198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88" name="TextBox 487">
                  <a:extLst>
                    <a:ext uri="{FF2B5EF4-FFF2-40B4-BE49-F238E27FC236}">
                      <a16:creationId xmlns:a16="http://schemas.microsoft.com/office/drawing/2014/main" id="{9A86F68D-3F9A-624E-A4C6-BEE5E5B9B5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5258" y="411320"/>
                  <a:ext cx="739219" cy="571989"/>
                </a:xfrm>
                <a:prstGeom prst="rect">
                  <a:avLst/>
                </a:prstGeom>
                <a:blipFill>
                  <a:blip r:embed="rId22"/>
                  <a:stretch>
                    <a:fillRect b="-34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9" name="TextBox 488">
                  <a:extLst>
                    <a:ext uri="{FF2B5EF4-FFF2-40B4-BE49-F238E27FC236}">
                      <a16:creationId xmlns:a16="http://schemas.microsoft.com/office/drawing/2014/main" id="{D2787742-2A4E-D64D-96DB-512608A95CF5}"/>
                    </a:ext>
                  </a:extLst>
                </p:cNvPr>
                <p:cNvSpPr txBox="1"/>
                <p:nvPr/>
              </p:nvSpPr>
              <p:spPr>
                <a:xfrm>
                  <a:off x="6760151" y="411320"/>
                  <a:ext cx="739219" cy="57198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89" name="TextBox 488">
                  <a:extLst>
                    <a:ext uri="{FF2B5EF4-FFF2-40B4-BE49-F238E27FC236}">
                      <a16:creationId xmlns:a16="http://schemas.microsoft.com/office/drawing/2014/main" id="{D2787742-2A4E-D64D-96DB-512608A95C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0151" y="411320"/>
                  <a:ext cx="739219" cy="571989"/>
                </a:xfrm>
                <a:prstGeom prst="rect">
                  <a:avLst/>
                </a:prstGeom>
                <a:blipFill>
                  <a:blip r:embed="rId23"/>
                  <a:stretch>
                    <a:fillRect b="-34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0" name="TextBox 489">
                  <a:extLst>
                    <a:ext uri="{FF2B5EF4-FFF2-40B4-BE49-F238E27FC236}">
                      <a16:creationId xmlns:a16="http://schemas.microsoft.com/office/drawing/2014/main" id="{CFA15F54-44BB-324E-A25A-E900BF9BD704}"/>
                    </a:ext>
                  </a:extLst>
                </p:cNvPr>
                <p:cNvSpPr txBox="1"/>
                <p:nvPr/>
              </p:nvSpPr>
              <p:spPr>
                <a:xfrm>
                  <a:off x="6266154" y="437967"/>
                  <a:ext cx="690660" cy="57198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1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90" name="TextBox 489">
                  <a:extLst>
                    <a:ext uri="{FF2B5EF4-FFF2-40B4-BE49-F238E27FC236}">
                      <a16:creationId xmlns:a16="http://schemas.microsoft.com/office/drawing/2014/main" id="{CFA15F54-44BB-324E-A25A-E900BF9BD7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6154" y="437967"/>
                  <a:ext cx="690660" cy="571989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85" name="Rectangle 484">
              <a:extLst>
                <a:ext uri="{FF2B5EF4-FFF2-40B4-BE49-F238E27FC236}">
                  <a16:creationId xmlns:a16="http://schemas.microsoft.com/office/drawing/2014/main" id="{CDE3B7D9-81A4-4047-8407-6A41A54BE9BE}"/>
                </a:ext>
              </a:extLst>
            </p:cNvPr>
            <p:cNvSpPr/>
            <p:nvPr/>
          </p:nvSpPr>
          <p:spPr>
            <a:xfrm>
              <a:off x="5127814" y="546600"/>
              <a:ext cx="2661020" cy="45477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91" name="TextBox 490">
                <a:extLst>
                  <a:ext uri="{FF2B5EF4-FFF2-40B4-BE49-F238E27FC236}">
                    <a16:creationId xmlns:a16="http://schemas.microsoft.com/office/drawing/2014/main" id="{1317B1A7-4E85-A847-BF3F-96FBFCE05527}"/>
                  </a:ext>
                </a:extLst>
              </p:cNvPr>
              <p:cNvSpPr txBox="1"/>
              <p:nvPr/>
            </p:nvSpPr>
            <p:spPr>
              <a:xfrm>
                <a:off x="7126953" y="2903240"/>
                <a:ext cx="7978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8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𝑡𝑎𝑡</m:t>
                      </m:r>
                      <m:r>
                        <a:rPr lang="en-US" sz="1800" b="0" i="1" baseline="3000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1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91" name="TextBox 490">
                <a:extLst>
                  <a:ext uri="{FF2B5EF4-FFF2-40B4-BE49-F238E27FC236}">
                    <a16:creationId xmlns:a16="http://schemas.microsoft.com/office/drawing/2014/main" id="{1317B1A7-4E85-A847-BF3F-96FBFCE055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6953" y="2903240"/>
                <a:ext cx="797847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2" name="Right Arrow 491">
            <a:extLst>
              <a:ext uri="{FF2B5EF4-FFF2-40B4-BE49-F238E27FC236}">
                <a16:creationId xmlns:a16="http://schemas.microsoft.com/office/drawing/2014/main" id="{C392A2DD-CA78-234D-9F6D-0C6514E8C76D}"/>
              </a:ext>
            </a:extLst>
          </p:cNvPr>
          <p:cNvSpPr/>
          <p:nvPr/>
        </p:nvSpPr>
        <p:spPr>
          <a:xfrm>
            <a:off x="6860735" y="3006060"/>
            <a:ext cx="278662" cy="160569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91" name="TextBox 690">
            <a:extLst>
              <a:ext uri="{FF2B5EF4-FFF2-40B4-BE49-F238E27FC236}">
                <a16:creationId xmlns:a16="http://schemas.microsoft.com/office/drawing/2014/main" id="{37533531-93E5-0A49-BFED-153D2391DDCC}"/>
              </a:ext>
            </a:extLst>
          </p:cNvPr>
          <p:cNvSpPr txBox="1"/>
          <p:nvPr/>
        </p:nvSpPr>
        <p:spPr>
          <a:xfrm>
            <a:off x="457200" y="2453944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Permutations:</a:t>
            </a:r>
          </a:p>
        </p:txBody>
      </p:sp>
      <p:sp>
        <p:nvSpPr>
          <p:cNvPr id="702" name="TextBox 701">
            <a:extLst>
              <a:ext uri="{FF2B5EF4-FFF2-40B4-BE49-F238E27FC236}">
                <a16:creationId xmlns:a16="http://schemas.microsoft.com/office/drawing/2014/main" id="{EB26C4A8-3453-7E48-9BE1-9E54FCD56239}"/>
              </a:ext>
            </a:extLst>
          </p:cNvPr>
          <p:cNvSpPr txBox="1"/>
          <p:nvPr/>
        </p:nvSpPr>
        <p:spPr>
          <a:xfrm>
            <a:off x="1791999" y="3405813"/>
            <a:ext cx="683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size N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CD567B96-6523-724E-8F63-B379692B3BCE}"/>
              </a:ext>
            </a:extLst>
          </p:cNvPr>
          <p:cNvSpPr/>
          <p:nvPr/>
        </p:nvSpPr>
        <p:spPr>
          <a:xfrm rot="16200000">
            <a:off x="2076737" y="2548685"/>
            <a:ext cx="113726" cy="1676402"/>
          </a:xfrm>
          <a:prstGeom prst="leftBrac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4" name="TextBox 703">
            <a:extLst>
              <a:ext uri="{FF2B5EF4-FFF2-40B4-BE49-F238E27FC236}">
                <a16:creationId xmlns:a16="http://schemas.microsoft.com/office/drawing/2014/main" id="{88D431E8-DA65-EF44-B947-848091A3A9F6}"/>
              </a:ext>
            </a:extLst>
          </p:cNvPr>
          <p:cNvSpPr txBox="1"/>
          <p:nvPr/>
        </p:nvSpPr>
        <p:spPr>
          <a:xfrm>
            <a:off x="5562600" y="3406973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size M</a:t>
            </a:r>
          </a:p>
        </p:txBody>
      </p:sp>
      <p:sp>
        <p:nvSpPr>
          <p:cNvPr id="705" name="Left Brace 704">
            <a:extLst>
              <a:ext uri="{FF2B5EF4-FFF2-40B4-BE49-F238E27FC236}">
                <a16:creationId xmlns:a16="http://schemas.microsoft.com/office/drawing/2014/main" id="{D7771FC5-94DB-4F49-8CAB-656A3A790383}"/>
              </a:ext>
            </a:extLst>
          </p:cNvPr>
          <p:cNvSpPr/>
          <p:nvPr/>
        </p:nvSpPr>
        <p:spPr>
          <a:xfrm rot="16200000">
            <a:off x="5856955" y="2554054"/>
            <a:ext cx="113726" cy="1676402"/>
          </a:xfrm>
          <a:prstGeom prst="leftBrac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6" name="TextBox 705">
            <a:extLst>
              <a:ext uri="{FF2B5EF4-FFF2-40B4-BE49-F238E27FC236}">
                <a16:creationId xmlns:a16="http://schemas.microsoft.com/office/drawing/2014/main" id="{CD8427C5-F7FE-9F49-A858-FB3CE74FFCEF}"/>
              </a:ext>
            </a:extLst>
          </p:cNvPr>
          <p:cNvSpPr txBox="1"/>
          <p:nvPr/>
        </p:nvSpPr>
        <p:spPr>
          <a:xfrm>
            <a:off x="1791999" y="2189261"/>
            <a:ext cx="683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size N</a:t>
            </a:r>
          </a:p>
        </p:txBody>
      </p:sp>
      <p:sp>
        <p:nvSpPr>
          <p:cNvPr id="707" name="Left Brace 706">
            <a:extLst>
              <a:ext uri="{FF2B5EF4-FFF2-40B4-BE49-F238E27FC236}">
                <a16:creationId xmlns:a16="http://schemas.microsoft.com/office/drawing/2014/main" id="{0B78CDD7-302F-8947-AF72-0428B212AE32}"/>
              </a:ext>
            </a:extLst>
          </p:cNvPr>
          <p:cNvSpPr/>
          <p:nvPr/>
        </p:nvSpPr>
        <p:spPr>
          <a:xfrm rot="16200000">
            <a:off x="2076737" y="1332133"/>
            <a:ext cx="113726" cy="1676402"/>
          </a:xfrm>
          <a:prstGeom prst="leftBrac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8" name="TextBox 707">
            <a:extLst>
              <a:ext uri="{FF2B5EF4-FFF2-40B4-BE49-F238E27FC236}">
                <a16:creationId xmlns:a16="http://schemas.microsoft.com/office/drawing/2014/main" id="{A93B5718-D9D7-704D-BD21-FAD29A26B2B5}"/>
              </a:ext>
            </a:extLst>
          </p:cNvPr>
          <p:cNvSpPr txBox="1"/>
          <p:nvPr/>
        </p:nvSpPr>
        <p:spPr>
          <a:xfrm>
            <a:off x="5562600" y="2189261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size M</a:t>
            </a:r>
          </a:p>
        </p:txBody>
      </p:sp>
      <p:sp>
        <p:nvSpPr>
          <p:cNvPr id="709" name="Left Brace 708">
            <a:extLst>
              <a:ext uri="{FF2B5EF4-FFF2-40B4-BE49-F238E27FC236}">
                <a16:creationId xmlns:a16="http://schemas.microsoft.com/office/drawing/2014/main" id="{FFD38D6F-E8A5-E243-A5A3-358E774027C1}"/>
              </a:ext>
            </a:extLst>
          </p:cNvPr>
          <p:cNvSpPr/>
          <p:nvPr/>
        </p:nvSpPr>
        <p:spPr>
          <a:xfrm rot="16200000">
            <a:off x="5856955" y="1336342"/>
            <a:ext cx="113726" cy="1676402"/>
          </a:xfrm>
          <a:prstGeom prst="leftBrac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756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267C5-C63D-E440-A565-7FFFFCB6A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Mix and shuffle data sets A and 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267456-7592-2548-B568-6A1E6ABA78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7</a:t>
            </a:fld>
            <a:endParaRPr lang="en-US"/>
          </a:p>
        </p:txBody>
      </p:sp>
      <p:grpSp>
        <p:nvGrpSpPr>
          <p:cNvPr id="359" name="Group 358">
            <a:extLst>
              <a:ext uri="{FF2B5EF4-FFF2-40B4-BE49-F238E27FC236}">
                <a16:creationId xmlns:a16="http://schemas.microsoft.com/office/drawing/2014/main" id="{5081D380-FB7F-F745-8D57-FF3F19078DFA}"/>
              </a:ext>
            </a:extLst>
          </p:cNvPr>
          <p:cNvGrpSpPr/>
          <p:nvPr/>
        </p:nvGrpSpPr>
        <p:grpSpPr>
          <a:xfrm>
            <a:off x="533400" y="1551753"/>
            <a:ext cx="722310" cy="726540"/>
            <a:chOff x="2055046" y="1429407"/>
            <a:chExt cx="2067485" cy="2079593"/>
          </a:xfrm>
        </p:grpSpPr>
        <p:sp>
          <p:nvSpPr>
            <p:cNvPr id="360" name="TextBox 359">
              <a:extLst>
                <a:ext uri="{FF2B5EF4-FFF2-40B4-BE49-F238E27FC236}">
                  <a16:creationId xmlns:a16="http://schemas.microsoft.com/office/drawing/2014/main" id="{2179A587-AB1F-2B4F-8045-912CB4ED608A}"/>
                </a:ext>
              </a:extLst>
            </p:cNvPr>
            <p:cNvSpPr txBox="1"/>
            <p:nvPr/>
          </p:nvSpPr>
          <p:spPr>
            <a:xfrm>
              <a:off x="2448910" y="1429407"/>
              <a:ext cx="858932" cy="1057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61" name="TextBox 360">
              <a:extLst>
                <a:ext uri="{FF2B5EF4-FFF2-40B4-BE49-F238E27FC236}">
                  <a16:creationId xmlns:a16="http://schemas.microsoft.com/office/drawing/2014/main" id="{5F34E98A-0C1B-5B44-9F03-E188B2FF8532}"/>
                </a:ext>
              </a:extLst>
            </p:cNvPr>
            <p:cNvSpPr txBox="1"/>
            <p:nvPr/>
          </p:nvSpPr>
          <p:spPr>
            <a:xfrm>
              <a:off x="2601309" y="1581808"/>
              <a:ext cx="858932" cy="1057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62" name="TextBox 361">
              <a:extLst>
                <a:ext uri="{FF2B5EF4-FFF2-40B4-BE49-F238E27FC236}">
                  <a16:creationId xmlns:a16="http://schemas.microsoft.com/office/drawing/2014/main" id="{2F61F76C-F1F4-FF46-B15F-D05FEECCFCAA}"/>
                </a:ext>
              </a:extLst>
            </p:cNvPr>
            <p:cNvSpPr txBox="1"/>
            <p:nvPr/>
          </p:nvSpPr>
          <p:spPr>
            <a:xfrm>
              <a:off x="2753711" y="1734207"/>
              <a:ext cx="858932" cy="1057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63" name="TextBox 362">
              <a:extLst>
                <a:ext uri="{FF2B5EF4-FFF2-40B4-BE49-F238E27FC236}">
                  <a16:creationId xmlns:a16="http://schemas.microsoft.com/office/drawing/2014/main" id="{737E2CDD-929B-594D-BA0C-63401EE5DBFC}"/>
                </a:ext>
              </a:extLst>
            </p:cNvPr>
            <p:cNvSpPr txBox="1"/>
            <p:nvPr/>
          </p:nvSpPr>
          <p:spPr>
            <a:xfrm>
              <a:off x="2948014" y="1822913"/>
              <a:ext cx="858932" cy="1057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64" name="TextBox 363">
              <a:extLst>
                <a:ext uri="{FF2B5EF4-FFF2-40B4-BE49-F238E27FC236}">
                  <a16:creationId xmlns:a16="http://schemas.microsoft.com/office/drawing/2014/main" id="{F1BE46E1-F34C-6740-902C-CC1C26CA1DF0}"/>
                </a:ext>
              </a:extLst>
            </p:cNvPr>
            <p:cNvSpPr txBox="1"/>
            <p:nvPr/>
          </p:nvSpPr>
          <p:spPr>
            <a:xfrm>
              <a:off x="3058511" y="2039007"/>
              <a:ext cx="858932" cy="1057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65" name="TextBox 364">
              <a:extLst>
                <a:ext uri="{FF2B5EF4-FFF2-40B4-BE49-F238E27FC236}">
                  <a16:creationId xmlns:a16="http://schemas.microsoft.com/office/drawing/2014/main" id="{681BA8B7-D223-B04F-826C-CE9A604BEB68}"/>
                </a:ext>
              </a:extLst>
            </p:cNvPr>
            <p:cNvSpPr txBox="1"/>
            <p:nvPr/>
          </p:nvSpPr>
          <p:spPr>
            <a:xfrm>
              <a:off x="3210910" y="2191408"/>
              <a:ext cx="858932" cy="1057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66" name="TextBox 365">
              <a:extLst>
                <a:ext uri="{FF2B5EF4-FFF2-40B4-BE49-F238E27FC236}">
                  <a16:creationId xmlns:a16="http://schemas.microsoft.com/office/drawing/2014/main" id="{31F8BD8A-3628-3E4B-ABFF-4BF96E6B5B1F}"/>
                </a:ext>
              </a:extLst>
            </p:cNvPr>
            <p:cNvSpPr txBox="1"/>
            <p:nvPr/>
          </p:nvSpPr>
          <p:spPr>
            <a:xfrm>
              <a:off x="2543641" y="1930855"/>
              <a:ext cx="858931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67" name="TextBox 366">
              <a:extLst>
                <a:ext uri="{FF2B5EF4-FFF2-40B4-BE49-F238E27FC236}">
                  <a16:creationId xmlns:a16="http://schemas.microsoft.com/office/drawing/2014/main" id="{45408FC1-CB6D-7643-9176-3794129F2D97}"/>
                </a:ext>
              </a:extLst>
            </p:cNvPr>
            <p:cNvSpPr txBox="1"/>
            <p:nvPr/>
          </p:nvSpPr>
          <p:spPr>
            <a:xfrm>
              <a:off x="2559676" y="2401192"/>
              <a:ext cx="858931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68" name="TextBox 367">
              <a:extLst>
                <a:ext uri="{FF2B5EF4-FFF2-40B4-BE49-F238E27FC236}">
                  <a16:creationId xmlns:a16="http://schemas.microsoft.com/office/drawing/2014/main" id="{D190EEBC-0EA3-574F-B2CA-5218132852BB}"/>
                </a:ext>
              </a:extLst>
            </p:cNvPr>
            <p:cNvSpPr txBox="1"/>
            <p:nvPr/>
          </p:nvSpPr>
          <p:spPr>
            <a:xfrm>
              <a:off x="2133803" y="1558684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69" name="TextBox 368">
              <a:extLst>
                <a:ext uri="{FF2B5EF4-FFF2-40B4-BE49-F238E27FC236}">
                  <a16:creationId xmlns:a16="http://schemas.microsoft.com/office/drawing/2014/main" id="{2B7A5458-D845-A140-817C-4CE2ABFC656F}"/>
                </a:ext>
              </a:extLst>
            </p:cNvPr>
            <p:cNvSpPr txBox="1"/>
            <p:nvPr/>
          </p:nvSpPr>
          <p:spPr>
            <a:xfrm>
              <a:off x="2244297" y="1794219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70" name="TextBox 369">
              <a:extLst>
                <a:ext uri="{FF2B5EF4-FFF2-40B4-BE49-F238E27FC236}">
                  <a16:creationId xmlns:a16="http://schemas.microsoft.com/office/drawing/2014/main" id="{8CFAEC10-85BE-4049-80AF-65932EF5AEFB}"/>
                </a:ext>
              </a:extLst>
            </p:cNvPr>
            <p:cNvSpPr txBox="1"/>
            <p:nvPr/>
          </p:nvSpPr>
          <p:spPr>
            <a:xfrm>
              <a:off x="2428161" y="1798738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71" name="TextBox 370">
              <a:extLst>
                <a:ext uri="{FF2B5EF4-FFF2-40B4-BE49-F238E27FC236}">
                  <a16:creationId xmlns:a16="http://schemas.microsoft.com/office/drawing/2014/main" id="{E6E5D6AB-8857-B347-B4FF-EA94A66A14CE}"/>
                </a:ext>
              </a:extLst>
            </p:cNvPr>
            <p:cNvSpPr txBox="1"/>
            <p:nvPr/>
          </p:nvSpPr>
          <p:spPr>
            <a:xfrm>
              <a:off x="2464675" y="2140325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72" name="TextBox 371">
              <a:extLst>
                <a:ext uri="{FF2B5EF4-FFF2-40B4-BE49-F238E27FC236}">
                  <a16:creationId xmlns:a16="http://schemas.microsoft.com/office/drawing/2014/main" id="{4E07B93E-638D-A840-8502-FE57B1F6811F}"/>
                </a:ext>
              </a:extLst>
            </p:cNvPr>
            <p:cNvSpPr txBox="1"/>
            <p:nvPr/>
          </p:nvSpPr>
          <p:spPr>
            <a:xfrm>
              <a:off x="2911366" y="2101438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73" name="TextBox 372">
              <a:extLst>
                <a:ext uri="{FF2B5EF4-FFF2-40B4-BE49-F238E27FC236}">
                  <a16:creationId xmlns:a16="http://schemas.microsoft.com/office/drawing/2014/main" id="{58C04CBE-8778-BE4E-9698-681E47CD2D59}"/>
                </a:ext>
              </a:extLst>
            </p:cNvPr>
            <p:cNvSpPr txBox="1"/>
            <p:nvPr/>
          </p:nvSpPr>
          <p:spPr>
            <a:xfrm>
              <a:off x="2758318" y="2319948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74" name="TextBox 373">
              <a:extLst>
                <a:ext uri="{FF2B5EF4-FFF2-40B4-BE49-F238E27FC236}">
                  <a16:creationId xmlns:a16="http://schemas.microsoft.com/office/drawing/2014/main" id="{6065B53D-2BBE-774E-841C-EC79BEDD7427}"/>
                </a:ext>
              </a:extLst>
            </p:cNvPr>
            <p:cNvSpPr txBox="1"/>
            <p:nvPr/>
          </p:nvSpPr>
          <p:spPr>
            <a:xfrm>
              <a:off x="3037761" y="2408339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75" name="TextBox 374">
              <a:extLst>
                <a:ext uri="{FF2B5EF4-FFF2-40B4-BE49-F238E27FC236}">
                  <a16:creationId xmlns:a16="http://schemas.microsoft.com/office/drawing/2014/main" id="{824532A5-C020-D343-AA5A-6658AC01B4CE}"/>
                </a:ext>
              </a:extLst>
            </p:cNvPr>
            <p:cNvSpPr txBox="1"/>
            <p:nvPr/>
          </p:nvSpPr>
          <p:spPr>
            <a:xfrm>
              <a:off x="2055046" y="1872523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76" name="TextBox 375">
              <a:extLst>
                <a:ext uri="{FF2B5EF4-FFF2-40B4-BE49-F238E27FC236}">
                  <a16:creationId xmlns:a16="http://schemas.microsoft.com/office/drawing/2014/main" id="{723EB88D-81B9-544D-88AF-21E0FFE8D34E}"/>
                </a:ext>
              </a:extLst>
            </p:cNvPr>
            <p:cNvSpPr txBox="1"/>
            <p:nvPr/>
          </p:nvSpPr>
          <p:spPr>
            <a:xfrm>
              <a:off x="3232066" y="1918873"/>
              <a:ext cx="858931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77" name="TextBox 376">
              <a:extLst>
                <a:ext uri="{FF2B5EF4-FFF2-40B4-BE49-F238E27FC236}">
                  <a16:creationId xmlns:a16="http://schemas.microsoft.com/office/drawing/2014/main" id="{0B801451-EDE0-8B4D-8976-89185CA09D64}"/>
                </a:ext>
              </a:extLst>
            </p:cNvPr>
            <p:cNvSpPr txBox="1"/>
            <p:nvPr/>
          </p:nvSpPr>
          <p:spPr>
            <a:xfrm>
              <a:off x="2927268" y="1483428"/>
              <a:ext cx="284051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78" name="TextBox 377">
              <a:extLst>
                <a:ext uri="{FF2B5EF4-FFF2-40B4-BE49-F238E27FC236}">
                  <a16:creationId xmlns:a16="http://schemas.microsoft.com/office/drawing/2014/main" id="{7725F306-A058-F140-9309-C5A6141792E4}"/>
                </a:ext>
              </a:extLst>
            </p:cNvPr>
            <p:cNvSpPr txBox="1"/>
            <p:nvPr/>
          </p:nvSpPr>
          <p:spPr>
            <a:xfrm>
              <a:off x="3263599" y="1638248"/>
              <a:ext cx="858932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79" name="TextBox 378">
              <a:extLst>
                <a:ext uri="{FF2B5EF4-FFF2-40B4-BE49-F238E27FC236}">
                  <a16:creationId xmlns:a16="http://schemas.microsoft.com/office/drawing/2014/main" id="{805B4AFD-FA68-414B-B847-7854E1B77CC3}"/>
                </a:ext>
              </a:extLst>
            </p:cNvPr>
            <p:cNvSpPr txBox="1"/>
            <p:nvPr/>
          </p:nvSpPr>
          <p:spPr>
            <a:xfrm>
              <a:off x="2335516" y="2451852"/>
              <a:ext cx="858932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80" name="TextBox 379">
              <a:extLst>
                <a:ext uri="{FF2B5EF4-FFF2-40B4-BE49-F238E27FC236}">
                  <a16:creationId xmlns:a16="http://schemas.microsoft.com/office/drawing/2014/main" id="{1C034FC6-B5E8-8A4E-B575-0B0B2E68EA5F}"/>
                </a:ext>
              </a:extLst>
            </p:cNvPr>
            <p:cNvSpPr txBox="1"/>
            <p:nvPr/>
          </p:nvSpPr>
          <p:spPr>
            <a:xfrm>
              <a:off x="2727434" y="2028285"/>
              <a:ext cx="858932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81" name="TextBox 380">
              <a:extLst>
                <a:ext uri="{FF2B5EF4-FFF2-40B4-BE49-F238E27FC236}">
                  <a16:creationId xmlns:a16="http://schemas.microsoft.com/office/drawing/2014/main" id="{CF793E8C-4B9E-6548-BD0F-6CC76E1F0C1B}"/>
                </a:ext>
              </a:extLst>
            </p:cNvPr>
            <p:cNvSpPr txBox="1"/>
            <p:nvPr/>
          </p:nvSpPr>
          <p:spPr>
            <a:xfrm>
              <a:off x="2181269" y="2138010"/>
              <a:ext cx="858932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82" name="Oval 381">
              <a:extLst>
                <a:ext uri="{FF2B5EF4-FFF2-40B4-BE49-F238E27FC236}">
                  <a16:creationId xmlns:a16="http://schemas.microsoft.com/office/drawing/2014/main" id="{A64F69A8-10C4-884C-A6D0-36405E00FD84}"/>
                </a:ext>
              </a:extLst>
            </p:cNvPr>
            <p:cNvSpPr/>
            <p:nvPr/>
          </p:nvSpPr>
          <p:spPr>
            <a:xfrm>
              <a:off x="2163419" y="1681870"/>
              <a:ext cx="1665618" cy="157655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</p:grpSp>
      <p:grpSp>
        <p:nvGrpSpPr>
          <p:cNvPr id="383" name="Group 382">
            <a:extLst>
              <a:ext uri="{FF2B5EF4-FFF2-40B4-BE49-F238E27FC236}">
                <a16:creationId xmlns:a16="http://schemas.microsoft.com/office/drawing/2014/main" id="{2D499510-1081-9743-BE1C-5D453F3AD82D}"/>
              </a:ext>
            </a:extLst>
          </p:cNvPr>
          <p:cNvGrpSpPr/>
          <p:nvPr/>
        </p:nvGrpSpPr>
        <p:grpSpPr>
          <a:xfrm>
            <a:off x="4271799" y="1563298"/>
            <a:ext cx="722908" cy="727045"/>
            <a:chOff x="2055045" y="1429407"/>
            <a:chExt cx="2066268" cy="2078098"/>
          </a:xfrm>
        </p:grpSpPr>
        <p:sp>
          <p:nvSpPr>
            <p:cNvPr id="384" name="TextBox 383">
              <a:extLst>
                <a:ext uri="{FF2B5EF4-FFF2-40B4-BE49-F238E27FC236}">
                  <a16:creationId xmlns:a16="http://schemas.microsoft.com/office/drawing/2014/main" id="{E26510DC-140C-7740-9052-DD60FC51937A}"/>
                </a:ext>
              </a:extLst>
            </p:cNvPr>
            <p:cNvSpPr txBox="1"/>
            <p:nvPr/>
          </p:nvSpPr>
          <p:spPr>
            <a:xfrm>
              <a:off x="2448910" y="1429407"/>
              <a:ext cx="857717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85" name="TextBox 384">
              <a:extLst>
                <a:ext uri="{FF2B5EF4-FFF2-40B4-BE49-F238E27FC236}">
                  <a16:creationId xmlns:a16="http://schemas.microsoft.com/office/drawing/2014/main" id="{DC073C5C-770D-9D43-8570-8198EE0CC5E2}"/>
                </a:ext>
              </a:extLst>
            </p:cNvPr>
            <p:cNvSpPr txBox="1"/>
            <p:nvPr/>
          </p:nvSpPr>
          <p:spPr>
            <a:xfrm>
              <a:off x="2601310" y="1581808"/>
              <a:ext cx="857717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86" name="TextBox 385">
              <a:extLst>
                <a:ext uri="{FF2B5EF4-FFF2-40B4-BE49-F238E27FC236}">
                  <a16:creationId xmlns:a16="http://schemas.microsoft.com/office/drawing/2014/main" id="{A2A224A8-982D-C24C-9CD8-D7282709AF29}"/>
                </a:ext>
              </a:extLst>
            </p:cNvPr>
            <p:cNvSpPr txBox="1"/>
            <p:nvPr/>
          </p:nvSpPr>
          <p:spPr>
            <a:xfrm>
              <a:off x="2753710" y="1734208"/>
              <a:ext cx="857717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87" name="TextBox 386">
              <a:extLst>
                <a:ext uri="{FF2B5EF4-FFF2-40B4-BE49-F238E27FC236}">
                  <a16:creationId xmlns:a16="http://schemas.microsoft.com/office/drawing/2014/main" id="{BB946CD5-924C-F94A-B24D-67CD60E77472}"/>
                </a:ext>
              </a:extLst>
            </p:cNvPr>
            <p:cNvSpPr txBox="1"/>
            <p:nvPr/>
          </p:nvSpPr>
          <p:spPr>
            <a:xfrm>
              <a:off x="2948016" y="1822912"/>
              <a:ext cx="857717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88" name="TextBox 387">
              <a:extLst>
                <a:ext uri="{FF2B5EF4-FFF2-40B4-BE49-F238E27FC236}">
                  <a16:creationId xmlns:a16="http://schemas.microsoft.com/office/drawing/2014/main" id="{BC7BAFDF-FBA5-6641-9E2D-14B2D86AE925}"/>
                </a:ext>
              </a:extLst>
            </p:cNvPr>
            <p:cNvSpPr txBox="1"/>
            <p:nvPr/>
          </p:nvSpPr>
          <p:spPr>
            <a:xfrm>
              <a:off x="3058511" y="2039006"/>
              <a:ext cx="857717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89" name="TextBox 388">
              <a:extLst>
                <a:ext uri="{FF2B5EF4-FFF2-40B4-BE49-F238E27FC236}">
                  <a16:creationId xmlns:a16="http://schemas.microsoft.com/office/drawing/2014/main" id="{3CAE7755-D3F2-874B-8190-279C123B462D}"/>
                </a:ext>
              </a:extLst>
            </p:cNvPr>
            <p:cNvSpPr txBox="1"/>
            <p:nvPr/>
          </p:nvSpPr>
          <p:spPr>
            <a:xfrm>
              <a:off x="3210909" y="2191407"/>
              <a:ext cx="857717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90" name="TextBox 389">
              <a:extLst>
                <a:ext uri="{FF2B5EF4-FFF2-40B4-BE49-F238E27FC236}">
                  <a16:creationId xmlns:a16="http://schemas.microsoft.com/office/drawing/2014/main" id="{14CA52E1-19B4-624E-98EC-42011C3567C5}"/>
                </a:ext>
              </a:extLst>
            </p:cNvPr>
            <p:cNvSpPr txBox="1"/>
            <p:nvPr/>
          </p:nvSpPr>
          <p:spPr>
            <a:xfrm>
              <a:off x="2543641" y="1930855"/>
              <a:ext cx="857716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91" name="TextBox 390">
              <a:extLst>
                <a:ext uri="{FF2B5EF4-FFF2-40B4-BE49-F238E27FC236}">
                  <a16:creationId xmlns:a16="http://schemas.microsoft.com/office/drawing/2014/main" id="{6899C925-D330-2846-8C21-D7187D1732E6}"/>
                </a:ext>
              </a:extLst>
            </p:cNvPr>
            <p:cNvSpPr txBox="1"/>
            <p:nvPr/>
          </p:nvSpPr>
          <p:spPr>
            <a:xfrm>
              <a:off x="2559676" y="2401193"/>
              <a:ext cx="857716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92" name="TextBox 391">
              <a:extLst>
                <a:ext uri="{FF2B5EF4-FFF2-40B4-BE49-F238E27FC236}">
                  <a16:creationId xmlns:a16="http://schemas.microsoft.com/office/drawing/2014/main" id="{5CBF7291-B4D3-B346-A327-B08481E9E5D2}"/>
                </a:ext>
              </a:extLst>
            </p:cNvPr>
            <p:cNvSpPr txBox="1"/>
            <p:nvPr/>
          </p:nvSpPr>
          <p:spPr>
            <a:xfrm>
              <a:off x="2133802" y="1558684"/>
              <a:ext cx="294291" cy="1055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93" name="TextBox 392">
              <a:extLst>
                <a:ext uri="{FF2B5EF4-FFF2-40B4-BE49-F238E27FC236}">
                  <a16:creationId xmlns:a16="http://schemas.microsoft.com/office/drawing/2014/main" id="{7552AE3D-E0D1-1A46-98A5-3110C6878DE1}"/>
                </a:ext>
              </a:extLst>
            </p:cNvPr>
            <p:cNvSpPr txBox="1"/>
            <p:nvPr/>
          </p:nvSpPr>
          <p:spPr>
            <a:xfrm>
              <a:off x="2244297" y="1794218"/>
              <a:ext cx="294291" cy="1055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94" name="TextBox 393">
              <a:extLst>
                <a:ext uri="{FF2B5EF4-FFF2-40B4-BE49-F238E27FC236}">
                  <a16:creationId xmlns:a16="http://schemas.microsoft.com/office/drawing/2014/main" id="{BA0EEB37-14B7-3F41-8CD5-BF2486ED8DEC}"/>
                </a:ext>
              </a:extLst>
            </p:cNvPr>
            <p:cNvSpPr txBox="1"/>
            <p:nvPr/>
          </p:nvSpPr>
          <p:spPr>
            <a:xfrm>
              <a:off x="2428161" y="1798739"/>
              <a:ext cx="294291" cy="1055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95" name="TextBox 394">
              <a:extLst>
                <a:ext uri="{FF2B5EF4-FFF2-40B4-BE49-F238E27FC236}">
                  <a16:creationId xmlns:a16="http://schemas.microsoft.com/office/drawing/2014/main" id="{68A183E7-E6E8-B641-86CB-DFD2AD67992D}"/>
                </a:ext>
              </a:extLst>
            </p:cNvPr>
            <p:cNvSpPr txBox="1"/>
            <p:nvPr/>
          </p:nvSpPr>
          <p:spPr>
            <a:xfrm>
              <a:off x="2464675" y="2140327"/>
              <a:ext cx="294291" cy="1055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96" name="TextBox 395">
              <a:extLst>
                <a:ext uri="{FF2B5EF4-FFF2-40B4-BE49-F238E27FC236}">
                  <a16:creationId xmlns:a16="http://schemas.microsoft.com/office/drawing/2014/main" id="{84E3D4B0-202A-1C44-9D53-CE8503858BE2}"/>
                </a:ext>
              </a:extLst>
            </p:cNvPr>
            <p:cNvSpPr txBox="1"/>
            <p:nvPr/>
          </p:nvSpPr>
          <p:spPr>
            <a:xfrm>
              <a:off x="2911366" y="2101437"/>
              <a:ext cx="294291" cy="1055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97" name="TextBox 396">
              <a:extLst>
                <a:ext uri="{FF2B5EF4-FFF2-40B4-BE49-F238E27FC236}">
                  <a16:creationId xmlns:a16="http://schemas.microsoft.com/office/drawing/2014/main" id="{FAC05DAC-B3D2-7645-8A87-D57C4CCEECD2}"/>
                </a:ext>
              </a:extLst>
            </p:cNvPr>
            <p:cNvSpPr txBox="1"/>
            <p:nvPr/>
          </p:nvSpPr>
          <p:spPr>
            <a:xfrm>
              <a:off x="2758317" y="2319947"/>
              <a:ext cx="294291" cy="1055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98" name="TextBox 397">
              <a:extLst>
                <a:ext uri="{FF2B5EF4-FFF2-40B4-BE49-F238E27FC236}">
                  <a16:creationId xmlns:a16="http://schemas.microsoft.com/office/drawing/2014/main" id="{D3F3116F-9C79-B340-B017-DAC902D01FDC}"/>
                </a:ext>
              </a:extLst>
            </p:cNvPr>
            <p:cNvSpPr txBox="1"/>
            <p:nvPr/>
          </p:nvSpPr>
          <p:spPr>
            <a:xfrm>
              <a:off x="3037762" y="2408339"/>
              <a:ext cx="294291" cy="1055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99" name="TextBox 398">
              <a:extLst>
                <a:ext uri="{FF2B5EF4-FFF2-40B4-BE49-F238E27FC236}">
                  <a16:creationId xmlns:a16="http://schemas.microsoft.com/office/drawing/2014/main" id="{8A34D775-D030-9D49-8E9E-546987FBB1F4}"/>
                </a:ext>
              </a:extLst>
            </p:cNvPr>
            <p:cNvSpPr txBox="1"/>
            <p:nvPr/>
          </p:nvSpPr>
          <p:spPr>
            <a:xfrm>
              <a:off x="2055045" y="1872523"/>
              <a:ext cx="294291" cy="1055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00" name="TextBox 399">
              <a:extLst>
                <a:ext uri="{FF2B5EF4-FFF2-40B4-BE49-F238E27FC236}">
                  <a16:creationId xmlns:a16="http://schemas.microsoft.com/office/drawing/2014/main" id="{B887FD95-9EA5-7744-95A6-7B0A25BA667B}"/>
                </a:ext>
              </a:extLst>
            </p:cNvPr>
            <p:cNvSpPr txBox="1"/>
            <p:nvPr/>
          </p:nvSpPr>
          <p:spPr>
            <a:xfrm>
              <a:off x="3232067" y="1918873"/>
              <a:ext cx="857716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01" name="TextBox 400">
              <a:extLst>
                <a:ext uri="{FF2B5EF4-FFF2-40B4-BE49-F238E27FC236}">
                  <a16:creationId xmlns:a16="http://schemas.microsoft.com/office/drawing/2014/main" id="{EB779E81-F033-744F-96DF-9E1BC2745217}"/>
                </a:ext>
              </a:extLst>
            </p:cNvPr>
            <p:cNvSpPr txBox="1"/>
            <p:nvPr/>
          </p:nvSpPr>
          <p:spPr>
            <a:xfrm>
              <a:off x="2927267" y="1483428"/>
              <a:ext cx="284052" cy="1055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02" name="TextBox 401">
              <a:extLst>
                <a:ext uri="{FF2B5EF4-FFF2-40B4-BE49-F238E27FC236}">
                  <a16:creationId xmlns:a16="http://schemas.microsoft.com/office/drawing/2014/main" id="{9B5B4685-8237-6C49-B3A7-1094C8B35AC4}"/>
                </a:ext>
              </a:extLst>
            </p:cNvPr>
            <p:cNvSpPr txBox="1"/>
            <p:nvPr/>
          </p:nvSpPr>
          <p:spPr>
            <a:xfrm>
              <a:off x="3263597" y="1638247"/>
              <a:ext cx="857716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03" name="TextBox 402">
              <a:extLst>
                <a:ext uri="{FF2B5EF4-FFF2-40B4-BE49-F238E27FC236}">
                  <a16:creationId xmlns:a16="http://schemas.microsoft.com/office/drawing/2014/main" id="{8AC71842-1048-6E4C-B024-5D1F7729D548}"/>
                </a:ext>
              </a:extLst>
            </p:cNvPr>
            <p:cNvSpPr txBox="1"/>
            <p:nvPr/>
          </p:nvSpPr>
          <p:spPr>
            <a:xfrm>
              <a:off x="2335516" y="2451851"/>
              <a:ext cx="857716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04" name="TextBox 403">
              <a:extLst>
                <a:ext uri="{FF2B5EF4-FFF2-40B4-BE49-F238E27FC236}">
                  <a16:creationId xmlns:a16="http://schemas.microsoft.com/office/drawing/2014/main" id="{F13564EE-F859-9F4A-B50F-ED6E0651F9D3}"/>
                </a:ext>
              </a:extLst>
            </p:cNvPr>
            <p:cNvSpPr txBox="1"/>
            <p:nvPr/>
          </p:nvSpPr>
          <p:spPr>
            <a:xfrm>
              <a:off x="2727434" y="2028285"/>
              <a:ext cx="857716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05" name="TextBox 404">
              <a:extLst>
                <a:ext uri="{FF2B5EF4-FFF2-40B4-BE49-F238E27FC236}">
                  <a16:creationId xmlns:a16="http://schemas.microsoft.com/office/drawing/2014/main" id="{AE5E409A-F9C3-404B-8495-E2C46F9055C6}"/>
                </a:ext>
              </a:extLst>
            </p:cNvPr>
            <p:cNvSpPr txBox="1"/>
            <p:nvPr/>
          </p:nvSpPr>
          <p:spPr>
            <a:xfrm>
              <a:off x="2181269" y="2138012"/>
              <a:ext cx="857716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06" name="Oval 405">
              <a:extLst>
                <a:ext uri="{FF2B5EF4-FFF2-40B4-BE49-F238E27FC236}">
                  <a16:creationId xmlns:a16="http://schemas.microsoft.com/office/drawing/2014/main" id="{DAB2AFCE-EF27-5143-96A9-374EBD531FAE}"/>
                </a:ext>
              </a:extLst>
            </p:cNvPr>
            <p:cNvSpPr/>
            <p:nvPr/>
          </p:nvSpPr>
          <p:spPr>
            <a:xfrm>
              <a:off x="2118684" y="1646288"/>
              <a:ext cx="1665618" cy="1576553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FF0000"/>
                </a:solidFill>
              </a:endParaRPr>
            </a:p>
          </p:txBody>
        </p:sp>
      </p:grpSp>
      <p:sp>
        <p:nvSpPr>
          <p:cNvPr id="407" name="TextBox 406">
            <a:extLst>
              <a:ext uri="{FF2B5EF4-FFF2-40B4-BE49-F238E27FC236}">
                <a16:creationId xmlns:a16="http://schemas.microsoft.com/office/drawing/2014/main" id="{39FF882C-4CBA-884F-9171-783732BCE55B}"/>
              </a:ext>
            </a:extLst>
          </p:cNvPr>
          <p:cNvSpPr txBox="1"/>
          <p:nvPr/>
        </p:nvSpPr>
        <p:spPr>
          <a:xfrm>
            <a:off x="457200" y="1231947"/>
            <a:ext cx="2057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Sample data set A</a:t>
            </a:r>
          </a:p>
        </p:txBody>
      </p:sp>
      <p:sp>
        <p:nvSpPr>
          <p:cNvPr id="408" name="TextBox 407">
            <a:extLst>
              <a:ext uri="{FF2B5EF4-FFF2-40B4-BE49-F238E27FC236}">
                <a16:creationId xmlns:a16="http://schemas.microsoft.com/office/drawing/2014/main" id="{B2FA9BF4-27A4-FD44-A005-6C6DB7561AAF}"/>
              </a:ext>
            </a:extLst>
          </p:cNvPr>
          <p:cNvSpPr txBox="1"/>
          <p:nvPr/>
        </p:nvSpPr>
        <p:spPr>
          <a:xfrm>
            <a:off x="4173971" y="1231947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Sample data set B</a:t>
            </a:r>
          </a:p>
        </p:txBody>
      </p:sp>
      <p:grpSp>
        <p:nvGrpSpPr>
          <p:cNvPr id="409" name="Group 408">
            <a:extLst>
              <a:ext uri="{FF2B5EF4-FFF2-40B4-BE49-F238E27FC236}">
                <a16:creationId xmlns:a16="http://schemas.microsoft.com/office/drawing/2014/main" id="{12114CC7-9B1F-7F4A-91EA-0DC7123E4419}"/>
              </a:ext>
            </a:extLst>
          </p:cNvPr>
          <p:cNvGrpSpPr/>
          <p:nvPr/>
        </p:nvGrpSpPr>
        <p:grpSpPr>
          <a:xfrm>
            <a:off x="1255305" y="1657350"/>
            <a:ext cx="1818412" cy="386538"/>
            <a:chOff x="5074022" y="438823"/>
            <a:chExt cx="2816206" cy="59863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1" name="TextBox 410">
                  <a:extLst>
                    <a:ext uri="{FF2B5EF4-FFF2-40B4-BE49-F238E27FC236}">
                      <a16:creationId xmlns:a16="http://schemas.microsoft.com/office/drawing/2014/main" id="{252E1A88-D6C7-4442-B0F0-ED418A8FF843}"/>
                    </a:ext>
                  </a:extLst>
                </p:cNvPr>
                <p:cNvSpPr txBox="1"/>
                <p:nvPr/>
              </p:nvSpPr>
              <p:spPr>
                <a:xfrm>
                  <a:off x="5074022" y="438823"/>
                  <a:ext cx="739218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411" name="TextBox 410">
                  <a:extLst>
                    <a:ext uri="{FF2B5EF4-FFF2-40B4-BE49-F238E27FC236}">
                      <a16:creationId xmlns:a16="http://schemas.microsoft.com/office/drawing/2014/main" id="{252E1A88-D6C7-4442-B0F0-ED418A8FF8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4022" y="438823"/>
                  <a:ext cx="739218" cy="57199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2" name="TextBox 411">
                  <a:extLst>
                    <a:ext uri="{FF2B5EF4-FFF2-40B4-BE49-F238E27FC236}">
                      <a16:creationId xmlns:a16="http://schemas.microsoft.com/office/drawing/2014/main" id="{96F9F1DF-687D-DE4A-9952-EE3A4826B049}"/>
                    </a:ext>
                  </a:extLst>
                </p:cNvPr>
                <p:cNvSpPr txBox="1"/>
                <p:nvPr/>
              </p:nvSpPr>
              <p:spPr>
                <a:xfrm>
                  <a:off x="5424639" y="438823"/>
                  <a:ext cx="730978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412" name="TextBox 411">
                  <a:extLst>
                    <a:ext uri="{FF2B5EF4-FFF2-40B4-BE49-F238E27FC236}">
                      <a16:creationId xmlns:a16="http://schemas.microsoft.com/office/drawing/2014/main" id="{96F9F1DF-687D-DE4A-9952-EE3A4826B0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4639" y="438823"/>
                  <a:ext cx="730978" cy="57199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3" name="TextBox 412">
                  <a:extLst>
                    <a:ext uri="{FF2B5EF4-FFF2-40B4-BE49-F238E27FC236}">
                      <a16:creationId xmlns:a16="http://schemas.microsoft.com/office/drawing/2014/main" id="{B9C3085A-B88E-3144-BEFF-39302D6C2B1B}"/>
                    </a:ext>
                  </a:extLst>
                </p:cNvPr>
                <p:cNvSpPr txBox="1"/>
                <p:nvPr/>
              </p:nvSpPr>
              <p:spPr>
                <a:xfrm>
                  <a:off x="5775258" y="438823"/>
                  <a:ext cx="739218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413" name="TextBox 412">
                  <a:extLst>
                    <a:ext uri="{FF2B5EF4-FFF2-40B4-BE49-F238E27FC236}">
                      <a16:creationId xmlns:a16="http://schemas.microsoft.com/office/drawing/2014/main" id="{B9C3085A-B88E-3144-BEFF-39302D6C2B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5258" y="438823"/>
                  <a:ext cx="739218" cy="57199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4" name="TextBox 413">
                  <a:extLst>
                    <a:ext uri="{FF2B5EF4-FFF2-40B4-BE49-F238E27FC236}">
                      <a16:creationId xmlns:a16="http://schemas.microsoft.com/office/drawing/2014/main" id="{D726A8BB-D02A-8E4A-BB30-8A91E306E7E3}"/>
                    </a:ext>
                  </a:extLst>
                </p:cNvPr>
                <p:cNvSpPr txBox="1"/>
                <p:nvPr/>
              </p:nvSpPr>
              <p:spPr>
                <a:xfrm>
                  <a:off x="6760149" y="438823"/>
                  <a:ext cx="1130079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414" name="TextBox 413">
                  <a:extLst>
                    <a:ext uri="{FF2B5EF4-FFF2-40B4-BE49-F238E27FC236}">
                      <a16:creationId xmlns:a16="http://schemas.microsoft.com/office/drawing/2014/main" id="{D726A8BB-D02A-8E4A-BB30-8A91E306E7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0149" y="438823"/>
                  <a:ext cx="1130079" cy="57199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5" name="TextBox 414">
                  <a:extLst>
                    <a:ext uri="{FF2B5EF4-FFF2-40B4-BE49-F238E27FC236}">
                      <a16:creationId xmlns:a16="http://schemas.microsoft.com/office/drawing/2014/main" id="{A510035E-5B50-764B-97DD-B22B9441C99D}"/>
                    </a:ext>
                  </a:extLst>
                </p:cNvPr>
                <p:cNvSpPr txBox="1"/>
                <p:nvPr/>
              </p:nvSpPr>
              <p:spPr>
                <a:xfrm>
                  <a:off x="6266153" y="465470"/>
                  <a:ext cx="690660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dirty="0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415" name="TextBox 414">
                  <a:extLst>
                    <a:ext uri="{FF2B5EF4-FFF2-40B4-BE49-F238E27FC236}">
                      <a16:creationId xmlns:a16="http://schemas.microsoft.com/office/drawing/2014/main" id="{A510035E-5B50-764B-97DD-B22B9441C9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6153" y="465470"/>
                  <a:ext cx="690660" cy="57199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0" name="Rectangle 409">
              <a:extLst>
                <a:ext uri="{FF2B5EF4-FFF2-40B4-BE49-F238E27FC236}">
                  <a16:creationId xmlns:a16="http://schemas.microsoft.com/office/drawing/2014/main" id="{E2456B7B-ADB9-FF4F-93A1-79B34B4E6DBA}"/>
                </a:ext>
              </a:extLst>
            </p:cNvPr>
            <p:cNvSpPr/>
            <p:nvPr/>
          </p:nvSpPr>
          <p:spPr>
            <a:xfrm>
              <a:off x="5127814" y="564865"/>
              <a:ext cx="2604574" cy="43065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6" name="TextBox 415">
                <a:extLst>
                  <a:ext uri="{FF2B5EF4-FFF2-40B4-BE49-F238E27FC236}">
                    <a16:creationId xmlns:a16="http://schemas.microsoft.com/office/drawing/2014/main" id="{3A84778A-9FA3-5A46-BC80-21AE9B087B36}"/>
                  </a:ext>
                </a:extLst>
              </p:cNvPr>
              <p:cNvSpPr txBox="1"/>
              <p:nvPr/>
            </p:nvSpPr>
            <p:spPr>
              <a:xfrm>
                <a:off x="3357974" y="1684531"/>
                <a:ext cx="6728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𝑡𝑎𝑡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416" name="TextBox 415">
                <a:extLst>
                  <a:ext uri="{FF2B5EF4-FFF2-40B4-BE49-F238E27FC236}">
                    <a16:creationId xmlns:a16="http://schemas.microsoft.com/office/drawing/2014/main" id="{3A84778A-9FA3-5A46-BC80-21AE9B087B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7974" y="1684531"/>
                <a:ext cx="67281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7" name="Right Arrow 416">
            <a:extLst>
              <a:ext uri="{FF2B5EF4-FFF2-40B4-BE49-F238E27FC236}">
                <a16:creationId xmlns:a16="http://schemas.microsoft.com/office/drawing/2014/main" id="{1BD1E57F-FE1B-AE41-BF99-DE0DA66B6A08}"/>
              </a:ext>
            </a:extLst>
          </p:cNvPr>
          <p:cNvSpPr/>
          <p:nvPr/>
        </p:nvSpPr>
        <p:spPr>
          <a:xfrm>
            <a:off x="3091757" y="1786434"/>
            <a:ext cx="278662" cy="16056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418" name="Group 417">
            <a:extLst>
              <a:ext uri="{FF2B5EF4-FFF2-40B4-BE49-F238E27FC236}">
                <a16:creationId xmlns:a16="http://schemas.microsoft.com/office/drawing/2014/main" id="{DA17C077-4BF6-2549-AA82-71031095AE16}"/>
              </a:ext>
            </a:extLst>
          </p:cNvPr>
          <p:cNvGrpSpPr/>
          <p:nvPr/>
        </p:nvGrpSpPr>
        <p:grpSpPr>
          <a:xfrm>
            <a:off x="5028859" y="1657350"/>
            <a:ext cx="1839444" cy="393128"/>
            <a:chOff x="5074022" y="420558"/>
            <a:chExt cx="2848779" cy="60884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4" name="TextBox 423">
                  <a:extLst>
                    <a:ext uri="{FF2B5EF4-FFF2-40B4-BE49-F238E27FC236}">
                      <a16:creationId xmlns:a16="http://schemas.microsoft.com/office/drawing/2014/main" id="{BFF279B2-1245-3D44-B9D2-4EC4A543CF6D}"/>
                    </a:ext>
                  </a:extLst>
                </p:cNvPr>
                <p:cNvSpPr txBox="1"/>
                <p:nvPr/>
              </p:nvSpPr>
              <p:spPr>
                <a:xfrm>
                  <a:off x="6266153" y="447205"/>
                  <a:ext cx="690660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1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24" name="TextBox 423">
                  <a:extLst>
                    <a:ext uri="{FF2B5EF4-FFF2-40B4-BE49-F238E27FC236}">
                      <a16:creationId xmlns:a16="http://schemas.microsoft.com/office/drawing/2014/main" id="{BFF279B2-1245-3D44-B9D2-4EC4A543CF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6153" y="447205"/>
                  <a:ext cx="690660" cy="57199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0" name="TextBox 419">
                  <a:extLst>
                    <a:ext uri="{FF2B5EF4-FFF2-40B4-BE49-F238E27FC236}">
                      <a16:creationId xmlns:a16="http://schemas.microsoft.com/office/drawing/2014/main" id="{72E8A76C-5F7F-E540-A3FF-323235B0B905}"/>
                    </a:ext>
                  </a:extLst>
                </p:cNvPr>
                <p:cNvSpPr txBox="1"/>
                <p:nvPr/>
              </p:nvSpPr>
              <p:spPr>
                <a:xfrm>
                  <a:off x="5074022" y="420558"/>
                  <a:ext cx="739218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20" name="TextBox 419">
                  <a:extLst>
                    <a:ext uri="{FF2B5EF4-FFF2-40B4-BE49-F238E27FC236}">
                      <a16:creationId xmlns:a16="http://schemas.microsoft.com/office/drawing/2014/main" id="{72E8A76C-5F7F-E540-A3FF-323235B0B9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4022" y="420558"/>
                  <a:ext cx="739218" cy="571991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1" name="TextBox 420">
                  <a:extLst>
                    <a:ext uri="{FF2B5EF4-FFF2-40B4-BE49-F238E27FC236}">
                      <a16:creationId xmlns:a16="http://schemas.microsoft.com/office/drawing/2014/main" id="{BDF05082-3FFD-6C44-9392-7B79C76CE50E}"/>
                    </a:ext>
                  </a:extLst>
                </p:cNvPr>
                <p:cNvSpPr txBox="1"/>
                <p:nvPr/>
              </p:nvSpPr>
              <p:spPr>
                <a:xfrm>
                  <a:off x="5424639" y="420558"/>
                  <a:ext cx="730978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21" name="TextBox 420">
                  <a:extLst>
                    <a:ext uri="{FF2B5EF4-FFF2-40B4-BE49-F238E27FC236}">
                      <a16:creationId xmlns:a16="http://schemas.microsoft.com/office/drawing/2014/main" id="{BDF05082-3FFD-6C44-9392-7B79C76CE5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4639" y="420558"/>
                  <a:ext cx="730978" cy="57199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2" name="TextBox 421">
                  <a:extLst>
                    <a:ext uri="{FF2B5EF4-FFF2-40B4-BE49-F238E27FC236}">
                      <a16:creationId xmlns:a16="http://schemas.microsoft.com/office/drawing/2014/main" id="{8A510B56-EC9D-C643-A7E6-EC9650726ADA}"/>
                    </a:ext>
                  </a:extLst>
                </p:cNvPr>
                <p:cNvSpPr txBox="1"/>
                <p:nvPr/>
              </p:nvSpPr>
              <p:spPr>
                <a:xfrm>
                  <a:off x="5775258" y="420558"/>
                  <a:ext cx="739218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22" name="TextBox 421">
                  <a:extLst>
                    <a:ext uri="{FF2B5EF4-FFF2-40B4-BE49-F238E27FC236}">
                      <a16:creationId xmlns:a16="http://schemas.microsoft.com/office/drawing/2014/main" id="{8A510B56-EC9D-C643-A7E6-EC9650726A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5258" y="420558"/>
                  <a:ext cx="739218" cy="571991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3" name="TextBox 422">
                  <a:extLst>
                    <a:ext uri="{FF2B5EF4-FFF2-40B4-BE49-F238E27FC236}">
                      <a16:creationId xmlns:a16="http://schemas.microsoft.com/office/drawing/2014/main" id="{D201DFF2-5F03-5A42-809E-95926A614DA5}"/>
                    </a:ext>
                  </a:extLst>
                </p:cNvPr>
                <p:cNvSpPr txBox="1"/>
                <p:nvPr/>
              </p:nvSpPr>
              <p:spPr>
                <a:xfrm>
                  <a:off x="6760151" y="420558"/>
                  <a:ext cx="1162650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1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23" name="TextBox 422">
                  <a:extLst>
                    <a:ext uri="{FF2B5EF4-FFF2-40B4-BE49-F238E27FC236}">
                      <a16:creationId xmlns:a16="http://schemas.microsoft.com/office/drawing/2014/main" id="{D201DFF2-5F03-5A42-809E-95926A614D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0151" y="420558"/>
                  <a:ext cx="1162650" cy="571991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9" name="Rectangle 418">
              <a:extLst>
                <a:ext uri="{FF2B5EF4-FFF2-40B4-BE49-F238E27FC236}">
                  <a16:creationId xmlns:a16="http://schemas.microsoft.com/office/drawing/2014/main" id="{B00FF3EB-1065-AB46-ACA0-5B55B7761169}"/>
                </a:ext>
              </a:extLst>
            </p:cNvPr>
            <p:cNvSpPr/>
            <p:nvPr/>
          </p:nvSpPr>
          <p:spPr>
            <a:xfrm>
              <a:off x="5127814" y="546600"/>
              <a:ext cx="2661019" cy="48280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5" name="TextBox 424">
                <a:extLst>
                  <a:ext uri="{FF2B5EF4-FFF2-40B4-BE49-F238E27FC236}">
                    <a16:creationId xmlns:a16="http://schemas.microsoft.com/office/drawing/2014/main" id="{DCC8A11E-BB16-4147-B15A-D66E3C0D61E6}"/>
                  </a:ext>
                </a:extLst>
              </p:cNvPr>
              <p:cNvSpPr txBox="1"/>
              <p:nvPr/>
            </p:nvSpPr>
            <p:spPr>
              <a:xfrm>
                <a:off x="7126953" y="1697100"/>
                <a:ext cx="6728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8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𝑡𝑎𝑡</m:t>
                      </m:r>
                    </m:oMath>
                  </m:oMathPara>
                </a14:m>
                <a:endParaRPr lang="en-US" sz="1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25" name="TextBox 424">
                <a:extLst>
                  <a:ext uri="{FF2B5EF4-FFF2-40B4-BE49-F238E27FC236}">
                    <a16:creationId xmlns:a16="http://schemas.microsoft.com/office/drawing/2014/main" id="{DCC8A11E-BB16-4147-B15A-D66E3C0D61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6953" y="1697100"/>
                <a:ext cx="672813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6" name="Right Arrow 425">
            <a:extLst>
              <a:ext uri="{FF2B5EF4-FFF2-40B4-BE49-F238E27FC236}">
                <a16:creationId xmlns:a16="http://schemas.microsoft.com/office/drawing/2014/main" id="{7A62E565-D739-7546-AA75-095C8209CD52}"/>
              </a:ext>
            </a:extLst>
          </p:cNvPr>
          <p:cNvSpPr/>
          <p:nvPr/>
        </p:nvSpPr>
        <p:spPr>
          <a:xfrm>
            <a:off x="6860735" y="1799069"/>
            <a:ext cx="278662" cy="160569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427" name="Group 426">
            <a:extLst>
              <a:ext uri="{FF2B5EF4-FFF2-40B4-BE49-F238E27FC236}">
                <a16:creationId xmlns:a16="http://schemas.microsoft.com/office/drawing/2014/main" id="{5315AE67-2744-B842-8FB8-69302698315E}"/>
              </a:ext>
            </a:extLst>
          </p:cNvPr>
          <p:cNvGrpSpPr/>
          <p:nvPr/>
        </p:nvGrpSpPr>
        <p:grpSpPr>
          <a:xfrm>
            <a:off x="533400" y="2747560"/>
            <a:ext cx="722310" cy="726540"/>
            <a:chOff x="2055046" y="1429407"/>
            <a:chExt cx="2067485" cy="2079593"/>
          </a:xfrm>
        </p:grpSpPr>
        <p:sp>
          <p:nvSpPr>
            <p:cNvPr id="428" name="TextBox 427">
              <a:extLst>
                <a:ext uri="{FF2B5EF4-FFF2-40B4-BE49-F238E27FC236}">
                  <a16:creationId xmlns:a16="http://schemas.microsoft.com/office/drawing/2014/main" id="{FDCD5EFA-2561-034F-8DFC-311222E0D346}"/>
                </a:ext>
              </a:extLst>
            </p:cNvPr>
            <p:cNvSpPr txBox="1"/>
            <p:nvPr/>
          </p:nvSpPr>
          <p:spPr>
            <a:xfrm>
              <a:off x="2448910" y="1429407"/>
              <a:ext cx="858932" cy="1057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429" name="TextBox 428">
              <a:extLst>
                <a:ext uri="{FF2B5EF4-FFF2-40B4-BE49-F238E27FC236}">
                  <a16:creationId xmlns:a16="http://schemas.microsoft.com/office/drawing/2014/main" id="{61813DA4-7134-614F-B83C-56D4605E389B}"/>
                </a:ext>
              </a:extLst>
            </p:cNvPr>
            <p:cNvSpPr txBox="1"/>
            <p:nvPr/>
          </p:nvSpPr>
          <p:spPr>
            <a:xfrm>
              <a:off x="2601309" y="1581808"/>
              <a:ext cx="858932" cy="1057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430" name="TextBox 429">
              <a:extLst>
                <a:ext uri="{FF2B5EF4-FFF2-40B4-BE49-F238E27FC236}">
                  <a16:creationId xmlns:a16="http://schemas.microsoft.com/office/drawing/2014/main" id="{916A281D-63AA-7F46-AD7E-4C716E7F825B}"/>
                </a:ext>
              </a:extLst>
            </p:cNvPr>
            <p:cNvSpPr txBox="1"/>
            <p:nvPr/>
          </p:nvSpPr>
          <p:spPr>
            <a:xfrm>
              <a:off x="2753711" y="1734207"/>
              <a:ext cx="858932" cy="1057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431" name="TextBox 430">
              <a:extLst>
                <a:ext uri="{FF2B5EF4-FFF2-40B4-BE49-F238E27FC236}">
                  <a16:creationId xmlns:a16="http://schemas.microsoft.com/office/drawing/2014/main" id="{E2A83F99-BFF0-274F-91DF-2B5120F800C5}"/>
                </a:ext>
              </a:extLst>
            </p:cNvPr>
            <p:cNvSpPr txBox="1"/>
            <p:nvPr/>
          </p:nvSpPr>
          <p:spPr>
            <a:xfrm>
              <a:off x="2948014" y="1822913"/>
              <a:ext cx="858932" cy="1057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432" name="TextBox 431">
              <a:extLst>
                <a:ext uri="{FF2B5EF4-FFF2-40B4-BE49-F238E27FC236}">
                  <a16:creationId xmlns:a16="http://schemas.microsoft.com/office/drawing/2014/main" id="{575E3D06-AB17-234F-99EF-ADB1A1AD6DD5}"/>
                </a:ext>
              </a:extLst>
            </p:cNvPr>
            <p:cNvSpPr txBox="1"/>
            <p:nvPr/>
          </p:nvSpPr>
          <p:spPr>
            <a:xfrm>
              <a:off x="3058511" y="2039007"/>
              <a:ext cx="858932" cy="1057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433" name="TextBox 432">
              <a:extLst>
                <a:ext uri="{FF2B5EF4-FFF2-40B4-BE49-F238E27FC236}">
                  <a16:creationId xmlns:a16="http://schemas.microsoft.com/office/drawing/2014/main" id="{B7FCEE79-89B9-374E-BCBB-DE3D3677D8CE}"/>
                </a:ext>
              </a:extLst>
            </p:cNvPr>
            <p:cNvSpPr txBox="1"/>
            <p:nvPr/>
          </p:nvSpPr>
          <p:spPr>
            <a:xfrm>
              <a:off x="3210910" y="2191408"/>
              <a:ext cx="858932" cy="1057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434" name="TextBox 433">
              <a:extLst>
                <a:ext uri="{FF2B5EF4-FFF2-40B4-BE49-F238E27FC236}">
                  <a16:creationId xmlns:a16="http://schemas.microsoft.com/office/drawing/2014/main" id="{D674D36B-3E25-B341-8019-6E22FEE8DB86}"/>
                </a:ext>
              </a:extLst>
            </p:cNvPr>
            <p:cNvSpPr txBox="1"/>
            <p:nvPr/>
          </p:nvSpPr>
          <p:spPr>
            <a:xfrm>
              <a:off x="2543641" y="1930855"/>
              <a:ext cx="858931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435" name="TextBox 434">
              <a:extLst>
                <a:ext uri="{FF2B5EF4-FFF2-40B4-BE49-F238E27FC236}">
                  <a16:creationId xmlns:a16="http://schemas.microsoft.com/office/drawing/2014/main" id="{18A29B6C-296A-EB48-B59C-90A84E8C4DED}"/>
                </a:ext>
              </a:extLst>
            </p:cNvPr>
            <p:cNvSpPr txBox="1"/>
            <p:nvPr/>
          </p:nvSpPr>
          <p:spPr>
            <a:xfrm>
              <a:off x="2559676" y="2401192"/>
              <a:ext cx="858931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436" name="TextBox 435">
              <a:extLst>
                <a:ext uri="{FF2B5EF4-FFF2-40B4-BE49-F238E27FC236}">
                  <a16:creationId xmlns:a16="http://schemas.microsoft.com/office/drawing/2014/main" id="{1CB108D3-98D5-E041-BE78-35A2F526569A}"/>
                </a:ext>
              </a:extLst>
            </p:cNvPr>
            <p:cNvSpPr txBox="1"/>
            <p:nvPr/>
          </p:nvSpPr>
          <p:spPr>
            <a:xfrm>
              <a:off x="2133803" y="1558684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437" name="TextBox 436">
              <a:extLst>
                <a:ext uri="{FF2B5EF4-FFF2-40B4-BE49-F238E27FC236}">
                  <a16:creationId xmlns:a16="http://schemas.microsoft.com/office/drawing/2014/main" id="{5319CFE2-8DE0-154E-9C08-E69D7C10171E}"/>
                </a:ext>
              </a:extLst>
            </p:cNvPr>
            <p:cNvSpPr txBox="1"/>
            <p:nvPr/>
          </p:nvSpPr>
          <p:spPr>
            <a:xfrm>
              <a:off x="2244297" y="1794219"/>
              <a:ext cx="294292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38" name="TextBox 437">
              <a:extLst>
                <a:ext uri="{FF2B5EF4-FFF2-40B4-BE49-F238E27FC236}">
                  <a16:creationId xmlns:a16="http://schemas.microsoft.com/office/drawing/2014/main" id="{0A52CF2B-920C-8946-98BE-30A3E13B7078}"/>
                </a:ext>
              </a:extLst>
            </p:cNvPr>
            <p:cNvSpPr txBox="1"/>
            <p:nvPr/>
          </p:nvSpPr>
          <p:spPr>
            <a:xfrm>
              <a:off x="2428161" y="1798738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439" name="TextBox 438">
              <a:extLst>
                <a:ext uri="{FF2B5EF4-FFF2-40B4-BE49-F238E27FC236}">
                  <a16:creationId xmlns:a16="http://schemas.microsoft.com/office/drawing/2014/main" id="{7D67F0B1-E80D-C341-9A90-55BDA9374F05}"/>
                </a:ext>
              </a:extLst>
            </p:cNvPr>
            <p:cNvSpPr txBox="1"/>
            <p:nvPr/>
          </p:nvSpPr>
          <p:spPr>
            <a:xfrm>
              <a:off x="2464675" y="2140325"/>
              <a:ext cx="294292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40" name="TextBox 439">
              <a:extLst>
                <a:ext uri="{FF2B5EF4-FFF2-40B4-BE49-F238E27FC236}">
                  <a16:creationId xmlns:a16="http://schemas.microsoft.com/office/drawing/2014/main" id="{3D8854F8-64E9-EF48-8CED-DF4B34A55D2B}"/>
                </a:ext>
              </a:extLst>
            </p:cNvPr>
            <p:cNvSpPr txBox="1"/>
            <p:nvPr/>
          </p:nvSpPr>
          <p:spPr>
            <a:xfrm>
              <a:off x="2911366" y="2101438"/>
              <a:ext cx="294292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41" name="TextBox 440">
              <a:extLst>
                <a:ext uri="{FF2B5EF4-FFF2-40B4-BE49-F238E27FC236}">
                  <a16:creationId xmlns:a16="http://schemas.microsoft.com/office/drawing/2014/main" id="{BB392257-DF34-424D-BCF1-31B3F166C216}"/>
                </a:ext>
              </a:extLst>
            </p:cNvPr>
            <p:cNvSpPr txBox="1"/>
            <p:nvPr/>
          </p:nvSpPr>
          <p:spPr>
            <a:xfrm>
              <a:off x="2758318" y="2319948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442" name="TextBox 441">
              <a:extLst>
                <a:ext uri="{FF2B5EF4-FFF2-40B4-BE49-F238E27FC236}">
                  <a16:creationId xmlns:a16="http://schemas.microsoft.com/office/drawing/2014/main" id="{0AD04265-98C7-0141-9D6A-2A7305F9AF56}"/>
                </a:ext>
              </a:extLst>
            </p:cNvPr>
            <p:cNvSpPr txBox="1"/>
            <p:nvPr/>
          </p:nvSpPr>
          <p:spPr>
            <a:xfrm>
              <a:off x="3037761" y="2408339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443" name="TextBox 442">
              <a:extLst>
                <a:ext uri="{FF2B5EF4-FFF2-40B4-BE49-F238E27FC236}">
                  <a16:creationId xmlns:a16="http://schemas.microsoft.com/office/drawing/2014/main" id="{37B5A2CD-DAEE-8046-AADE-D0C3DFB75A7B}"/>
                </a:ext>
              </a:extLst>
            </p:cNvPr>
            <p:cNvSpPr txBox="1"/>
            <p:nvPr/>
          </p:nvSpPr>
          <p:spPr>
            <a:xfrm>
              <a:off x="2055046" y="1872523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444" name="TextBox 443">
              <a:extLst>
                <a:ext uri="{FF2B5EF4-FFF2-40B4-BE49-F238E27FC236}">
                  <a16:creationId xmlns:a16="http://schemas.microsoft.com/office/drawing/2014/main" id="{AAF60F07-57BE-9C41-8C76-2A7869A50F9F}"/>
                </a:ext>
              </a:extLst>
            </p:cNvPr>
            <p:cNvSpPr txBox="1"/>
            <p:nvPr/>
          </p:nvSpPr>
          <p:spPr>
            <a:xfrm>
              <a:off x="3232066" y="1918873"/>
              <a:ext cx="858931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445" name="TextBox 444">
              <a:extLst>
                <a:ext uri="{FF2B5EF4-FFF2-40B4-BE49-F238E27FC236}">
                  <a16:creationId xmlns:a16="http://schemas.microsoft.com/office/drawing/2014/main" id="{DEE21A05-47E2-EA47-B4F4-A784144C8361}"/>
                </a:ext>
              </a:extLst>
            </p:cNvPr>
            <p:cNvSpPr txBox="1"/>
            <p:nvPr/>
          </p:nvSpPr>
          <p:spPr>
            <a:xfrm>
              <a:off x="2927265" y="1483431"/>
              <a:ext cx="284051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46" name="TextBox 445">
              <a:extLst>
                <a:ext uri="{FF2B5EF4-FFF2-40B4-BE49-F238E27FC236}">
                  <a16:creationId xmlns:a16="http://schemas.microsoft.com/office/drawing/2014/main" id="{8711BDC8-3DC3-B94C-89DC-E9158A5A948F}"/>
                </a:ext>
              </a:extLst>
            </p:cNvPr>
            <p:cNvSpPr txBox="1"/>
            <p:nvPr/>
          </p:nvSpPr>
          <p:spPr>
            <a:xfrm>
              <a:off x="3263599" y="1638248"/>
              <a:ext cx="858932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447" name="TextBox 446">
              <a:extLst>
                <a:ext uri="{FF2B5EF4-FFF2-40B4-BE49-F238E27FC236}">
                  <a16:creationId xmlns:a16="http://schemas.microsoft.com/office/drawing/2014/main" id="{758EAA10-2DBD-1C49-A297-34B6C73B8EB4}"/>
                </a:ext>
              </a:extLst>
            </p:cNvPr>
            <p:cNvSpPr txBox="1"/>
            <p:nvPr/>
          </p:nvSpPr>
          <p:spPr>
            <a:xfrm>
              <a:off x="2335516" y="2451852"/>
              <a:ext cx="858932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448" name="TextBox 447">
              <a:extLst>
                <a:ext uri="{FF2B5EF4-FFF2-40B4-BE49-F238E27FC236}">
                  <a16:creationId xmlns:a16="http://schemas.microsoft.com/office/drawing/2014/main" id="{52C5E8B5-2DC9-B94E-83A7-19A5684BB228}"/>
                </a:ext>
              </a:extLst>
            </p:cNvPr>
            <p:cNvSpPr txBox="1"/>
            <p:nvPr/>
          </p:nvSpPr>
          <p:spPr>
            <a:xfrm>
              <a:off x="2727434" y="2028285"/>
              <a:ext cx="858932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449" name="TextBox 448">
              <a:extLst>
                <a:ext uri="{FF2B5EF4-FFF2-40B4-BE49-F238E27FC236}">
                  <a16:creationId xmlns:a16="http://schemas.microsoft.com/office/drawing/2014/main" id="{2176394D-93A5-2942-92B6-457F0A5AB30F}"/>
                </a:ext>
              </a:extLst>
            </p:cNvPr>
            <p:cNvSpPr txBox="1"/>
            <p:nvPr/>
          </p:nvSpPr>
          <p:spPr>
            <a:xfrm>
              <a:off x="2181269" y="2138010"/>
              <a:ext cx="858932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450" name="Oval 449">
              <a:extLst>
                <a:ext uri="{FF2B5EF4-FFF2-40B4-BE49-F238E27FC236}">
                  <a16:creationId xmlns:a16="http://schemas.microsoft.com/office/drawing/2014/main" id="{E963CC1E-7039-FA4D-AF0C-ADC4FC67D931}"/>
                </a:ext>
              </a:extLst>
            </p:cNvPr>
            <p:cNvSpPr/>
            <p:nvPr/>
          </p:nvSpPr>
          <p:spPr>
            <a:xfrm>
              <a:off x="2163419" y="1664796"/>
              <a:ext cx="1665618" cy="157655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</p:grpSp>
      <p:grpSp>
        <p:nvGrpSpPr>
          <p:cNvPr id="451" name="Group 450">
            <a:extLst>
              <a:ext uri="{FF2B5EF4-FFF2-40B4-BE49-F238E27FC236}">
                <a16:creationId xmlns:a16="http://schemas.microsoft.com/office/drawing/2014/main" id="{345C3E04-2CEA-C642-AD58-36C5931278D4}"/>
              </a:ext>
            </a:extLst>
          </p:cNvPr>
          <p:cNvGrpSpPr/>
          <p:nvPr/>
        </p:nvGrpSpPr>
        <p:grpSpPr>
          <a:xfrm>
            <a:off x="4271799" y="2759105"/>
            <a:ext cx="722908" cy="727045"/>
            <a:chOff x="2055045" y="1429407"/>
            <a:chExt cx="2066268" cy="2078096"/>
          </a:xfrm>
        </p:grpSpPr>
        <p:sp>
          <p:nvSpPr>
            <p:cNvPr id="452" name="TextBox 451">
              <a:extLst>
                <a:ext uri="{FF2B5EF4-FFF2-40B4-BE49-F238E27FC236}">
                  <a16:creationId xmlns:a16="http://schemas.microsoft.com/office/drawing/2014/main" id="{D8D85DD0-9D45-8842-817A-0282DD8DB7A9}"/>
                </a:ext>
              </a:extLst>
            </p:cNvPr>
            <p:cNvSpPr txBox="1"/>
            <p:nvPr/>
          </p:nvSpPr>
          <p:spPr>
            <a:xfrm>
              <a:off x="2448910" y="1429407"/>
              <a:ext cx="857717" cy="10556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53" name="TextBox 452">
              <a:extLst>
                <a:ext uri="{FF2B5EF4-FFF2-40B4-BE49-F238E27FC236}">
                  <a16:creationId xmlns:a16="http://schemas.microsoft.com/office/drawing/2014/main" id="{F8B44648-BE0E-D445-8316-518FD203F042}"/>
                </a:ext>
              </a:extLst>
            </p:cNvPr>
            <p:cNvSpPr txBox="1"/>
            <p:nvPr/>
          </p:nvSpPr>
          <p:spPr>
            <a:xfrm>
              <a:off x="2601310" y="1581807"/>
              <a:ext cx="857717" cy="10556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54" name="TextBox 453">
              <a:extLst>
                <a:ext uri="{FF2B5EF4-FFF2-40B4-BE49-F238E27FC236}">
                  <a16:creationId xmlns:a16="http://schemas.microsoft.com/office/drawing/2014/main" id="{CE4AAA48-7B8D-244A-8F15-8C69787C6E7C}"/>
                </a:ext>
              </a:extLst>
            </p:cNvPr>
            <p:cNvSpPr txBox="1"/>
            <p:nvPr/>
          </p:nvSpPr>
          <p:spPr>
            <a:xfrm>
              <a:off x="2753710" y="1734208"/>
              <a:ext cx="857717" cy="10556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455" name="TextBox 454">
              <a:extLst>
                <a:ext uri="{FF2B5EF4-FFF2-40B4-BE49-F238E27FC236}">
                  <a16:creationId xmlns:a16="http://schemas.microsoft.com/office/drawing/2014/main" id="{EFBC2978-E5E5-734D-BA36-D1505D3FFB58}"/>
                </a:ext>
              </a:extLst>
            </p:cNvPr>
            <p:cNvSpPr txBox="1"/>
            <p:nvPr/>
          </p:nvSpPr>
          <p:spPr>
            <a:xfrm>
              <a:off x="2948016" y="1822912"/>
              <a:ext cx="857717" cy="10556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56" name="TextBox 455">
              <a:extLst>
                <a:ext uri="{FF2B5EF4-FFF2-40B4-BE49-F238E27FC236}">
                  <a16:creationId xmlns:a16="http://schemas.microsoft.com/office/drawing/2014/main" id="{708F3C49-1700-F040-ADA9-652FC0B87D58}"/>
                </a:ext>
              </a:extLst>
            </p:cNvPr>
            <p:cNvSpPr txBox="1"/>
            <p:nvPr/>
          </p:nvSpPr>
          <p:spPr>
            <a:xfrm>
              <a:off x="3058511" y="2039006"/>
              <a:ext cx="857717" cy="10556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57" name="TextBox 456">
              <a:extLst>
                <a:ext uri="{FF2B5EF4-FFF2-40B4-BE49-F238E27FC236}">
                  <a16:creationId xmlns:a16="http://schemas.microsoft.com/office/drawing/2014/main" id="{B7B7065C-B1A3-634F-BF8A-EDD5304090F9}"/>
                </a:ext>
              </a:extLst>
            </p:cNvPr>
            <p:cNvSpPr txBox="1"/>
            <p:nvPr/>
          </p:nvSpPr>
          <p:spPr>
            <a:xfrm>
              <a:off x="3210909" y="2191408"/>
              <a:ext cx="857717" cy="10556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58" name="TextBox 457">
              <a:extLst>
                <a:ext uri="{FF2B5EF4-FFF2-40B4-BE49-F238E27FC236}">
                  <a16:creationId xmlns:a16="http://schemas.microsoft.com/office/drawing/2014/main" id="{14AD7297-3578-6840-B0B6-EA8A931A1E0D}"/>
                </a:ext>
              </a:extLst>
            </p:cNvPr>
            <p:cNvSpPr txBox="1"/>
            <p:nvPr/>
          </p:nvSpPr>
          <p:spPr>
            <a:xfrm>
              <a:off x="2543641" y="1930855"/>
              <a:ext cx="857716" cy="10556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59" name="TextBox 458">
              <a:extLst>
                <a:ext uri="{FF2B5EF4-FFF2-40B4-BE49-F238E27FC236}">
                  <a16:creationId xmlns:a16="http://schemas.microsoft.com/office/drawing/2014/main" id="{DC15C078-AC99-7B4C-9CA1-C91A2EE58310}"/>
                </a:ext>
              </a:extLst>
            </p:cNvPr>
            <p:cNvSpPr txBox="1"/>
            <p:nvPr/>
          </p:nvSpPr>
          <p:spPr>
            <a:xfrm>
              <a:off x="2559676" y="2401193"/>
              <a:ext cx="857716" cy="10556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460" name="TextBox 459">
              <a:extLst>
                <a:ext uri="{FF2B5EF4-FFF2-40B4-BE49-F238E27FC236}">
                  <a16:creationId xmlns:a16="http://schemas.microsoft.com/office/drawing/2014/main" id="{A6F8CC8D-28B7-D249-91FD-3FE3EEA98410}"/>
                </a:ext>
              </a:extLst>
            </p:cNvPr>
            <p:cNvSpPr txBox="1"/>
            <p:nvPr/>
          </p:nvSpPr>
          <p:spPr>
            <a:xfrm>
              <a:off x="2133802" y="1558684"/>
              <a:ext cx="294291" cy="1055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61" name="TextBox 460">
              <a:extLst>
                <a:ext uri="{FF2B5EF4-FFF2-40B4-BE49-F238E27FC236}">
                  <a16:creationId xmlns:a16="http://schemas.microsoft.com/office/drawing/2014/main" id="{004A90DA-555D-9246-A8A0-7AA72C5B3AF8}"/>
                </a:ext>
              </a:extLst>
            </p:cNvPr>
            <p:cNvSpPr txBox="1"/>
            <p:nvPr/>
          </p:nvSpPr>
          <p:spPr>
            <a:xfrm>
              <a:off x="2244297" y="1794218"/>
              <a:ext cx="294291" cy="1055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62" name="TextBox 461">
              <a:extLst>
                <a:ext uri="{FF2B5EF4-FFF2-40B4-BE49-F238E27FC236}">
                  <a16:creationId xmlns:a16="http://schemas.microsoft.com/office/drawing/2014/main" id="{2AD83F9F-5A53-4A44-969F-A3BBFF1348B6}"/>
                </a:ext>
              </a:extLst>
            </p:cNvPr>
            <p:cNvSpPr txBox="1"/>
            <p:nvPr/>
          </p:nvSpPr>
          <p:spPr>
            <a:xfrm>
              <a:off x="2428161" y="1798740"/>
              <a:ext cx="294291" cy="1055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63" name="TextBox 462">
              <a:extLst>
                <a:ext uri="{FF2B5EF4-FFF2-40B4-BE49-F238E27FC236}">
                  <a16:creationId xmlns:a16="http://schemas.microsoft.com/office/drawing/2014/main" id="{E8258782-530E-2148-A541-9424AF8B5A1A}"/>
                </a:ext>
              </a:extLst>
            </p:cNvPr>
            <p:cNvSpPr txBox="1"/>
            <p:nvPr/>
          </p:nvSpPr>
          <p:spPr>
            <a:xfrm>
              <a:off x="2464675" y="2140327"/>
              <a:ext cx="294291" cy="1055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64" name="TextBox 463">
              <a:extLst>
                <a:ext uri="{FF2B5EF4-FFF2-40B4-BE49-F238E27FC236}">
                  <a16:creationId xmlns:a16="http://schemas.microsoft.com/office/drawing/2014/main" id="{6FD52B74-BFD6-6B4B-9949-A1C7F336BBD0}"/>
                </a:ext>
              </a:extLst>
            </p:cNvPr>
            <p:cNvSpPr txBox="1"/>
            <p:nvPr/>
          </p:nvSpPr>
          <p:spPr>
            <a:xfrm>
              <a:off x="2911366" y="2101438"/>
              <a:ext cx="294291" cy="1055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65" name="TextBox 464">
              <a:extLst>
                <a:ext uri="{FF2B5EF4-FFF2-40B4-BE49-F238E27FC236}">
                  <a16:creationId xmlns:a16="http://schemas.microsoft.com/office/drawing/2014/main" id="{005867C4-141F-894C-8AC3-5712790EDEEB}"/>
                </a:ext>
              </a:extLst>
            </p:cNvPr>
            <p:cNvSpPr txBox="1"/>
            <p:nvPr/>
          </p:nvSpPr>
          <p:spPr>
            <a:xfrm>
              <a:off x="2758317" y="2319947"/>
              <a:ext cx="294291" cy="1055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66" name="TextBox 465">
              <a:extLst>
                <a:ext uri="{FF2B5EF4-FFF2-40B4-BE49-F238E27FC236}">
                  <a16:creationId xmlns:a16="http://schemas.microsoft.com/office/drawing/2014/main" id="{F10F93BF-12A5-5942-A90F-32390DFEC6FB}"/>
                </a:ext>
              </a:extLst>
            </p:cNvPr>
            <p:cNvSpPr txBox="1"/>
            <p:nvPr/>
          </p:nvSpPr>
          <p:spPr>
            <a:xfrm>
              <a:off x="3037762" y="2408337"/>
              <a:ext cx="294291" cy="1055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467" name="TextBox 466">
              <a:extLst>
                <a:ext uri="{FF2B5EF4-FFF2-40B4-BE49-F238E27FC236}">
                  <a16:creationId xmlns:a16="http://schemas.microsoft.com/office/drawing/2014/main" id="{A0B5A8EB-8729-3B4E-A870-4CF84E87FCF0}"/>
                </a:ext>
              </a:extLst>
            </p:cNvPr>
            <p:cNvSpPr txBox="1"/>
            <p:nvPr/>
          </p:nvSpPr>
          <p:spPr>
            <a:xfrm>
              <a:off x="2055045" y="1872526"/>
              <a:ext cx="294291" cy="10556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468" name="TextBox 467">
              <a:extLst>
                <a:ext uri="{FF2B5EF4-FFF2-40B4-BE49-F238E27FC236}">
                  <a16:creationId xmlns:a16="http://schemas.microsoft.com/office/drawing/2014/main" id="{6477B29C-3D2C-264E-B1CC-7162148608D0}"/>
                </a:ext>
              </a:extLst>
            </p:cNvPr>
            <p:cNvSpPr txBox="1"/>
            <p:nvPr/>
          </p:nvSpPr>
          <p:spPr>
            <a:xfrm>
              <a:off x="3232067" y="1918873"/>
              <a:ext cx="857716" cy="10556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69" name="TextBox 468">
              <a:extLst>
                <a:ext uri="{FF2B5EF4-FFF2-40B4-BE49-F238E27FC236}">
                  <a16:creationId xmlns:a16="http://schemas.microsoft.com/office/drawing/2014/main" id="{83A2E9E8-FEEC-0E46-8B2E-397777E4F810}"/>
                </a:ext>
              </a:extLst>
            </p:cNvPr>
            <p:cNvSpPr txBox="1"/>
            <p:nvPr/>
          </p:nvSpPr>
          <p:spPr>
            <a:xfrm>
              <a:off x="2927267" y="1483428"/>
              <a:ext cx="284052" cy="10556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70" name="TextBox 469">
              <a:extLst>
                <a:ext uri="{FF2B5EF4-FFF2-40B4-BE49-F238E27FC236}">
                  <a16:creationId xmlns:a16="http://schemas.microsoft.com/office/drawing/2014/main" id="{03BBD47F-BCEB-0E4E-9B47-112025B3690D}"/>
                </a:ext>
              </a:extLst>
            </p:cNvPr>
            <p:cNvSpPr txBox="1"/>
            <p:nvPr/>
          </p:nvSpPr>
          <p:spPr>
            <a:xfrm>
              <a:off x="3263597" y="1638247"/>
              <a:ext cx="857716" cy="10556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471" name="TextBox 470">
              <a:extLst>
                <a:ext uri="{FF2B5EF4-FFF2-40B4-BE49-F238E27FC236}">
                  <a16:creationId xmlns:a16="http://schemas.microsoft.com/office/drawing/2014/main" id="{3533E53E-6CDD-814E-878E-4E00B129C529}"/>
                </a:ext>
              </a:extLst>
            </p:cNvPr>
            <p:cNvSpPr txBox="1"/>
            <p:nvPr/>
          </p:nvSpPr>
          <p:spPr>
            <a:xfrm>
              <a:off x="2335516" y="2451850"/>
              <a:ext cx="857716" cy="10556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72" name="TextBox 471">
              <a:extLst>
                <a:ext uri="{FF2B5EF4-FFF2-40B4-BE49-F238E27FC236}">
                  <a16:creationId xmlns:a16="http://schemas.microsoft.com/office/drawing/2014/main" id="{69598FCF-B2C2-CF4B-A9A8-24D3F4971178}"/>
                </a:ext>
              </a:extLst>
            </p:cNvPr>
            <p:cNvSpPr txBox="1"/>
            <p:nvPr/>
          </p:nvSpPr>
          <p:spPr>
            <a:xfrm>
              <a:off x="2727434" y="2028285"/>
              <a:ext cx="857716" cy="10556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73" name="TextBox 472">
              <a:extLst>
                <a:ext uri="{FF2B5EF4-FFF2-40B4-BE49-F238E27FC236}">
                  <a16:creationId xmlns:a16="http://schemas.microsoft.com/office/drawing/2014/main" id="{0676D6B5-DC08-4C4F-B10D-0F82D26F1F3E}"/>
                </a:ext>
              </a:extLst>
            </p:cNvPr>
            <p:cNvSpPr txBox="1"/>
            <p:nvPr/>
          </p:nvSpPr>
          <p:spPr>
            <a:xfrm>
              <a:off x="2181269" y="2138011"/>
              <a:ext cx="857716" cy="10556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74" name="Oval 473">
              <a:extLst>
                <a:ext uri="{FF2B5EF4-FFF2-40B4-BE49-F238E27FC236}">
                  <a16:creationId xmlns:a16="http://schemas.microsoft.com/office/drawing/2014/main" id="{978B9B12-1D7C-2C48-B9BC-85913149F7B8}"/>
                </a:ext>
              </a:extLst>
            </p:cNvPr>
            <p:cNvSpPr/>
            <p:nvPr/>
          </p:nvSpPr>
          <p:spPr>
            <a:xfrm>
              <a:off x="2118684" y="1629238"/>
              <a:ext cx="1665618" cy="1576551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75" name="Group 474">
            <a:extLst>
              <a:ext uri="{FF2B5EF4-FFF2-40B4-BE49-F238E27FC236}">
                <a16:creationId xmlns:a16="http://schemas.microsoft.com/office/drawing/2014/main" id="{A71D9A24-0952-D54B-B2A1-CD58CA549586}"/>
              </a:ext>
            </a:extLst>
          </p:cNvPr>
          <p:cNvGrpSpPr/>
          <p:nvPr/>
        </p:nvGrpSpPr>
        <p:grpSpPr>
          <a:xfrm>
            <a:off x="1255304" y="2847192"/>
            <a:ext cx="1716496" cy="386538"/>
            <a:chOff x="5074022" y="429585"/>
            <a:chExt cx="2658368" cy="59863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7" name="TextBox 476">
                  <a:extLst>
                    <a:ext uri="{FF2B5EF4-FFF2-40B4-BE49-F238E27FC236}">
                      <a16:creationId xmlns:a16="http://schemas.microsoft.com/office/drawing/2014/main" id="{8BC50F10-6B45-234D-A85C-1847C3F255FE}"/>
                    </a:ext>
                  </a:extLst>
                </p:cNvPr>
                <p:cNvSpPr txBox="1"/>
                <p:nvPr/>
              </p:nvSpPr>
              <p:spPr>
                <a:xfrm>
                  <a:off x="5074022" y="429585"/>
                  <a:ext cx="731772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477" name="TextBox 476">
                  <a:extLst>
                    <a:ext uri="{FF2B5EF4-FFF2-40B4-BE49-F238E27FC236}">
                      <a16:creationId xmlns:a16="http://schemas.microsoft.com/office/drawing/2014/main" id="{8BC50F10-6B45-234D-A85C-1847C3F255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4022" y="429585"/>
                  <a:ext cx="731772" cy="571991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8" name="TextBox 477">
                  <a:extLst>
                    <a:ext uri="{FF2B5EF4-FFF2-40B4-BE49-F238E27FC236}">
                      <a16:creationId xmlns:a16="http://schemas.microsoft.com/office/drawing/2014/main" id="{9F24A475-F448-CA4E-BF95-F3C828EC545A}"/>
                    </a:ext>
                  </a:extLst>
                </p:cNvPr>
                <p:cNvSpPr txBox="1"/>
                <p:nvPr/>
              </p:nvSpPr>
              <p:spPr>
                <a:xfrm>
                  <a:off x="5424639" y="429585"/>
                  <a:ext cx="739219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478" name="TextBox 477">
                  <a:extLst>
                    <a:ext uri="{FF2B5EF4-FFF2-40B4-BE49-F238E27FC236}">
                      <a16:creationId xmlns:a16="http://schemas.microsoft.com/office/drawing/2014/main" id="{9F24A475-F448-CA4E-BF95-F3C828EC54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4639" y="429585"/>
                  <a:ext cx="739219" cy="571991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9" name="TextBox 478">
                  <a:extLst>
                    <a:ext uri="{FF2B5EF4-FFF2-40B4-BE49-F238E27FC236}">
                      <a16:creationId xmlns:a16="http://schemas.microsoft.com/office/drawing/2014/main" id="{E682BE35-B896-914D-AC12-B0E013705DB4}"/>
                    </a:ext>
                  </a:extLst>
                </p:cNvPr>
                <p:cNvSpPr txBox="1"/>
                <p:nvPr/>
              </p:nvSpPr>
              <p:spPr>
                <a:xfrm>
                  <a:off x="5775258" y="429585"/>
                  <a:ext cx="739219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479" name="TextBox 478">
                  <a:extLst>
                    <a:ext uri="{FF2B5EF4-FFF2-40B4-BE49-F238E27FC236}">
                      <a16:creationId xmlns:a16="http://schemas.microsoft.com/office/drawing/2014/main" id="{E682BE35-B896-914D-AC12-B0E013705D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5258" y="429585"/>
                  <a:ext cx="739219" cy="571991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0" name="TextBox 479">
                  <a:extLst>
                    <a:ext uri="{FF2B5EF4-FFF2-40B4-BE49-F238E27FC236}">
                      <a16:creationId xmlns:a16="http://schemas.microsoft.com/office/drawing/2014/main" id="{FCA43550-DB02-DC49-A855-07EAA494FC26}"/>
                    </a:ext>
                  </a:extLst>
                </p:cNvPr>
                <p:cNvSpPr txBox="1"/>
                <p:nvPr/>
              </p:nvSpPr>
              <p:spPr>
                <a:xfrm>
                  <a:off x="6760151" y="429585"/>
                  <a:ext cx="739219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480" name="TextBox 479">
                  <a:extLst>
                    <a:ext uri="{FF2B5EF4-FFF2-40B4-BE49-F238E27FC236}">
                      <a16:creationId xmlns:a16="http://schemas.microsoft.com/office/drawing/2014/main" id="{FCA43550-DB02-DC49-A855-07EAA494FC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0151" y="429585"/>
                  <a:ext cx="739219" cy="571991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1" name="TextBox 480">
                  <a:extLst>
                    <a:ext uri="{FF2B5EF4-FFF2-40B4-BE49-F238E27FC236}">
                      <a16:creationId xmlns:a16="http://schemas.microsoft.com/office/drawing/2014/main" id="{65C8CF74-CF62-0144-9CDF-00EC3D8BEDD8}"/>
                    </a:ext>
                  </a:extLst>
                </p:cNvPr>
                <p:cNvSpPr txBox="1"/>
                <p:nvPr/>
              </p:nvSpPr>
              <p:spPr>
                <a:xfrm>
                  <a:off x="6266154" y="456232"/>
                  <a:ext cx="690660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dirty="0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481" name="TextBox 480">
                  <a:extLst>
                    <a:ext uri="{FF2B5EF4-FFF2-40B4-BE49-F238E27FC236}">
                      <a16:creationId xmlns:a16="http://schemas.microsoft.com/office/drawing/2014/main" id="{65C8CF74-CF62-0144-9CDF-00EC3D8BED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6154" y="456232"/>
                  <a:ext cx="690660" cy="571991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6" name="Rectangle 475">
              <a:extLst>
                <a:ext uri="{FF2B5EF4-FFF2-40B4-BE49-F238E27FC236}">
                  <a16:creationId xmlns:a16="http://schemas.microsoft.com/office/drawing/2014/main" id="{1AE1C8C8-27E1-6849-9121-12DBB634AC6C}"/>
                </a:ext>
              </a:extLst>
            </p:cNvPr>
            <p:cNvSpPr/>
            <p:nvPr/>
          </p:nvSpPr>
          <p:spPr>
            <a:xfrm>
              <a:off x="5127814" y="564865"/>
              <a:ext cx="2604576" cy="45478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2" name="TextBox 481">
                <a:extLst>
                  <a:ext uri="{FF2B5EF4-FFF2-40B4-BE49-F238E27FC236}">
                    <a16:creationId xmlns:a16="http://schemas.microsoft.com/office/drawing/2014/main" id="{FA893519-94D4-3348-8E54-A54E1B33E0A0}"/>
                  </a:ext>
                </a:extLst>
              </p:cNvPr>
              <p:cNvSpPr txBox="1"/>
              <p:nvPr/>
            </p:nvSpPr>
            <p:spPr>
              <a:xfrm>
                <a:off x="3357974" y="2881033"/>
                <a:ext cx="777008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𝑡𝑎𝑡</m:t>
                      </m:r>
                      <m:r>
                        <a:rPr lang="en-US" sz="1800" b="0" i="1" baseline="30000" dirty="0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1800" baseline="30000" dirty="0"/>
              </a:p>
            </p:txBody>
          </p:sp>
        </mc:Choice>
        <mc:Fallback xmlns="">
          <p:sp>
            <p:nvSpPr>
              <p:cNvPr id="482" name="TextBox 481">
                <a:extLst>
                  <a:ext uri="{FF2B5EF4-FFF2-40B4-BE49-F238E27FC236}">
                    <a16:creationId xmlns:a16="http://schemas.microsoft.com/office/drawing/2014/main" id="{FA893519-94D4-3348-8E54-A54E1B33E0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7974" y="2881033"/>
                <a:ext cx="777008" cy="36298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3" name="Right Arrow 482">
            <a:extLst>
              <a:ext uri="{FF2B5EF4-FFF2-40B4-BE49-F238E27FC236}">
                <a16:creationId xmlns:a16="http://schemas.microsoft.com/office/drawing/2014/main" id="{AA2FBD92-37D1-DD45-A8B4-5E8B61FD932B}"/>
              </a:ext>
            </a:extLst>
          </p:cNvPr>
          <p:cNvSpPr/>
          <p:nvPr/>
        </p:nvSpPr>
        <p:spPr>
          <a:xfrm>
            <a:off x="3091757" y="2982241"/>
            <a:ext cx="278662" cy="16056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484" name="Group 483">
            <a:extLst>
              <a:ext uri="{FF2B5EF4-FFF2-40B4-BE49-F238E27FC236}">
                <a16:creationId xmlns:a16="http://schemas.microsoft.com/office/drawing/2014/main" id="{632CDAB8-83E2-CF42-80CE-E4C1D5C331B0}"/>
              </a:ext>
            </a:extLst>
          </p:cNvPr>
          <p:cNvGrpSpPr/>
          <p:nvPr/>
        </p:nvGrpSpPr>
        <p:grpSpPr>
          <a:xfrm>
            <a:off x="5028860" y="2847192"/>
            <a:ext cx="1752942" cy="386538"/>
            <a:chOff x="5074022" y="411320"/>
            <a:chExt cx="2714812" cy="59863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6" name="TextBox 485">
                  <a:extLst>
                    <a:ext uri="{FF2B5EF4-FFF2-40B4-BE49-F238E27FC236}">
                      <a16:creationId xmlns:a16="http://schemas.microsoft.com/office/drawing/2014/main" id="{CF79AF6B-6BB0-C84D-BE92-34DEF5BA61D5}"/>
                    </a:ext>
                  </a:extLst>
                </p:cNvPr>
                <p:cNvSpPr txBox="1"/>
                <p:nvPr/>
              </p:nvSpPr>
              <p:spPr>
                <a:xfrm>
                  <a:off x="5074022" y="411320"/>
                  <a:ext cx="739219" cy="5719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86" name="TextBox 485">
                  <a:extLst>
                    <a:ext uri="{FF2B5EF4-FFF2-40B4-BE49-F238E27FC236}">
                      <a16:creationId xmlns:a16="http://schemas.microsoft.com/office/drawing/2014/main" id="{CF79AF6B-6BB0-C84D-BE92-34DEF5BA61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4022" y="411320"/>
                  <a:ext cx="739219" cy="571990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7" name="TextBox 486">
                  <a:extLst>
                    <a:ext uri="{FF2B5EF4-FFF2-40B4-BE49-F238E27FC236}">
                      <a16:creationId xmlns:a16="http://schemas.microsoft.com/office/drawing/2014/main" id="{B213066F-3C78-DF42-A8A2-BEA2458D05D1}"/>
                    </a:ext>
                  </a:extLst>
                </p:cNvPr>
                <p:cNvSpPr txBox="1"/>
                <p:nvPr/>
              </p:nvSpPr>
              <p:spPr>
                <a:xfrm>
                  <a:off x="5424639" y="411320"/>
                  <a:ext cx="739219" cy="57198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1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87" name="TextBox 486">
                  <a:extLst>
                    <a:ext uri="{FF2B5EF4-FFF2-40B4-BE49-F238E27FC236}">
                      <a16:creationId xmlns:a16="http://schemas.microsoft.com/office/drawing/2014/main" id="{B213066F-3C78-DF42-A8A2-BEA2458D05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4639" y="411320"/>
                  <a:ext cx="739219" cy="571989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8" name="TextBox 487">
                  <a:extLst>
                    <a:ext uri="{FF2B5EF4-FFF2-40B4-BE49-F238E27FC236}">
                      <a16:creationId xmlns:a16="http://schemas.microsoft.com/office/drawing/2014/main" id="{9A86F68D-3F9A-624E-A4C6-BEE5E5B9B58B}"/>
                    </a:ext>
                  </a:extLst>
                </p:cNvPr>
                <p:cNvSpPr txBox="1"/>
                <p:nvPr/>
              </p:nvSpPr>
              <p:spPr>
                <a:xfrm>
                  <a:off x="5775258" y="411320"/>
                  <a:ext cx="739219" cy="57198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88" name="TextBox 487">
                  <a:extLst>
                    <a:ext uri="{FF2B5EF4-FFF2-40B4-BE49-F238E27FC236}">
                      <a16:creationId xmlns:a16="http://schemas.microsoft.com/office/drawing/2014/main" id="{9A86F68D-3F9A-624E-A4C6-BEE5E5B9B5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5258" y="411320"/>
                  <a:ext cx="739219" cy="571989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9" name="TextBox 488">
                  <a:extLst>
                    <a:ext uri="{FF2B5EF4-FFF2-40B4-BE49-F238E27FC236}">
                      <a16:creationId xmlns:a16="http://schemas.microsoft.com/office/drawing/2014/main" id="{D2787742-2A4E-D64D-96DB-512608A95CF5}"/>
                    </a:ext>
                  </a:extLst>
                </p:cNvPr>
                <p:cNvSpPr txBox="1"/>
                <p:nvPr/>
              </p:nvSpPr>
              <p:spPr>
                <a:xfrm>
                  <a:off x="6760151" y="411320"/>
                  <a:ext cx="739219" cy="57198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89" name="TextBox 488">
                  <a:extLst>
                    <a:ext uri="{FF2B5EF4-FFF2-40B4-BE49-F238E27FC236}">
                      <a16:creationId xmlns:a16="http://schemas.microsoft.com/office/drawing/2014/main" id="{D2787742-2A4E-D64D-96DB-512608A95C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0151" y="411320"/>
                  <a:ext cx="739219" cy="571989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0" name="TextBox 489">
                  <a:extLst>
                    <a:ext uri="{FF2B5EF4-FFF2-40B4-BE49-F238E27FC236}">
                      <a16:creationId xmlns:a16="http://schemas.microsoft.com/office/drawing/2014/main" id="{CFA15F54-44BB-324E-A25A-E900BF9BD704}"/>
                    </a:ext>
                  </a:extLst>
                </p:cNvPr>
                <p:cNvSpPr txBox="1"/>
                <p:nvPr/>
              </p:nvSpPr>
              <p:spPr>
                <a:xfrm>
                  <a:off x="6266154" y="437967"/>
                  <a:ext cx="690660" cy="57198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1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90" name="TextBox 489">
                  <a:extLst>
                    <a:ext uri="{FF2B5EF4-FFF2-40B4-BE49-F238E27FC236}">
                      <a16:creationId xmlns:a16="http://schemas.microsoft.com/office/drawing/2014/main" id="{CFA15F54-44BB-324E-A25A-E900BF9BD7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6154" y="437967"/>
                  <a:ext cx="690660" cy="571989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85" name="Rectangle 484">
              <a:extLst>
                <a:ext uri="{FF2B5EF4-FFF2-40B4-BE49-F238E27FC236}">
                  <a16:creationId xmlns:a16="http://schemas.microsoft.com/office/drawing/2014/main" id="{CDE3B7D9-81A4-4047-8407-6A41A54BE9BE}"/>
                </a:ext>
              </a:extLst>
            </p:cNvPr>
            <p:cNvSpPr/>
            <p:nvPr/>
          </p:nvSpPr>
          <p:spPr>
            <a:xfrm>
              <a:off x="5127814" y="546600"/>
              <a:ext cx="2661020" cy="45477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91" name="TextBox 490">
                <a:extLst>
                  <a:ext uri="{FF2B5EF4-FFF2-40B4-BE49-F238E27FC236}">
                    <a16:creationId xmlns:a16="http://schemas.microsoft.com/office/drawing/2014/main" id="{1317B1A7-4E85-A847-BF3F-96FBFCE05527}"/>
                  </a:ext>
                </a:extLst>
              </p:cNvPr>
              <p:cNvSpPr txBox="1"/>
              <p:nvPr/>
            </p:nvSpPr>
            <p:spPr>
              <a:xfrm>
                <a:off x="7126953" y="2892056"/>
                <a:ext cx="7978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8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𝑡𝑎𝑡</m:t>
                      </m:r>
                      <m:r>
                        <a:rPr lang="en-US" sz="1800" b="0" i="1" baseline="3000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1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91" name="TextBox 490">
                <a:extLst>
                  <a:ext uri="{FF2B5EF4-FFF2-40B4-BE49-F238E27FC236}">
                    <a16:creationId xmlns:a16="http://schemas.microsoft.com/office/drawing/2014/main" id="{1317B1A7-4E85-A847-BF3F-96FBFCE055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6953" y="2892056"/>
                <a:ext cx="797847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2" name="Right Arrow 491">
            <a:extLst>
              <a:ext uri="{FF2B5EF4-FFF2-40B4-BE49-F238E27FC236}">
                <a16:creationId xmlns:a16="http://schemas.microsoft.com/office/drawing/2014/main" id="{C392A2DD-CA78-234D-9F6D-0C6514E8C76D}"/>
              </a:ext>
            </a:extLst>
          </p:cNvPr>
          <p:cNvSpPr/>
          <p:nvPr/>
        </p:nvSpPr>
        <p:spPr>
          <a:xfrm>
            <a:off x="6860735" y="2994876"/>
            <a:ext cx="278662" cy="160569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493" name="Group 492">
            <a:extLst>
              <a:ext uri="{FF2B5EF4-FFF2-40B4-BE49-F238E27FC236}">
                <a16:creationId xmlns:a16="http://schemas.microsoft.com/office/drawing/2014/main" id="{9FE2341C-DA43-E64B-A23F-5750ED19F234}"/>
              </a:ext>
            </a:extLst>
          </p:cNvPr>
          <p:cNvGrpSpPr/>
          <p:nvPr/>
        </p:nvGrpSpPr>
        <p:grpSpPr>
          <a:xfrm>
            <a:off x="533400" y="3357159"/>
            <a:ext cx="722310" cy="726540"/>
            <a:chOff x="2055046" y="1429407"/>
            <a:chExt cx="2067485" cy="2079593"/>
          </a:xfrm>
        </p:grpSpPr>
        <p:sp>
          <p:nvSpPr>
            <p:cNvPr id="494" name="TextBox 493">
              <a:extLst>
                <a:ext uri="{FF2B5EF4-FFF2-40B4-BE49-F238E27FC236}">
                  <a16:creationId xmlns:a16="http://schemas.microsoft.com/office/drawing/2014/main" id="{C928B840-1A3C-E145-8642-879A183E5A21}"/>
                </a:ext>
              </a:extLst>
            </p:cNvPr>
            <p:cNvSpPr txBox="1"/>
            <p:nvPr/>
          </p:nvSpPr>
          <p:spPr>
            <a:xfrm>
              <a:off x="2448910" y="1429407"/>
              <a:ext cx="858932" cy="1057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495" name="TextBox 494">
              <a:extLst>
                <a:ext uri="{FF2B5EF4-FFF2-40B4-BE49-F238E27FC236}">
                  <a16:creationId xmlns:a16="http://schemas.microsoft.com/office/drawing/2014/main" id="{EACD0A1D-F36A-AE4E-B11F-79A42535B9A3}"/>
                </a:ext>
              </a:extLst>
            </p:cNvPr>
            <p:cNvSpPr txBox="1"/>
            <p:nvPr/>
          </p:nvSpPr>
          <p:spPr>
            <a:xfrm>
              <a:off x="2601309" y="1581808"/>
              <a:ext cx="858932" cy="1057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96" name="TextBox 495">
              <a:extLst>
                <a:ext uri="{FF2B5EF4-FFF2-40B4-BE49-F238E27FC236}">
                  <a16:creationId xmlns:a16="http://schemas.microsoft.com/office/drawing/2014/main" id="{0BCAA662-4F8A-C646-8697-0649BE21137E}"/>
                </a:ext>
              </a:extLst>
            </p:cNvPr>
            <p:cNvSpPr txBox="1"/>
            <p:nvPr/>
          </p:nvSpPr>
          <p:spPr>
            <a:xfrm>
              <a:off x="2753711" y="1734207"/>
              <a:ext cx="858932" cy="1057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497" name="TextBox 496">
              <a:extLst>
                <a:ext uri="{FF2B5EF4-FFF2-40B4-BE49-F238E27FC236}">
                  <a16:creationId xmlns:a16="http://schemas.microsoft.com/office/drawing/2014/main" id="{31351CA7-3D0A-E049-A151-67CEBCD66EFC}"/>
                </a:ext>
              </a:extLst>
            </p:cNvPr>
            <p:cNvSpPr txBox="1"/>
            <p:nvPr/>
          </p:nvSpPr>
          <p:spPr>
            <a:xfrm>
              <a:off x="2948014" y="1822913"/>
              <a:ext cx="858932" cy="1057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498" name="TextBox 497">
              <a:extLst>
                <a:ext uri="{FF2B5EF4-FFF2-40B4-BE49-F238E27FC236}">
                  <a16:creationId xmlns:a16="http://schemas.microsoft.com/office/drawing/2014/main" id="{B9E55365-A8B1-A847-9993-FD39ECA84235}"/>
                </a:ext>
              </a:extLst>
            </p:cNvPr>
            <p:cNvSpPr txBox="1"/>
            <p:nvPr/>
          </p:nvSpPr>
          <p:spPr>
            <a:xfrm>
              <a:off x="3058511" y="2039007"/>
              <a:ext cx="858932" cy="1057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499" name="TextBox 498">
              <a:extLst>
                <a:ext uri="{FF2B5EF4-FFF2-40B4-BE49-F238E27FC236}">
                  <a16:creationId xmlns:a16="http://schemas.microsoft.com/office/drawing/2014/main" id="{EA5772B6-08D4-1E43-AA57-03273B8CCA5C}"/>
                </a:ext>
              </a:extLst>
            </p:cNvPr>
            <p:cNvSpPr txBox="1"/>
            <p:nvPr/>
          </p:nvSpPr>
          <p:spPr>
            <a:xfrm>
              <a:off x="3210910" y="2191408"/>
              <a:ext cx="858932" cy="1057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00" name="TextBox 499">
              <a:extLst>
                <a:ext uri="{FF2B5EF4-FFF2-40B4-BE49-F238E27FC236}">
                  <a16:creationId xmlns:a16="http://schemas.microsoft.com/office/drawing/2014/main" id="{77555515-E816-D644-B107-C8702BB83BBD}"/>
                </a:ext>
              </a:extLst>
            </p:cNvPr>
            <p:cNvSpPr txBox="1"/>
            <p:nvPr/>
          </p:nvSpPr>
          <p:spPr>
            <a:xfrm>
              <a:off x="2543641" y="1930855"/>
              <a:ext cx="858931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501" name="TextBox 500">
              <a:extLst>
                <a:ext uri="{FF2B5EF4-FFF2-40B4-BE49-F238E27FC236}">
                  <a16:creationId xmlns:a16="http://schemas.microsoft.com/office/drawing/2014/main" id="{E681969F-74A0-7541-9122-922EA1841677}"/>
                </a:ext>
              </a:extLst>
            </p:cNvPr>
            <p:cNvSpPr txBox="1"/>
            <p:nvPr/>
          </p:nvSpPr>
          <p:spPr>
            <a:xfrm>
              <a:off x="2559676" y="2401192"/>
              <a:ext cx="858931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502" name="TextBox 501">
              <a:extLst>
                <a:ext uri="{FF2B5EF4-FFF2-40B4-BE49-F238E27FC236}">
                  <a16:creationId xmlns:a16="http://schemas.microsoft.com/office/drawing/2014/main" id="{D27DD31E-9976-9B49-83A8-4D50BC6A41B3}"/>
                </a:ext>
              </a:extLst>
            </p:cNvPr>
            <p:cNvSpPr txBox="1"/>
            <p:nvPr/>
          </p:nvSpPr>
          <p:spPr>
            <a:xfrm>
              <a:off x="2133803" y="1558684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03" name="TextBox 502">
              <a:extLst>
                <a:ext uri="{FF2B5EF4-FFF2-40B4-BE49-F238E27FC236}">
                  <a16:creationId xmlns:a16="http://schemas.microsoft.com/office/drawing/2014/main" id="{1C942EA4-14B1-5342-8BAB-87AA99ED1DAA}"/>
                </a:ext>
              </a:extLst>
            </p:cNvPr>
            <p:cNvSpPr txBox="1"/>
            <p:nvPr/>
          </p:nvSpPr>
          <p:spPr>
            <a:xfrm>
              <a:off x="2244297" y="1794219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504" name="TextBox 503">
              <a:extLst>
                <a:ext uri="{FF2B5EF4-FFF2-40B4-BE49-F238E27FC236}">
                  <a16:creationId xmlns:a16="http://schemas.microsoft.com/office/drawing/2014/main" id="{FD9FC65D-7A72-7D4F-BAB7-4BB9FB0CED3A}"/>
                </a:ext>
              </a:extLst>
            </p:cNvPr>
            <p:cNvSpPr txBox="1"/>
            <p:nvPr/>
          </p:nvSpPr>
          <p:spPr>
            <a:xfrm>
              <a:off x="2428161" y="1798738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505" name="TextBox 504">
              <a:extLst>
                <a:ext uri="{FF2B5EF4-FFF2-40B4-BE49-F238E27FC236}">
                  <a16:creationId xmlns:a16="http://schemas.microsoft.com/office/drawing/2014/main" id="{55F3DF47-2F6E-FC40-B645-AACC55099CF4}"/>
                </a:ext>
              </a:extLst>
            </p:cNvPr>
            <p:cNvSpPr txBox="1"/>
            <p:nvPr/>
          </p:nvSpPr>
          <p:spPr>
            <a:xfrm>
              <a:off x="2464675" y="2140325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506" name="TextBox 505">
              <a:extLst>
                <a:ext uri="{FF2B5EF4-FFF2-40B4-BE49-F238E27FC236}">
                  <a16:creationId xmlns:a16="http://schemas.microsoft.com/office/drawing/2014/main" id="{32DBE604-7B22-2B49-92F8-855B0BF86C53}"/>
                </a:ext>
              </a:extLst>
            </p:cNvPr>
            <p:cNvSpPr txBox="1"/>
            <p:nvPr/>
          </p:nvSpPr>
          <p:spPr>
            <a:xfrm>
              <a:off x="2911366" y="2101438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507" name="TextBox 506">
              <a:extLst>
                <a:ext uri="{FF2B5EF4-FFF2-40B4-BE49-F238E27FC236}">
                  <a16:creationId xmlns:a16="http://schemas.microsoft.com/office/drawing/2014/main" id="{5FA10F55-EFFD-5141-807A-70DEFD14D67F}"/>
                </a:ext>
              </a:extLst>
            </p:cNvPr>
            <p:cNvSpPr txBox="1"/>
            <p:nvPr/>
          </p:nvSpPr>
          <p:spPr>
            <a:xfrm>
              <a:off x="2758318" y="2319948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08" name="TextBox 507">
              <a:extLst>
                <a:ext uri="{FF2B5EF4-FFF2-40B4-BE49-F238E27FC236}">
                  <a16:creationId xmlns:a16="http://schemas.microsoft.com/office/drawing/2014/main" id="{0993DB48-15F2-0C46-B271-2FB87A9AA65A}"/>
                </a:ext>
              </a:extLst>
            </p:cNvPr>
            <p:cNvSpPr txBox="1"/>
            <p:nvPr/>
          </p:nvSpPr>
          <p:spPr>
            <a:xfrm>
              <a:off x="3037761" y="2408339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509" name="TextBox 508">
              <a:extLst>
                <a:ext uri="{FF2B5EF4-FFF2-40B4-BE49-F238E27FC236}">
                  <a16:creationId xmlns:a16="http://schemas.microsoft.com/office/drawing/2014/main" id="{62787610-49EB-4A40-802B-5CC1583B835F}"/>
                </a:ext>
              </a:extLst>
            </p:cNvPr>
            <p:cNvSpPr txBox="1"/>
            <p:nvPr/>
          </p:nvSpPr>
          <p:spPr>
            <a:xfrm>
              <a:off x="2055046" y="1872523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510" name="TextBox 509">
              <a:extLst>
                <a:ext uri="{FF2B5EF4-FFF2-40B4-BE49-F238E27FC236}">
                  <a16:creationId xmlns:a16="http://schemas.microsoft.com/office/drawing/2014/main" id="{DD1CC6A8-7568-314C-821F-969D88D62C91}"/>
                </a:ext>
              </a:extLst>
            </p:cNvPr>
            <p:cNvSpPr txBox="1"/>
            <p:nvPr/>
          </p:nvSpPr>
          <p:spPr>
            <a:xfrm>
              <a:off x="3232066" y="1918873"/>
              <a:ext cx="858931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511" name="TextBox 510">
              <a:extLst>
                <a:ext uri="{FF2B5EF4-FFF2-40B4-BE49-F238E27FC236}">
                  <a16:creationId xmlns:a16="http://schemas.microsoft.com/office/drawing/2014/main" id="{0C98E79F-02C4-4C4D-AFF0-291E768F1087}"/>
                </a:ext>
              </a:extLst>
            </p:cNvPr>
            <p:cNvSpPr txBox="1"/>
            <p:nvPr/>
          </p:nvSpPr>
          <p:spPr>
            <a:xfrm>
              <a:off x="2927268" y="1483428"/>
              <a:ext cx="284051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512" name="TextBox 511">
              <a:extLst>
                <a:ext uri="{FF2B5EF4-FFF2-40B4-BE49-F238E27FC236}">
                  <a16:creationId xmlns:a16="http://schemas.microsoft.com/office/drawing/2014/main" id="{B9E8DC9D-2402-EE4F-9E50-995E3CD649F2}"/>
                </a:ext>
              </a:extLst>
            </p:cNvPr>
            <p:cNvSpPr txBox="1"/>
            <p:nvPr/>
          </p:nvSpPr>
          <p:spPr>
            <a:xfrm>
              <a:off x="3263599" y="1638248"/>
              <a:ext cx="858932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513" name="TextBox 512">
              <a:extLst>
                <a:ext uri="{FF2B5EF4-FFF2-40B4-BE49-F238E27FC236}">
                  <a16:creationId xmlns:a16="http://schemas.microsoft.com/office/drawing/2014/main" id="{94EC55FA-C191-5D45-B1A0-8B614CD84408}"/>
                </a:ext>
              </a:extLst>
            </p:cNvPr>
            <p:cNvSpPr txBox="1"/>
            <p:nvPr/>
          </p:nvSpPr>
          <p:spPr>
            <a:xfrm>
              <a:off x="2335516" y="2451852"/>
              <a:ext cx="858932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514" name="TextBox 513">
              <a:extLst>
                <a:ext uri="{FF2B5EF4-FFF2-40B4-BE49-F238E27FC236}">
                  <a16:creationId xmlns:a16="http://schemas.microsoft.com/office/drawing/2014/main" id="{7F050A4E-0A84-9F47-AFCD-58C730427462}"/>
                </a:ext>
              </a:extLst>
            </p:cNvPr>
            <p:cNvSpPr txBox="1"/>
            <p:nvPr/>
          </p:nvSpPr>
          <p:spPr>
            <a:xfrm>
              <a:off x="2727434" y="2028285"/>
              <a:ext cx="858932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515" name="TextBox 514">
              <a:extLst>
                <a:ext uri="{FF2B5EF4-FFF2-40B4-BE49-F238E27FC236}">
                  <a16:creationId xmlns:a16="http://schemas.microsoft.com/office/drawing/2014/main" id="{F5B35CE1-6810-FB44-8BD1-738F31F81918}"/>
                </a:ext>
              </a:extLst>
            </p:cNvPr>
            <p:cNvSpPr txBox="1"/>
            <p:nvPr/>
          </p:nvSpPr>
          <p:spPr>
            <a:xfrm>
              <a:off x="2181271" y="2138013"/>
              <a:ext cx="858932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16" name="Oval 515">
              <a:extLst>
                <a:ext uri="{FF2B5EF4-FFF2-40B4-BE49-F238E27FC236}">
                  <a16:creationId xmlns:a16="http://schemas.microsoft.com/office/drawing/2014/main" id="{8D15EC94-CADD-0949-B118-F1709BCBC16C}"/>
                </a:ext>
              </a:extLst>
            </p:cNvPr>
            <p:cNvSpPr/>
            <p:nvPr/>
          </p:nvSpPr>
          <p:spPr>
            <a:xfrm>
              <a:off x="2163419" y="1705773"/>
              <a:ext cx="1665618" cy="157655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</p:grpSp>
      <p:grpSp>
        <p:nvGrpSpPr>
          <p:cNvPr id="517" name="Group 516">
            <a:extLst>
              <a:ext uri="{FF2B5EF4-FFF2-40B4-BE49-F238E27FC236}">
                <a16:creationId xmlns:a16="http://schemas.microsoft.com/office/drawing/2014/main" id="{5159F4E3-D665-EF4A-AFB3-3BD42D465F14}"/>
              </a:ext>
            </a:extLst>
          </p:cNvPr>
          <p:cNvGrpSpPr/>
          <p:nvPr/>
        </p:nvGrpSpPr>
        <p:grpSpPr>
          <a:xfrm>
            <a:off x="4271799" y="3368705"/>
            <a:ext cx="722908" cy="727045"/>
            <a:chOff x="2055045" y="1429407"/>
            <a:chExt cx="2066268" cy="2078098"/>
          </a:xfrm>
        </p:grpSpPr>
        <p:sp>
          <p:nvSpPr>
            <p:cNvPr id="518" name="TextBox 517">
              <a:extLst>
                <a:ext uri="{FF2B5EF4-FFF2-40B4-BE49-F238E27FC236}">
                  <a16:creationId xmlns:a16="http://schemas.microsoft.com/office/drawing/2014/main" id="{F497920A-54D6-024B-922F-E5CE6B90484C}"/>
                </a:ext>
              </a:extLst>
            </p:cNvPr>
            <p:cNvSpPr txBox="1"/>
            <p:nvPr/>
          </p:nvSpPr>
          <p:spPr>
            <a:xfrm>
              <a:off x="2448910" y="1429407"/>
              <a:ext cx="857717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19" name="TextBox 518">
              <a:extLst>
                <a:ext uri="{FF2B5EF4-FFF2-40B4-BE49-F238E27FC236}">
                  <a16:creationId xmlns:a16="http://schemas.microsoft.com/office/drawing/2014/main" id="{82645253-7868-664C-9DD2-FBADB108CC0B}"/>
                </a:ext>
              </a:extLst>
            </p:cNvPr>
            <p:cNvSpPr txBox="1"/>
            <p:nvPr/>
          </p:nvSpPr>
          <p:spPr>
            <a:xfrm>
              <a:off x="2601310" y="1581808"/>
              <a:ext cx="857717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20" name="TextBox 519">
              <a:extLst>
                <a:ext uri="{FF2B5EF4-FFF2-40B4-BE49-F238E27FC236}">
                  <a16:creationId xmlns:a16="http://schemas.microsoft.com/office/drawing/2014/main" id="{9FCB6595-2D3B-3C49-B785-B07368857D3A}"/>
                </a:ext>
              </a:extLst>
            </p:cNvPr>
            <p:cNvSpPr txBox="1"/>
            <p:nvPr/>
          </p:nvSpPr>
          <p:spPr>
            <a:xfrm>
              <a:off x="2753710" y="1734208"/>
              <a:ext cx="857717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21" name="TextBox 520">
              <a:extLst>
                <a:ext uri="{FF2B5EF4-FFF2-40B4-BE49-F238E27FC236}">
                  <a16:creationId xmlns:a16="http://schemas.microsoft.com/office/drawing/2014/main" id="{F42D9937-5602-2448-A108-81C2026656EA}"/>
                </a:ext>
              </a:extLst>
            </p:cNvPr>
            <p:cNvSpPr txBox="1"/>
            <p:nvPr/>
          </p:nvSpPr>
          <p:spPr>
            <a:xfrm>
              <a:off x="2948016" y="1822912"/>
              <a:ext cx="857717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22" name="TextBox 521">
              <a:extLst>
                <a:ext uri="{FF2B5EF4-FFF2-40B4-BE49-F238E27FC236}">
                  <a16:creationId xmlns:a16="http://schemas.microsoft.com/office/drawing/2014/main" id="{A4C47DC9-163B-E048-BCB5-526966F1D009}"/>
                </a:ext>
              </a:extLst>
            </p:cNvPr>
            <p:cNvSpPr txBox="1"/>
            <p:nvPr/>
          </p:nvSpPr>
          <p:spPr>
            <a:xfrm>
              <a:off x="3058511" y="2039006"/>
              <a:ext cx="857717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23" name="TextBox 522">
              <a:extLst>
                <a:ext uri="{FF2B5EF4-FFF2-40B4-BE49-F238E27FC236}">
                  <a16:creationId xmlns:a16="http://schemas.microsoft.com/office/drawing/2014/main" id="{244AF2D9-A919-1E48-B694-E819D77F590C}"/>
                </a:ext>
              </a:extLst>
            </p:cNvPr>
            <p:cNvSpPr txBox="1"/>
            <p:nvPr/>
          </p:nvSpPr>
          <p:spPr>
            <a:xfrm>
              <a:off x="3210909" y="2191407"/>
              <a:ext cx="857717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24" name="TextBox 523">
              <a:extLst>
                <a:ext uri="{FF2B5EF4-FFF2-40B4-BE49-F238E27FC236}">
                  <a16:creationId xmlns:a16="http://schemas.microsoft.com/office/drawing/2014/main" id="{63C89C5E-D41B-6B4D-8CE2-6A97EADB649B}"/>
                </a:ext>
              </a:extLst>
            </p:cNvPr>
            <p:cNvSpPr txBox="1"/>
            <p:nvPr/>
          </p:nvSpPr>
          <p:spPr>
            <a:xfrm>
              <a:off x="2543639" y="1930855"/>
              <a:ext cx="857717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25" name="TextBox 524">
              <a:extLst>
                <a:ext uri="{FF2B5EF4-FFF2-40B4-BE49-F238E27FC236}">
                  <a16:creationId xmlns:a16="http://schemas.microsoft.com/office/drawing/2014/main" id="{2EF1C3E8-F905-AE4A-8397-56A725CF13AB}"/>
                </a:ext>
              </a:extLst>
            </p:cNvPr>
            <p:cNvSpPr txBox="1"/>
            <p:nvPr/>
          </p:nvSpPr>
          <p:spPr>
            <a:xfrm>
              <a:off x="2559676" y="2401193"/>
              <a:ext cx="857717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26" name="TextBox 525">
              <a:extLst>
                <a:ext uri="{FF2B5EF4-FFF2-40B4-BE49-F238E27FC236}">
                  <a16:creationId xmlns:a16="http://schemas.microsoft.com/office/drawing/2014/main" id="{506C0DE8-95FD-5142-A18D-3A6A5E7F97D6}"/>
                </a:ext>
              </a:extLst>
            </p:cNvPr>
            <p:cNvSpPr txBox="1"/>
            <p:nvPr/>
          </p:nvSpPr>
          <p:spPr>
            <a:xfrm>
              <a:off x="2133802" y="1558684"/>
              <a:ext cx="294291" cy="1055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27" name="TextBox 526">
              <a:extLst>
                <a:ext uri="{FF2B5EF4-FFF2-40B4-BE49-F238E27FC236}">
                  <a16:creationId xmlns:a16="http://schemas.microsoft.com/office/drawing/2014/main" id="{473360F0-E80A-9C45-8384-D4CB6CCA0DBB}"/>
                </a:ext>
              </a:extLst>
            </p:cNvPr>
            <p:cNvSpPr txBox="1"/>
            <p:nvPr/>
          </p:nvSpPr>
          <p:spPr>
            <a:xfrm>
              <a:off x="2244297" y="1794218"/>
              <a:ext cx="294291" cy="1055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28" name="TextBox 527">
              <a:extLst>
                <a:ext uri="{FF2B5EF4-FFF2-40B4-BE49-F238E27FC236}">
                  <a16:creationId xmlns:a16="http://schemas.microsoft.com/office/drawing/2014/main" id="{6BEBA32B-51C5-0542-84E5-086DF1AEE5EA}"/>
                </a:ext>
              </a:extLst>
            </p:cNvPr>
            <p:cNvSpPr txBox="1"/>
            <p:nvPr/>
          </p:nvSpPr>
          <p:spPr>
            <a:xfrm>
              <a:off x="2428161" y="1798739"/>
              <a:ext cx="294291" cy="1055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529" name="TextBox 528">
              <a:extLst>
                <a:ext uri="{FF2B5EF4-FFF2-40B4-BE49-F238E27FC236}">
                  <a16:creationId xmlns:a16="http://schemas.microsoft.com/office/drawing/2014/main" id="{5101FED6-DF4E-984D-91A2-19023BC95A52}"/>
                </a:ext>
              </a:extLst>
            </p:cNvPr>
            <p:cNvSpPr txBox="1"/>
            <p:nvPr/>
          </p:nvSpPr>
          <p:spPr>
            <a:xfrm>
              <a:off x="2464673" y="2140324"/>
              <a:ext cx="294291" cy="1055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530" name="TextBox 529">
              <a:extLst>
                <a:ext uri="{FF2B5EF4-FFF2-40B4-BE49-F238E27FC236}">
                  <a16:creationId xmlns:a16="http://schemas.microsoft.com/office/drawing/2014/main" id="{73FEF08E-DA22-1A4E-8095-B40D9FA25369}"/>
                </a:ext>
              </a:extLst>
            </p:cNvPr>
            <p:cNvSpPr txBox="1"/>
            <p:nvPr/>
          </p:nvSpPr>
          <p:spPr>
            <a:xfrm>
              <a:off x="2911364" y="2101437"/>
              <a:ext cx="294291" cy="1055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531" name="TextBox 530">
              <a:extLst>
                <a:ext uri="{FF2B5EF4-FFF2-40B4-BE49-F238E27FC236}">
                  <a16:creationId xmlns:a16="http://schemas.microsoft.com/office/drawing/2014/main" id="{D2BB0306-E668-2746-9382-13A6FB9626A0}"/>
                </a:ext>
              </a:extLst>
            </p:cNvPr>
            <p:cNvSpPr txBox="1"/>
            <p:nvPr/>
          </p:nvSpPr>
          <p:spPr>
            <a:xfrm>
              <a:off x="2758318" y="2319947"/>
              <a:ext cx="294291" cy="1055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32" name="TextBox 531">
              <a:extLst>
                <a:ext uri="{FF2B5EF4-FFF2-40B4-BE49-F238E27FC236}">
                  <a16:creationId xmlns:a16="http://schemas.microsoft.com/office/drawing/2014/main" id="{2FC74B65-5666-3D45-BA95-69AE1DD325F5}"/>
                </a:ext>
              </a:extLst>
            </p:cNvPr>
            <p:cNvSpPr txBox="1"/>
            <p:nvPr/>
          </p:nvSpPr>
          <p:spPr>
            <a:xfrm>
              <a:off x="3037763" y="2408339"/>
              <a:ext cx="294291" cy="1055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33" name="TextBox 532">
              <a:extLst>
                <a:ext uri="{FF2B5EF4-FFF2-40B4-BE49-F238E27FC236}">
                  <a16:creationId xmlns:a16="http://schemas.microsoft.com/office/drawing/2014/main" id="{30CC1182-7A7D-C74D-9C68-A4948BB66D21}"/>
                </a:ext>
              </a:extLst>
            </p:cNvPr>
            <p:cNvSpPr txBox="1"/>
            <p:nvPr/>
          </p:nvSpPr>
          <p:spPr>
            <a:xfrm>
              <a:off x="2055045" y="1872523"/>
              <a:ext cx="294291" cy="1055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34" name="TextBox 533">
              <a:extLst>
                <a:ext uri="{FF2B5EF4-FFF2-40B4-BE49-F238E27FC236}">
                  <a16:creationId xmlns:a16="http://schemas.microsoft.com/office/drawing/2014/main" id="{AB783F25-BFCF-2547-B1AD-DC5272551C48}"/>
                </a:ext>
              </a:extLst>
            </p:cNvPr>
            <p:cNvSpPr txBox="1"/>
            <p:nvPr/>
          </p:nvSpPr>
          <p:spPr>
            <a:xfrm>
              <a:off x="3232066" y="1918873"/>
              <a:ext cx="857717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535" name="TextBox 534">
              <a:extLst>
                <a:ext uri="{FF2B5EF4-FFF2-40B4-BE49-F238E27FC236}">
                  <a16:creationId xmlns:a16="http://schemas.microsoft.com/office/drawing/2014/main" id="{90635232-42E8-3846-AEF9-234EFCAF6017}"/>
                </a:ext>
              </a:extLst>
            </p:cNvPr>
            <p:cNvSpPr txBox="1"/>
            <p:nvPr/>
          </p:nvSpPr>
          <p:spPr>
            <a:xfrm>
              <a:off x="2927267" y="1483428"/>
              <a:ext cx="284052" cy="1055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536" name="TextBox 535">
              <a:extLst>
                <a:ext uri="{FF2B5EF4-FFF2-40B4-BE49-F238E27FC236}">
                  <a16:creationId xmlns:a16="http://schemas.microsoft.com/office/drawing/2014/main" id="{58557228-FA39-8D4C-A0BD-45EFADAD2549}"/>
                </a:ext>
              </a:extLst>
            </p:cNvPr>
            <p:cNvSpPr txBox="1"/>
            <p:nvPr/>
          </p:nvSpPr>
          <p:spPr>
            <a:xfrm>
              <a:off x="3263597" y="1638247"/>
              <a:ext cx="857716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37" name="TextBox 536">
              <a:extLst>
                <a:ext uri="{FF2B5EF4-FFF2-40B4-BE49-F238E27FC236}">
                  <a16:creationId xmlns:a16="http://schemas.microsoft.com/office/drawing/2014/main" id="{360D55BD-EBFB-8349-9043-60DDBAD26094}"/>
                </a:ext>
              </a:extLst>
            </p:cNvPr>
            <p:cNvSpPr txBox="1"/>
            <p:nvPr/>
          </p:nvSpPr>
          <p:spPr>
            <a:xfrm>
              <a:off x="2335516" y="2451851"/>
              <a:ext cx="857716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38" name="TextBox 537">
              <a:extLst>
                <a:ext uri="{FF2B5EF4-FFF2-40B4-BE49-F238E27FC236}">
                  <a16:creationId xmlns:a16="http://schemas.microsoft.com/office/drawing/2014/main" id="{3DD4B516-7B9C-CB48-AE17-CB71B20E4125}"/>
                </a:ext>
              </a:extLst>
            </p:cNvPr>
            <p:cNvSpPr txBox="1"/>
            <p:nvPr/>
          </p:nvSpPr>
          <p:spPr>
            <a:xfrm>
              <a:off x="2727434" y="2028285"/>
              <a:ext cx="857716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39" name="TextBox 538">
              <a:extLst>
                <a:ext uri="{FF2B5EF4-FFF2-40B4-BE49-F238E27FC236}">
                  <a16:creationId xmlns:a16="http://schemas.microsoft.com/office/drawing/2014/main" id="{C4BC40AC-AF5A-B14A-89F8-9E6F31B59C48}"/>
                </a:ext>
              </a:extLst>
            </p:cNvPr>
            <p:cNvSpPr txBox="1"/>
            <p:nvPr/>
          </p:nvSpPr>
          <p:spPr>
            <a:xfrm>
              <a:off x="2181269" y="2138012"/>
              <a:ext cx="857716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40" name="Oval 539">
              <a:extLst>
                <a:ext uri="{FF2B5EF4-FFF2-40B4-BE49-F238E27FC236}">
                  <a16:creationId xmlns:a16="http://schemas.microsoft.com/office/drawing/2014/main" id="{C044E2A4-C1C3-944A-93D8-B53822072E9D}"/>
                </a:ext>
              </a:extLst>
            </p:cNvPr>
            <p:cNvSpPr/>
            <p:nvPr/>
          </p:nvSpPr>
          <p:spPr>
            <a:xfrm>
              <a:off x="2118684" y="1670154"/>
              <a:ext cx="1665618" cy="1576553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41" name="Group 540">
            <a:extLst>
              <a:ext uri="{FF2B5EF4-FFF2-40B4-BE49-F238E27FC236}">
                <a16:creationId xmlns:a16="http://schemas.microsoft.com/office/drawing/2014/main" id="{41A0462C-1945-0542-8D08-2F25A65BB0D5}"/>
              </a:ext>
            </a:extLst>
          </p:cNvPr>
          <p:cNvGrpSpPr/>
          <p:nvPr/>
        </p:nvGrpSpPr>
        <p:grpSpPr>
          <a:xfrm>
            <a:off x="1255304" y="3471107"/>
            <a:ext cx="1716496" cy="386538"/>
            <a:chOff x="5074022" y="451755"/>
            <a:chExt cx="2658368" cy="59863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3" name="TextBox 542">
                  <a:extLst>
                    <a:ext uri="{FF2B5EF4-FFF2-40B4-BE49-F238E27FC236}">
                      <a16:creationId xmlns:a16="http://schemas.microsoft.com/office/drawing/2014/main" id="{E7A0C7D9-722E-F646-A570-B1F390275CB2}"/>
                    </a:ext>
                  </a:extLst>
                </p:cNvPr>
                <p:cNvSpPr txBox="1"/>
                <p:nvPr/>
              </p:nvSpPr>
              <p:spPr>
                <a:xfrm>
                  <a:off x="5074022" y="451755"/>
                  <a:ext cx="739219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543" name="TextBox 542">
                  <a:extLst>
                    <a:ext uri="{FF2B5EF4-FFF2-40B4-BE49-F238E27FC236}">
                      <a16:creationId xmlns:a16="http://schemas.microsoft.com/office/drawing/2014/main" id="{E7A0C7D9-722E-F646-A570-B1F390275C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4022" y="451755"/>
                  <a:ext cx="739219" cy="571991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4" name="TextBox 543">
                  <a:extLst>
                    <a:ext uri="{FF2B5EF4-FFF2-40B4-BE49-F238E27FC236}">
                      <a16:creationId xmlns:a16="http://schemas.microsoft.com/office/drawing/2014/main" id="{B4F415A2-B146-1142-BED5-EB940F753CD4}"/>
                    </a:ext>
                  </a:extLst>
                </p:cNvPr>
                <p:cNvSpPr txBox="1"/>
                <p:nvPr/>
              </p:nvSpPr>
              <p:spPr>
                <a:xfrm>
                  <a:off x="5424639" y="451755"/>
                  <a:ext cx="739219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544" name="TextBox 543">
                  <a:extLst>
                    <a:ext uri="{FF2B5EF4-FFF2-40B4-BE49-F238E27FC236}">
                      <a16:creationId xmlns:a16="http://schemas.microsoft.com/office/drawing/2014/main" id="{B4F415A2-B146-1142-BED5-EB940F753C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4639" y="451755"/>
                  <a:ext cx="739219" cy="571991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5" name="TextBox 544">
                  <a:extLst>
                    <a:ext uri="{FF2B5EF4-FFF2-40B4-BE49-F238E27FC236}">
                      <a16:creationId xmlns:a16="http://schemas.microsoft.com/office/drawing/2014/main" id="{4E5AD9EA-79C3-3642-BFBA-5FA6CEFEB319}"/>
                    </a:ext>
                  </a:extLst>
                </p:cNvPr>
                <p:cNvSpPr txBox="1"/>
                <p:nvPr/>
              </p:nvSpPr>
              <p:spPr>
                <a:xfrm>
                  <a:off x="5775258" y="451755"/>
                  <a:ext cx="739219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545" name="TextBox 544">
                  <a:extLst>
                    <a:ext uri="{FF2B5EF4-FFF2-40B4-BE49-F238E27FC236}">
                      <a16:creationId xmlns:a16="http://schemas.microsoft.com/office/drawing/2014/main" id="{4E5AD9EA-79C3-3642-BFBA-5FA6CEFEB3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5258" y="451755"/>
                  <a:ext cx="739219" cy="571991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6" name="TextBox 545">
                  <a:extLst>
                    <a:ext uri="{FF2B5EF4-FFF2-40B4-BE49-F238E27FC236}">
                      <a16:creationId xmlns:a16="http://schemas.microsoft.com/office/drawing/2014/main" id="{A76020E7-F964-0C41-80A0-662E78AE99E9}"/>
                    </a:ext>
                  </a:extLst>
                </p:cNvPr>
                <p:cNvSpPr txBox="1"/>
                <p:nvPr/>
              </p:nvSpPr>
              <p:spPr>
                <a:xfrm>
                  <a:off x="6760151" y="451755"/>
                  <a:ext cx="739219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546" name="TextBox 545">
                  <a:extLst>
                    <a:ext uri="{FF2B5EF4-FFF2-40B4-BE49-F238E27FC236}">
                      <a16:creationId xmlns:a16="http://schemas.microsoft.com/office/drawing/2014/main" id="{A76020E7-F964-0C41-80A0-662E78AE99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0151" y="451755"/>
                  <a:ext cx="739219" cy="571991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7" name="TextBox 546">
                  <a:extLst>
                    <a:ext uri="{FF2B5EF4-FFF2-40B4-BE49-F238E27FC236}">
                      <a16:creationId xmlns:a16="http://schemas.microsoft.com/office/drawing/2014/main" id="{E07F75B6-FC53-A44F-BFB8-378FBE55863D}"/>
                    </a:ext>
                  </a:extLst>
                </p:cNvPr>
                <p:cNvSpPr txBox="1"/>
                <p:nvPr/>
              </p:nvSpPr>
              <p:spPr>
                <a:xfrm>
                  <a:off x="6266154" y="478402"/>
                  <a:ext cx="690660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dirty="0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547" name="TextBox 546">
                  <a:extLst>
                    <a:ext uri="{FF2B5EF4-FFF2-40B4-BE49-F238E27FC236}">
                      <a16:creationId xmlns:a16="http://schemas.microsoft.com/office/drawing/2014/main" id="{E07F75B6-FC53-A44F-BFB8-378FBE5586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6154" y="478402"/>
                  <a:ext cx="690660" cy="571991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2" name="Rectangle 541">
              <a:extLst>
                <a:ext uri="{FF2B5EF4-FFF2-40B4-BE49-F238E27FC236}">
                  <a16:creationId xmlns:a16="http://schemas.microsoft.com/office/drawing/2014/main" id="{536AAE36-80D8-ED43-B2A3-C6CC4FA36877}"/>
                </a:ext>
              </a:extLst>
            </p:cNvPr>
            <p:cNvSpPr/>
            <p:nvPr/>
          </p:nvSpPr>
          <p:spPr>
            <a:xfrm>
              <a:off x="5127814" y="564866"/>
              <a:ext cx="2604576" cy="47695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48" name="TextBox 547">
                <a:extLst>
                  <a:ext uri="{FF2B5EF4-FFF2-40B4-BE49-F238E27FC236}">
                    <a16:creationId xmlns:a16="http://schemas.microsoft.com/office/drawing/2014/main" id="{9DB6EE71-6495-2A4F-9303-94CD83168722}"/>
                  </a:ext>
                </a:extLst>
              </p:cNvPr>
              <p:cNvSpPr txBox="1"/>
              <p:nvPr/>
            </p:nvSpPr>
            <p:spPr>
              <a:xfrm>
                <a:off x="3357974" y="3481937"/>
                <a:ext cx="7978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𝑡𝑎𝑡</m:t>
                      </m:r>
                      <m:r>
                        <a:rPr lang="en-US" sz="1800" b="0" i="1" baseline="300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548" name="TextBox 547">
                <a:extLst>
                  <a:ext uri="{FF2B5EF4-FFF2-40B4-BE49-F238E27FC236}">
                    <a16:creationId xmlns:a16="http://schemas.microsoft.com/office/drawing/2014/main" id="{9DB6EE71-6495-2A4F-9303-94CD831687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7974" y="3481937"/>
                <a:ext cx="797847" cy="369332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9" name="Right Arrow 548">
            <a:extLst>
              <a:ext uri="{FF2B5EF4-FFF2-40B4-BE49-F238E27FC236}">
                <a16:creationId xmlns:a16="http://schemas.microsoft.com/office/drawing/2014/main" id="{E3EEBD09-0A94-9344-AD7F-A826D2852D36}"/>
              </a:ext>
            </a:extLst>
          </p:cNvPr>
          <p:cNvSpPr/>
          <p:nvPr/>
        </p:nvSpPr>
        <p:spPr>
          <a:xfrm>
            <a:off x="3091757" y="3591840"/>
            <a:ext cx="278662" cy="16056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550" name="Group 549">
            <a:extLst>
              <a:ext uri="{FF2B5EF4-FFF2-40B4-BE49-F238E27FC236}">
                <a16:creationId xmlns:a16="http://schemas.microsoft.com/office/drawing/2014/main" id="{9C110E48-C157-7747-B2FD-DCB1180ED731}"/>
              </a:ext>
            </a:extLst>
          </p:cNvPr>
          <p:cNvGrpSpPr/>
          <p:nvPr/>
        </p:nvGrpSpPr>
        <p:grpSpPr>
          <a:xfrm>
            <a:off x="5028860" y="3471107"/>
            <a:ext cx="1752942" cy="386538"/>
            <a:chOff x="5074022" y="433491"/>
            <a:chExt cx="2714812" cy="59863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2" name="TextBox 551">
                  <a:extLst>
                    <a:ext uri="{FF2B5EF4-FFF2-40B4-BE49-F238E27FC236}">
                      <a16:creationId xmlns:a16="http://schemas.microsoft.com/office/drawing/2014/main" id="{03757FF5-13DC-7C48-B68A-DF86A9EB3B24}"/>
                    </a:ext>
                  </a:extLst>
                </p:cNvPr>
                <p:cNvSpPr txBox="1"/>
                <p:nvPr/>
              </p:nvSpPr>
              <p:spPr>
                <a:xfrm>
                  <a:off x="5074022" y="433491"/>
                  <a:ext cx="739219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sz="1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52" name="TextBox 551">
                  <a:extLst>
                    <a:ext uri="{FF2B5EF4-FFF2-40B4-BE49-F238E27FC236}">
                      <a16:creationId xmlns:a16="http://schemas.microsoft.com/office/drawing/2014/main" id="{03757FF5-13DC-7C48-B68A-DF86A9EB3B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4022" y="433491"/>
                  <a:ext cx="739219" cy="571991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3" name="TextBox 552">
                  <a:extLst>
                    <a:ext uri="{FF2B5EF4-FFF2-40B4-BE49-F238E27FC236}">
                      <a16:creationId xmlns:a16="http://schemas.microsoft.com/office/drawing/2014/main" id="{789D4590-80FD-964C-8B34-A53F99D839B6}"/>
                    </a:ext>
                  </a:extLst>
                </p:cNvPr>
                <p:cNvSpPr txBox="1"/>
                <p:nvPr/>
              </p:nvSpPr>
              <p:spPr>
                <a:xfrm>
                  <a:off x="5424639" y="433491"/>
                  <a:ext cx="739219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53" name="TextBox 552">
                  <a:extLst>
                    <a:ext uri="{FF2B5EF4-FFF2-40B4-BE49-F238E27FC236}">
                      <a16:creationId xmlns:a16="http://schemas.microsoft.com/office/drawing/2014/main" id="{789D4590-80FD-964C-8B34-A53F99D839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4639" y="433491"/>
                  <a:ext cx="739219" cy="571991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4" name="TextBox 553">
                  <a:extLst>
                    <a:ext uri="{FF2B5EF4-FFF2-40B4-BE49-F238E27FC236}">
                      <a16:creationId xmlns:a16="http://schemas.microsoft.com/office/drawing/2014/main" id="{02D2D660-7827-5F49-98B9-E7EE15E2D9BF}"/>
                    </a:ext>
                  </a:extLst>
                </p:cNvPr>
                <p:cNvSpPr txBox="1"/>
                <p:nvPr/>
              </p:nvSpPr>
              <p:spPr>
                <a:xfrm>
                  <a:off x="5775258" y="433491"/>
                  <a:ext cx="731772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US" sz="1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54" name="TextBox 553">
                  <a:extLst>
                    <a:ext uri="{FF2B5EF4-FFF2-40B4-BE49-F238E27FC236}">
                      <a16:creationId xmlns:a16="http://schemas.microsoft.com/office/drawing/2014/main" id="{02D2D660-7827-5F49-98B9-E7EE15E2D9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5258" y="433491"/>
                  <a:ext cx="731772" cy="571991"/>
                </a:xfrm>
                <a:prstGeom prst="rect">
                  <a:avLst/>
                </a:prstGeom>
                <a:blipFill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5" name="TextBox 554">
                  <a:extLst>
                    <a:ext uri="{FF2B5EF4-FFF2-40B4-BE49-F238E27FC236}">
                      <a16:creationId xmlns:a16="http://schemas.microsoft.com/office/drawing/2014/main" id="{B2E14985-955D-474E-A4F7-A9D1EFCB3D0D}"/>
                    </a:ext>
                  </a:extLst>
                </p:cNvPr>
                <p:cNvSpPr txBox="1"/>
                <p:nvPr/>
              </p:nvSpPr>
              <p:spPr>
                <a:xfrm>
                  <a:off x="6760151" y="433491"/>
                  <a:ext cx="739219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55" name="TextBox 554">
                  <a:extLst>
                    <a:ext uri="{FF2B5EF4-FFF2-40B4-BE49-F238E27FC236}">
                      <a16:creationId xmlns:a16="http://schemas.microsoft.com/office/drawing/2014/main" id="{B2E14985-955D-474E-A4F7-A9D1EFCB3D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0151" y="433491"/>
                  <a:ext cx="739219" cy="571991"/>
                </a:xfrm>
                <a:prstGeom prst="rect">
                  <a:avLst/>
                </a:prstGeom>
                <a:blipFill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6" name="TextBox 555">
                  <a:extLst>
                    <a:ext uri="{FF2B5EF4-FFF2-40B4-BE49-F238E27FC236}">
                      <a16:creationId xmlns:a16="http://schemas.microsoft.com/office/drawing/2014/main" id="{1231F033-ADC0-8B40-85D3-90824D170F2A}"/>
                    </a:ext>
                  </a:extLst>
                </p:cNvPr>
                <p:cNvSpPr txBox="1"/>
                <p:nvPr/>
              </p:nvSpPr>
              <p:spPr>
                <a:xfrm>
                  <a:off x="6266154" y="460138"/>
                  <a:ext cx="690660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1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56" name="TextBox 555">
                  <a:extLst>
                    <a:ext uri="{FF2B5EF4-FFF2-40B4-BE49-F238E27FC236}">
                      <a16:creationId xmlns:a16="http://schemas.microsoft.com/office/drawing/2014/main" id="{1231F033-ADC0-8B40-85D3-90824D170F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6154" y="460138"/>
                  <a:ext cx="690660" cy="571991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1" name="Rectangle 550">
              <a:extLst>
                <a:ext uri="{FF2B5EF4-FFF2-40B4-BE49-F238E27FC236}">
                  <a16:creationId xmlns:a16="http://schemas.microsoft.com/office/drawing/2014/main" id="{FDA2762B-7BDC-FB46-8C13-DE385ABFC7FA}"/>
                </a:ext>
              </a:extLst>
            </p:cNvPr>
            <p:cNvSpPr/>
            <p:nvPr/>
          </p:nvSpPr>
          <p:spPr>
            <a:xfrm>
              <a:off x="5127814" y="566170"/>
              <a:ext cx="2661020" cy="457383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57" name="TextBox 556">
                <a:extLst>
                  <a:ext uri="{FF2B5EF4-FFF2-40B4-BE49-F238E27FC236}">
                    <a16:creationId xmlns:a16="http://schemas.microsoft.com/office/drawing/2014/main" id="{29284792-06E7-1D4E-AF0B-CB137DFBAE1A}"/>
                  </a:ext>
                </a:extLst>
              </p:cNvPr>
              <p:cNvSpPr txBox="1"/>
              <p:nvPr/>
            </p:nvSpPr>
            <p:spPr>
              <a:xfrm>
                <a:off x="7126953" y="3499732"/>
                <a:ext cx="7978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8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𝑡𝑎𝑡</m:t>
                      </m:r>
                      <m:r>
                        <a:rPr lang="en-US" sz="1800" b="0" i="1" baseline="3000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1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57" name="TextBox 556">
                <a:extLst>
                  <a:ext uri="{FF2B5EF4-FFF2-40B4-BE49-F238E27FC236}">
                    <a16:creationId xmlns:a16="http://schemas.microsoft.com/office/drawing/2014/main" id="{29284792-06E7-1D4E-AF0B-CB137DFBAE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6953" y="3499732"/>
                <a:ext cx="797847" cy="369332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8" name="Right Arrow 557">
            <a:extLst>
              <a:ext uri="{FF2B5EF4-FFF2-40B4-BE49-F238E27FC236}">
                <a16:creationId xmlns:a16="http://schemas.microsoft.com/office/drawing/2014/main" id="{4D48E474-C3CA-B045-A3A6-34C8A2E6B80D}"/>
              </a:ext>
            </a:extLst>
          </p:cNvPr>
          <p:cNvSpPr/>
          <p:nvPr/>
        </p:nvSpPr>
        <p:spPr>
          <a:xfrm>
            <a:off x="6860735" y="3604475"/>
            <a:ext cx="278662" cy="160569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559" name="Group 558">
            <a:extLst>
              <a:ext uri="{FF2B5EF4-FFF2-40B4-BE49-F238E27FC236}">
                <a16:creationId xmlns:a16="http://schemas.microsoft.com/office/drawing/2014/main" id="{EE98F663-DCB6-B142-8CBA-56FB6806DA64}"/>
              </a:ext>
            </a:extLst>
          </p:cNvPr>
          <p:cNvGrpSpPr/>
          <p:nvPr/>
        </p:nvGrpSpPr>
        <p:grpSpPr>
          <a:xfrm>
            <a:off x="533400" y="4017134"/>
            <a:ext cx="722310" cy="726540"/>
            <a:chOff x="2055046" y="1429407"/>
            <a:chExt cx="2067485" cy="2079593"/>
          </a:xfrm>
        </p:grpSpPr>
        <p:sp>
          <p:nvSpPr>
            <p:cNvPr id="560" name="TextBox 559">
              <a:extLst>
                <a:ext uri="{FF2B5EF4-FFF2-40B4-BE49-F238E27FC236}">
                  <a16:creationId xmlns:a16="http://schemas.microsoft.com/office/drawing/2014/main" id="{06C35083-44CF-D640-ABA0-A92D301A14B0}"/>
                </a:ext>
              </a:extLst>
            </p:cNvPr>
            <p:cNvSpPr txBox="1"/>
            <p:nvPr/>
          </p:nvSpPr>
          <p:spPr>
            <a:xfrm>
              <a:off x="2448910" y="1429407"/>
              <a:ext cx="858932" cy="1057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561" name="TextBox 560">
              <a:extLst>
                <a:ext uri="{FF2B5EF4-FFF2-40B4-BE49-F238E27FC236}">
                  <a16:creationId xmlns:a16="http://schemas.microsoft.com/office/drawing/2014/main" id="{F1043DAA-78A4-3344-B68B-3805125D5F70}"/>
                </a:ext>
              </a:extLst>
            </p:cNvPr>
            <p:cNvSpPr txBox="1"/>
            <p:nvPr/>
          </p:nvSpPr>
          <p:spPr>
            <a:xfrm>
              <a:off x="2601309" y="1581808"/>
              <a:ext cx="858932" cy="1057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562" name="TextBox 561">
              <a:extLst>
                <a:ext uri="{FF2B5EF4-FFF2-40B4-BE49-F238E27FC236}">
                  <a16:creationId xmlns:a16="http://schemas.microsoft.com/office/drawing/2014/main" id="{2492E65C-1FF7-0041-94D9-ACCB409F3C28}"/>
                </a:ext>
              </a:extLst>
            </p:cNvPr>
            <p:cNvSpPr txBox="1"/>
            <p:nvPr/>
          </p:nvSpPr>
          <p:spPr>
            <a:xfrm>
              <a:off x="2753711" y="1734207"/>
              <a:ext cx="858932" cy="1057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63" name="TextBox 562">
              <a:extLst>
                <a:ext uri="{FF2B5EF4-FFF2-40B4-BE49-F238E27FC236}">
                  <a16:creationId xmlns:a16="http://schemas.microsoft.com/office/drawing/2014/main" id="{C02A38E1-7F34-524E-9843-992B5517F330}"/>
                </a:ext>
              </a:extLst>
            </p:cNvPr>
            <p:cNvSpPr txBox="1"/>
            <p:nvPr/>
          </p:nvSpPr>
          <p:spPr>
            <a:xfrm>
              <a:off x="2948014" y="1822913"/>
              <a:ext cx="858932" cy="1057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564" name="TextBox 563">
              <a:extLst>
                <a:ext uri="{FF2B5EF4-FFF2-40B4-BE49-F238E27FC236}">
                  <a16:creationId xmlns:a16="http://schemas.microsoft.com/office/drawing/2014/main" id="{17BF40FA-BD87-1A48-9E58-F59D648099AC}"/>
                </a:ext>
              </a:extLst>
            </p:cNvPr>
            <p:cNvSpPr txBox="1"/>
            <p:nvPr/>
          </p:nvSpPr>
          <p:spPr>
            <a:xfrm>
              <a:off x="3058511" y="2039007"/>
              <a:ext cx="858932" cy="1057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565" name="TextBox 564">
              <a:extLst>
                <a:ext uri="{FF2B5EF4-FFF2-40B4-BE49-F238E27FC236}">
                  <a16:creationId xmlns:a16="http://schemas.microsoft.com/office/drawing/2014/main" id="{4BC7DEEC-3741-3847-A2D1-D21412D4B229}"/>
                </a:ext>
              </a:extLst>
            </p:cNvPr>
            <p:cNvSpPr txBox="1"/>
            <p:nvPr/>
          </p:nvSpPr>
          <p:spPr>
            <a:xfrm>
              <a:off x="3210910" y="2191408"/>
              <a:ext cx="858932" cy="1057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566" name="TextBox 565">
              <a:extLst>
                <a:ext uri="{FF2B5EF4-FFF2-40B4-BE49-F238E27FC236}">
                  <a16:creationId xmlns:a16="http://schemas.microsoft.com/office/drawing/2014/main" id="{83678CD5-CE7A-734A-A4CF-C6DCB9FC51C4}"/>
                </a:ext>
              </a:extLst>
            </p:cNvPr>
            <p:cNvSpPr txBox="1"/>
            <p:nvPr/>
          </p:nvSpPr>
          <p:spPr>
            <a:xfrm>
              <a:off x="2543641" y="1930855"/>
              <a:ext cx="858931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567" name="TextBox 566">
              <a:extLst>
                <a:ext uri="{FF2B5EF4-FFF2-40B4-BE49-F238E27FC236}">
                  <a16:creationId xmlns:a16="http://schemas.microsoft.com/office/drawing/2014/main" id="{6006A5EC-A94B-0843-AC20-6D4C242310DA}"/>
                </a:ext>
              </a:extLst>
            </p:cNvPr>
            <p:cNvSpPr txBox="1"/>
            <p:nvPr/>
          </p:nvSpPr>
          <p:spPr>
            <a:xfrm>
              <a:off x="2559676" y="2401192"/>
              <a:ext cx="858931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568" name="TextBox 567">
              <a:extLst>
                <a:ext uri="{FF2B5EF4-FFF2-40B4-BE49-F238E27FC236}">
                  <a16:creationId xmlns:a16="http://schemas.microsoft.com/office/drawing/2014/main" id="{9C0FAD69-2CD5-7149-963D-3C3876391FAF}"/>
                </a:ext>
              </a:extLst>
            </p:cNvPr>
            <p:cNvSpPr txBox="1"/>
            <p:nvPr/>
          </p:nvSpPr>
          <p:spPr>
            <a:xfrm>
              <a:off x="2133803" y="1558684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569" name="TextBox 568">
              <a:extLst>
                <a:ext uri="{FF2B5EF4-FFF2-40B4-BE49-F238E27FC236}">
                  <a16:creationId xmlns:a16="http://schemas.microsoft.com/office/drawing/2014/main" id="{F449A016-E7DE-BC46-8A48-B87A6C9B590B}"/>
                </a:ext>
              </a:extLst>
            </p:cNvPr>
            <p:cNvSpPr txBox="1"/>
            <p:nvPr/>
          </p:nvSpPr>
          <p:spPr>
            <a:xfrm>
              <a:off x="2244297" y="1794219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570" name="TextBox 569">
              <a:extLst>
                <a:ext uri="{FF2B5EF4-FFF2-40B4-BE49-F238E27FC236}">
                  <a16:creationId xmlns:a16="http://schemas.microsoft.com/office/drawing/2014/main" id="{B3EA937C-FD79-F247-9E03-F023DA4B2FDA}"/>
                </a:ext>
              </a:extLst>
            </p:cNvPr>
            <p:cNvSpPr txBox="1"/>
            <p:nvPr/>
          </p:nvSpPr>
          <p:spPr>
            <a:xfrm>
              <a:off x="2428164" y="1798741"/>
              <a:ext cx="294292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71" name="TextBox 570">
              <a:extLst>
                <a:ext uri="{FF2B5EF4-FFF2-40B4-BE49-F238E27FC236}">
                  <a16:creationId xmlns:a16="http://schemas.microsoft.com/office/drawing/2014/main" id="{5FA58FE0-0332-E744-9CF7-BDA6FC761B41}"/>
                </a:ext>
              </a:extLst>
            </p:cNvPr>
            <p:cNvSpPr txBox="1"/>
            <p:nvPr/>
          </p:nvSpPr>
          <p:spPr>
            <a:xfrm>
              <a:off x="2464675" y="2140325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572" name="TextBox 571">
              <a:extLst>
                <a:ext uri="{FF2B5EF4-FFF2-40B4-BE49-F238E27FC236}">
                  <a16:creationId xmlns:a16="http://schemas.microsoft.com/office/drawing/2014/main" id="{E0A17B2C-86F8-4F42-90E1-54EC4F6BD0BD}"/>
                </a:ext>
              </a:extLst>
            </p:cNvPr>
            <p:cNvSpPr txBox="1"/>
            <p:nvPr/>
          </p:nvSpPr>
          <p:spPr>
            <a:xfrm>
              <a:off x="2911366" y="2101438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573" name="TextBox 572">
              <a:extLst>
                <a:ext uri="{FF2B5EF4-FFF2-40B4-BE49-F238E27FC236}">
                  <a16:creationId xmlns:a16="http://schemas.microsoft.com/office/drawing/2014/main" id="{835E9B96-5CEA-5144-BF2B-C8EEDA21E265}"/>
                </a:ext>
              </a:extLst>
            </p:cNvPr>
            <p:cNvSpPr txBox="1"/>
            <p:nvPr/>
          </p:nvSpPr>
          <p:spPr>
            <a:xfrm>
              <a:off x="2758318" y="2319948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574" name="TextBox 573">
              <a:extLst>
                <a:ext uri="{FF2B5EF4-FFF2-40B4-BE49-F238E27FC236}">
                  <a16:creationId xmlns:a16="http://schemas.microsoft.com/office/drawing/2014/main" id="{D43766B4-5DD3-4744-A870-D027E93146DD}"/>
                </a:ext>
              </a:extLst>
            </p:cNvPr>
            <p:cNvSpPr txBox="1"/>
            <p:nvPr/>
          </p:nvSpPr>
          <p:spPr>
            <a:xfrm>
              <a:off x="3037761" y="2408339"/>
              <a:ext cx="294292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75" name="TextBox 574">
              <a:extLst>
                <a:ext uri="{FF2B5EF4-FFF2-40B4-BE49-F238E27FC236}">
                  <a16:creationId xmlns:a16="http://schemas.microsoft.com/office/drawing/2014/main" id="{72ED8C86-3E7C-3349-88DD-35AA66D2C51D}"/>
                </a:ext>
              </a:extLst>
            </p:cNvPr>
            <p:cNvSpPr txBox="1"/>
            <p:nvPr/>
          </p:nvSpPr>
          <p:spPr>
            <a:xfrm>
              <a:off x="2055046" y="1872523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576" name="TextBox 575">
              <a:extLst>
                <a:ext uri="{FF2B5EF4-FFF2-40B4-BE49-F238E27FC236}">
                  <a16:creationId xmlns:a16="http://schemas.microsoft.com/office/drawing/2014/main" id="{E6032714-8A43-D34D-B98D-9BDC6B81D127}"/>
                </a:ext>
              </a:extLst>
            </p:cNvPr>
            <p:cNvSpPr txBox="1"/>
            <p:nvPr/>
          </p:nvSpPr>
          <p:spPr>
            <a:xfrm>
              <a:off x="3232066" y="1918873"/>
              <a:ext cx="858931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577" name="TextBox 576">
              <a:extLst>
                <a:ext uri="{FF2B5EF4-FFF2-40B4-BE49-F238E27FC236}">
                  <a16:creationId xmlns:a16="http://schemas.microsoft.com/office/drawing/2014/main" id="{7D35C9C6-42B0-294C-A0B3-82D900315CF5}"/>
                </a:ext>
              </a:extLst>
            </p:cNvPr>
            <p:cNvSpPr txBox="1"/>
            <p:nvPr/>
          </p:nvSpPr>
          <p:spPr>
            <a:xfrm>
              <a:off x="2927268" y="1483428"/>
              <a:ext cx="284051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578" name="TextBox 577">
              <a:extLst>
                <a:ext uri="{FF2B5EF4-FFF2-40B4-BE49-F238E27FC236}">
                  <a16:creationId xmlns:a16="http://schemas.microsoft.com/office/drawing/2014/main" id="{E576158E-7B8F-9D46-8D72-FBA25552F1DC}"/>
                </a:ext>
              </a:extLst>
            </p:cNvPr>
            <p:cNvSpPr txBox="1"/>
            <p:nvPr/>
          </p:nvSpPr>
          <p:spPr>
            <a:xfrm>
              <a:off x="3263599" y="1638248"/>
              <a:ext cx="858932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579" name="TextBox 578">
              <a:extLst>
                <a:ext uri="{FF2B5EF4-FFF2-40B4-BE49-F238E27FC236}">
                  <a16:creationId xmlns:a16="http://schemas.microsoft.com/office/drawing/2014/main" id="{7620D706-A7CD-CE43-BEFD-CBB74C4A197C}"/>
                </a:ext>
              </a:extLst>
            </p:cNvPr>
            <p:cNvSpPr txBox="1"/>
            <p:nvPr/>
          </p:nvSpPr>
          <p:spPr>
            <a:xfrm>
              <a:off x="2335516" y="2451852"/>
              <a:ext cx="858932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580" name="TextBox 579">
              <a:extLst>
                <a:ext uri="{FF2B5EF4-FFF2-40B4-BE49-F238E27FC236}">
                  <a16:creationId xmlns:a16="http://schemas.microsoft.com/office/drawing/2014/main" id="{F2A3B558-C27D-4F4A-A8BE-BEF0F3130A2D}"/>
                </a:ext>
              </a:extLst>
            </p:cNvPr>
            <p:cNvSpPr txBox="1"/>
            <p:nvPr/>
          </p:nvSpPr>
          <p:spPr>
            <a:xfrm>
              <a:off x="2727434" y="2028288"/>
              <a:ext cx="858932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81" name="TextBox 580">
              <a:extLst>
                <a:ext uri="{FF2B5EF4-FFF2-40B4-BE49-F238E27FC236}">
                  <a16:creationId xmlns:a16="http://schemas.microsoft.com/office/drawing/2014/main" id="{B484C938-5F9C-4645-B78A-72B1FEFFC207}"/>
                </a:ext>
              </a:extLst>
            </p:cNvPr>
            <p:cNvSpPr txBox="1"/>
            <p:nvPr/>
          </p:nvSpPr>
          <p:spPr>
            <a:xfrm>
              <a:off x="2181269" y="2138013"/>
              <a:ext cx="858932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82" name="Oval 581">
              <a:extLst>
                <a:ext uri="{FF2B5EF4-FFF2-40B4-BE49-F238E27FC236}">
                  <a16:creationId xmlns:a16="http://schemas.microsoft.com/office/drawing/2014/main" id="{87CE8128-AF0C-FB46-9472-E8969F4842AF}"/>
                </a:ext>
              </a:extLst>
            </p:cNvPr>
            <p:cNvSpPr/>
            <p:nvPr/>
          </p:nvSpPr>
          <p:spPr>
            <a:xfrm>
              <a:off x="2163419" y="1712992"/>
              <a:ext cx="1665618" cy="157655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</p:grpSp>
      <p:grpSp>
        <p:nvGrpSpPr>
          <p:cNvPr id="583" name="Group 582">
            <a:extLst>
              <a:ext uri="{FF2B5EF4-FFF2-40B4-BE49-F238E27FC236}">
                <a16:creationId xmlns:a16="http://schemas.microsoft.com/office/drawing/2014/main" id="{A081C898-E3AB-3D40-A12A-83A660E115DA}"/>
              </a:ext>
            </a:extLst>
          </p:cNvPr>
          <p:cNvGrpSpPr/>
          <p:nvPr/>
        </p:nvGrpSpPr>
        <p:grpSpPr>
          <a:xfrm>
            <a:off x="4271799" y="4028680"/>
            <a:ext cx="722908" cy="727045"/>
            <a:chOff x="2055045" y="1429407"/>
            <a:chExt cx="2066268" cy="2078097"/>
          </a:xfrm>
        </p:grpSpPr>
        <p:sp>
          <p:nvSpPr>
            <p:cNvPr id="584" name="TextBox 583">
              <a:extLst>
                <a:ext uri="{FF2B5EF4-FFF2-40B4-BE49-F238E27FC236}">
                  <a16:creationId xmlns:a16="http://schemas.microsoft.com/office/drawing/2014/main" id="{975452F9-4E3B-F143-9100-33D5C50D10B9}"/>
                </a:ext>
              </a:extLst>
            </p:cNvPr>
            <p:cNvSpPr txBox="1"/>
            <p:nvPr/>
          </p:nvSpPr>
          <p:spPr>
            <a:xfrm>
              <a:off x="2448909" y="1429407"/>
              <a:ext cx="857716" cy="10556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85" name="TextBox 584">
              <a:extLst>
                <a:ext uri="{FF2B5EF4-FFF2-40B4-BE49-F238E27FC236}">
                  <a16:creationId xmlns:a16="http://schemas.microsoft.com/office/drawing/2014/main" id="{B368759A-79FC-564A-8E7F-202A3A9C2117}"/>
                </a:ext>
              </a:extLst>
            </p:cNvPr>
            <p:cNvSpPr txBox="1"/>
            <p:nvPr/>
          </p:nvSpPr>
          <p:spPr>
            <a:xfrm>
              <a:off x="2601309" y="1581807"/>
              <a:ext cx="857716" cy="10556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86" name="TextBox 585">
              <a:extLst>
                <a:ext uri="{FF2B5EF4-FFF2-40B4-BE49-F238E27FC236}">
                  <a16:creationId xmlns:a16="http://schemas.microsoft.com/office/drawing/2014/main" id="{A96425A2-FF0F-C443-85C5-D12064AA4059}"/>
                </a:ext>
              </a:extLst>
            </p:cNvPr>
            <p:cNvSpPr txBox="1"/>
            <p:nvPr/>
          </p:nvSpPr>
          <p:spPr>
            <a:xfrm>
              <a:off x="2753710" y="1734208"/>
              <a:ext cx="857716" cy="10556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87" name="TextBox 586">
              <a:extLst>
                <a:ext uri="{FF2B5EF4-FFF2-40B4-BE49-F238E27FC236}">
                  <a16:creationId xmlns:a16="http://schemas.microsoft.com/office/drawing/2014/main" id="{390F6E31-EFEF-FC48-8F8B-4C0A3B1955E0}"/>
                </a:ext>
              </a:extLst>
            </p:cNvPr>
            <p:cNvSpPr txBox="1"/>
            <p:nvPr/>
          </p:nvSpPr>
          <p:spPr>
            <a:xfrm>
              <a:off x="2948015" y="1822912"/>
              <a:ext cx="857716" cy="10556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88" name="TextBox 587">
              <a:extLst>
                <a:ext uri="{FF2B5EF4-FFF2-40B4-BE49-F238E27FC236}">
                  <a16:creationId xmlns:a16="http://schemas.microsoft.com/office/drawing/2014/main" id="{CA932CE5-1C5F-D24E-A9F5-556533619D5B}"/>
                </a:ext>
              </a:extLst>
            </p:cNvPr>
            <p:cNvSpPr txBox="1"/>
            <p:nvPr/>
          </p:nvSpPr>
          <p:spPr>
            <a:xfrm>
              <a:off x="3058510" y="2039006"/>
              <a:ext cx="857716" cy="10556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89" name="TextBox 588">
              <a:extLst>
                <a:ext uri="{FF2B5EF4-FFF2-40B4-BE49-F238E27FC236}">
                  <a16:creationId xmlns:a16="http://schemas.microsoft.com/office/drawing/2014/main" id="{C3902667-62B6-C540-8479-1DCE5EDBA56F}"/>
                </a:ext>
              </a:extLst>
            </p:cNvPr>
            <p:cNvSpPr txBox="1"/>
            <p:nvPr/>
          </p:nvSpPr>
          <p:spPr>
            <a:xfrm>
              <a:off x="3210910" y="2191408"/>
              <a:ext cx="857716" cy="10556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590" name="TextBox 589">
              <a:extLst>
                <a:ext uri="{FF2B5EF4-FFF2-40B4-BE49-F238E27FC236}">
                  <a16:creationId xmlns:a16="http://schemas.microsoft.com/office/drawing/2014/main" id="{A2A8C298-34A9-2448-94D6-0FFED0A33838}"/>
                </a:ext>
              </a:extLst>
            </p:cNvPr>
            <p:cNvSpPr txBox="1"/>
            <p:nvPr/>
          </p:nvSpPr>
          <p:spPr>
            <a:xfrm>
              <a:off x="2543639" y="1930855"/>
              <a:ext cx="857717" cy="10556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91" name="TextBox 590">
              <a:extLst>
                <a:ext uri="{FF2B5EF4-FFF2-40B4-BE49-F238E27FC236}">
                  <a16:creationId xmlns:a16="http://schemas.microsoft.com/office/drawing/2014/main" id="{AEC6883B-0F9F-B548-A6AB-22BA04CE27AC}"/>
                </a:ext>
              </a:extLst>
            </p:cNvPr>
            <p:cNvSpPr txBox="1"/>
            <p:nvPr/>
          </p:nvSpPr>
          <p:spPr>
            <a:xfrm>
              <a:off x="2559676" y="2401193"/>
              <a:ext cx="857717" cy="10556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592" name="TextBox 591">
              <a:extLst>
                <a:ext uri="{FF2B5EF4-FFF2-40B4-BE49-F238E27FC236}">
                  <a16:creationId xmlns:a16="http://schemas.microsoft.com/office/drawing/2014/main" id="{D083DFDB-8F05-7045-B4FE-3FB8378A8750}"/>
                </a:ext>
              </a:extLst>
            </p:cNvPr>
            <p:cNvSpPr txBox="1"/>
            <p:nvPr/>
          </p:nvSpPr>
          <p:spPr>
            <a:xfrm>
              <a:off x="2133802" y="1558684"/>
              <a:ext cx="294291" cy="1055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93" name="TextBox 592">
              <a:extLst>
                <a:ext uri="{FF2B5EF4-FFF2-40B4-BE49-F238E27FC236}">
                  <a16:creationId xmlns:a16="http://schemas.microsoft.com/office/drawing/2014/main" id="{AEF44B69-DC3F-EE42-BDBB-B8DCE75DAA8F}"/>
                </a:ext>
              </a:extLst>
            </p:cNvPr>
            <p:cNvSpPr txBox="1"/>
            <p:nvPr/>
          </p:nvSpPr>
          <p:spPr>
            <a:xfrm>
              <a:off x="2244297" y="1794218"/>
              <a:ext cx="294291" cy="1055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94" name="TextBox 593">
              <a:extLst>
                <a:ext uri="{FF2B5EF4-FFF2-40B4-BE49-F238E27FC236}">
                  <a16:creationId xmlns:a16="http://schemas.microsoft.com/office/drawing/2014/main" id="{DCAA76CC-8613-C640-916D-ED872AFBAC71}"/>
                </a:ext>
              </a:extLst>
            </p:cNvPr>
            <p:cNvSpPr txBox="1"/>
            <p:nvPr/>
          </p:nvSpPr>
          <p:spPr>
            <a:xfrm>
              <a:off x="2428161" y="1798740"/>
              <a:ext cx="294291" cy="1055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595" name="TextBox 594">
              <a:extLst>
                <a:ext uri="{FF2B5EF4-FFF2-40B4-BE49-F238E27FC236}">
                  <a16:creationId xmlns:a16="http://schemas.microsoft.com/office/drawing/2014/main" id="{A983AD3E-09B9-284B-B63A-D8E9A35644B6}"/>
                </a:ext>
              </a:extLst>
            </p:cNvPr>
            <p:cNvSpPr txBox="1"/>
            <p:nvPr/>
          </p:nvSpPr>
          <p:spPr>
            <a:xfrm>
              <a:off x="2464676" y="2140327"/>
              <a:ext cx="294291" cy="1055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96" name="TextBox 595">
              <a:extLst>
                <a:ext uri="{FF2B5EF4-FFF2-40B4-BE49-F238E27FC236}">
                  <a16:creationId xmlns:a16="http://schemas.microsoft.com/office/drawing/2014/main" id="{DE1E3B7F-901E-1941-977C-ECABAF7F3161}"/>
                </a:ext>
              </a:extLst>
            </p:cNvPr>
            <p:cNvSpPr txBox="1"/>
            <p:nvPr/>
          </p:nvSpPr>
          <p:spPr>
            <a:xfrm>
              <a:off x="2911364" y="2101438"/>
              <a:ext cx="294291" cy="1055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97" name="TextBox 596">
              <a:extLst>
                <a:ext uri="{FF2B5EF4-FFF2-40B4-BE49-F238E27FC236}">
                  <a16:creationId xmlns:a16="http://schemas.microsoft.com/office/drawing/2014/main" id="{F13F0E2F-0D81-7F44-A20B-078C964E6C92}"/>
                </a:ext>
              </a:extLst>
            </p:cNvPr>
            <p:cNvSpPr txBox="1"/>
            <p:nvPr/>
          </p:nvSpPr>
          <p:spPr>
            <a:xfrm>
              <a:off x="2758318" y="2319947"/>
              <a:ext cx="294291" cy="1055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98" name="TextBox 597">
              <a:extLst>
                <a:ext uri="{FF2B5EF4-FFF2-40B4-BE49-F238E27FC236}">
                  <a16:creationId xmlns:a16="http://schemas.microsoft.com/office/drawing/2014/main" id="{F5E38BB3-2ECC-764B-8FB1-2B952B206957}"/>
                </a:ext>
              </a:extLst>
            </p:cNvPr>
            <p:cNvSpPr txBox="1"/>
            <p:nvPr/>
          </p:nvSpPr>
          <p:spPr>
            <a:xfrm>
              <a:off x="3037763" y="2408340"/>
              <a:ext cx="294291" cy="1055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99" name="TextBox 598">
              <a:extLst>
                <a:ext uri="{FF2B5EF4-FFF2-40B4-BE49-F238E27FC236}">
                  <a16:creationId xmlns:a16="http://schemas.microsoft.com/office/drawing/2014/main" id="{46E57395-F785-DD47-BF5F-99A3F8D0C92B}"/>
                </a:ext>
              </a:extLst>
            </p:cNvPr>
            <p:cNvSpPr txBox="1"/>
            <p:nvPr/>
          </p:nvSpPr>
          <p:spPr>
            <a:xfrm>
              <a:off x="2055045" y="1872523"/>
              <a:ext cx="294291" cy="1055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600" name="TextBox 599">
              <a:extLst>
                <a:ext uri="{FF2B5EF4-FFF2-40B4-BE49-F238E27FC236}">
                  <a16:creationId xmlns:a16="http://schemas.microsoft.com/office/drawing/2014/main" id="{13EF1661-5F86-C841-9584-804703808BFA}"/>
                </a:ext>
              </a:extLst>
            </p:cNvPr>
            <p:cNvSpPr txBox="1"/>
            <p:nvPr/>
          </p:nvSpPr>
          <p:spPr>
            <a:xfrm>
              <a:off x="3232066" y="1918873"/>
              <a:ext cx="857717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601" name="TextBox 600">
              <a:extLst>
                <a:ext uri="{FF2B5EF4-FFF2-40B4-BE49-F238E27FC236}">
                  <a16:creationId xmlns:a16="http://schemas.microsoft.com/office/drawing/2014/main" id="{E02AE6BC-9D2D-6745-8A73-964B9BC22625}"/>
                </a:ext>
              </a:extLst>
            </p:cNvPr>
            <p:cNvSpPr txBox="1"/>
            <p:nvPr/>
          </p:nvSpPr>
          <p:spPr>
            <a:xfrm>
              <a:off x="2927267" y="1483428"/>
              <a:ext cx="284052" cy="1055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602" name="TextBox 601">
              <a:extLst>
                <a:ext uri="{FF2B5EF4-FFF2-40B4-BE49-F238E27FC236}">
                  <a16:creationId xmlns:a16="http://schemas.microsoft.com/office/drawing/2014/main" id="{A993F432-C48A-1546-8063-AAA65D9084E0}"/>
                </a:ext>
              </a:extLst>
            </p:cNvPr>
            <p:cNvSpPr txBox="1"/>
            <p:nvPr/>
          </p:nvSpPr>
          <p:spPr>
            <a:xfrm>
              <a:off x="3263597" y="1638247"/>
              <a:ext cx="857716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603" name="TextBox 602">
              <a:extLst>
                <a:ext uri="{FF2B5EF4-FFF2-40B4-BE49-F238E27FC236}">
                  <a16:creationId xmlns:a16="http://schemas.microsoft.com/office/drawing/2014/main" id="{42A590D2-9A34-A448-994C-FDBD8A9D96F3}"/>
                </a:ext>
              </a:extLst>
            </p:cNvPr>
            <p:cNvSpPr txBox="1"/>
            <p:nvPr/>
          </p:nvSpPr>
          <p:spPr>
            <a:xfrm>
              <a:off x="2335516" y="2451850"/>
              <a:ext cx="857716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604" name="TextBox 603">
              <a:extLst>
                <a:ext uri="{FF2B5EF4-FFF2-40B4-BE49-F238E27FC236}">
                  <a16:creationId xmlns:a16="http://schemas.microsoft.com/office/drawing/2014/main" id="{5593EB6A-BEDA-D04C-B454-4A0D4A62CFFD}"/>
                </a:ext>
              </a:extLst>
            </p:cNvPr>
            <p:cNvSpPr txBox="1"/>
            <p:nvPr/>
          </p:nvSpPr>
          <p:spPr>
            <a:xfrm>
              <a:off x="2727434" y="2028285"/>
              <a:ext cx="857716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605" name="TextBox 604">
              <a:extLst>
                <a:ext uri="{FF2B5EF4-FFF2-40B4-BE49-F238E27FC236}">
                  <a16:creationId xmlns:a16="http://schemas.microsoft.com/office/drawing/2014/main" id="{941252EA-01B6-D146-8A89-841FA001236D}"/>
                </a:ext>
              </a:extLst>
            </p:cNvPr>
            <p:cNvSpPr txBox="1"/>
            <p:nvPr/>
          </p:nvSpPr>
          <p:spPr>
            <a:xfrm>
              <a:off x="2181269" y="2138011"/>
              <a:ext cx="857716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606" name="Oval 605">
              <a:extLst>
                <a:ext uri="{FF2B5EF4-FFF2-40B4-BE49-F238E27FC236}">
                  <a16:creationId xmlns:a16="http://schemas.microsoft.com/office/drawing/2014/main" id="{2C72363E-05E8-D54D-8E66-7D539E7EFFC0}"/>
                </a:ext>
              </a:extLst>
            </p:cNvPr>
            <p:cNvSpPr/>
            <p:nvPr/>
          </p:nvSpPr>
          <p:spPr>
            <a:xfrm>
              <a:off x="2118684" y="1677363"/>
              <a:ext cx="1665618" cy="157655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07" name="Group 606">
            <a:extLst>
              <a:ext uri="{FF2B5EF4-FFF2-40B4-BE49-F238E27FC236}">
                <a16:creationId xmlns:a16="http://schemas.microsoft.com/office/drawing/2014/main" id="{19272A7D-CFEA-D748-B406-E69C744F20D6}"/>
              </a:ext>
            </a:extLst>
          </p:cNvPr>
          <p:cNvGrpSpPr/>
          <p:nvPr/>
        </p:nvGrpSpPr>
        <p:grpSpPr>
          <a:xfrm>
            <a:off x="1255304" y="4133604"/>
            <a:ext cx="1716495" cy="386538"/>
            <a:chOff x="5074022" y="455661"/>
            <a:chExt cx="2658366" cy="59863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9" name="TextBox 608">
                  <a:extLst>
                    <a:ext uri="{FF2B5EF4-FFF2-40B4-BE49-F238E27FC236}">
                      <a16:creationId xmlns:a16="http://schemas.microsoft.com/office/drawing/2014/main" id="{EB4B4D2C-81D7-C247-A4D1-CAC549F492F5}"/>
                    </a:ext>
                  </a:extLst>
                </p:cNvPr>
                <p:cNvSpPr txBox="1"/>
                <p:nvPr/>
              </p:nvSpPr>
              <p:spPr>
                <a:xfrm>
                  <a:off x="5074022" y="455661"/>
                  <a:ext cx="739218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609" name="TextBox 608">
                  <a:extLst>
                    <a:ext uri="{FF2B5EF4-FFF2-40B4-BE49-F238E27FC236}">
                      <a16:creationId xmlns:a16="http://schemas.microsoft.com/office/drawing/2014/main" id="{EB4B4D2C-81D7-C247-A4D1-CAC549F492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4022" y="455661"/>
                  <a:ext cx="739218" cy="571991"/>
                </a:xfrm>
                <a:prstGeom prst="rect">
                  <a:avLst/>
                </a:prstGeom>
                <a:blipFill>
                  <a:blip r:embed="rId36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0" name="TextBox 609">
                  <a:extLst>
                    <a:ext uri="{FF2B5EF4-FFF2-40B4-BE49-F238E27FC236}">
                      <a16:creationId xmlns:a16="http://schemas.microsoft.com/office/drawing/2014/main" id="{E7D4D705-6D23-1B42-87FB-67205B4E4E97}"/>
                    </a:ext>
                  </a:extLst>
                </p:cNvPr>
                <p:cNvSpPr txBox="1"/>
                <p:nvPr/>
              </p:nvSpPr>
              <p:spPr>
                <a:xfrm>
                  <a:off x="5424639" y="455661"/>
                  <a:ext cx="731772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610" name="TextBox 609">
                  <a:extLst>
                    <a:ext uri="{FF2B5EF4-FFF2-40B4-BE49-F238E27FC236}">
                      <a16:creationId xmlns:a16="http://schemas.microsoft.com/office/drawing/2014/main" id="{E7D4D705-6D23-1B42-87FB-67205B4E4E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4639" y="455661"/>
                  <a:ext cx="731772" cy="571991"/>
                </a:xfrm>
                <a:prstGeom prst="rect">
                  <a:avLst/>
                </a:prstGeom>
                <a:blipFill>
                  <a:blip r:embed="rId37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1" name="TextBox 610">
                  <a:extLst>
                    <a:ext uri="{FF2B5EF4-FFF2-40B4-BE49-F238E27FC236}">
                      <a16:creationId xmlns:a16="http://schemas.microsoft.com/office/drawing/2014/main" id="{ED910729-DE77-1449-BF71-F13491E43EC3}"/>
                    </a:ext>
                  </a:extLst>
                </p:cNvPr>
                <p:cNvSpPr txBox="1"/>
                <p:nvPr/>
              </p:nvSpPr>
              <p:spPr>
                <a:xfrm>
                  <a:off x="5775258" y="455661"/>
                  <a:ext cx="739218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611" name="TextBox 610">
                  <a:extLst>
                    <a:ext uri="{FF2B5EF4-FFF2-40B4-BE49-F238E27FC236}">
                      <a16:creationId xmlns:a16="http://schemas.microsoft.com/office/drawing/2014/main" id="{ED910729-DE77-1449-BF71-F13491E43E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5258" y="455661"/>
                  <a:ext cx="739218" cy="571991"/>
                </a:xfrm>
                <a:prstGeom prst="rect">
                  <a:avLst/>
                </a:prstGeom>
                <a:blipFill>
                  <a:blip r:embed="rId38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2" name="TextBox 611">
                  <a:extLst>
                    <a:ext uri="{FF2B5EF4-FFF2-40B4-BE49-F238E27FC236}">
                      <a16:creationId xmlns:a16="http://schemas.microsoft.com/office/drawing/2014/main" id="{594CDA71-E3F7-6342-AD71-653BAC588BB0}"/>
                    </a:ext>
                  </a:extLst>
                </p:cNvPr>
                <p:cNvSpPr txBox="1"/>
                <p:nvPr/>
              </p:nvSpPr>
              <p:spPr>
                <a:xfrm>
                  <a:off x="6760151" y="455661"/>
                  <a:ext cx="730978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612" name="TextBox 611">
                  <a:extLst>
                    <a:ext uri="{FF2B5EF4-FFF2-40B4-BE49-F238E27FC236}">
                      <a16:creationId xmlns:a16="http://schemas.microsoft.com/office/drawing/2014/main" id="{594CDA71-E3F7-6342-AD71-653BAC588B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0151" y="455661"/>
                  <a:ext cx="730978" cy="571991"/>
                </a:xfrm>
                <a:prstGeom prst="rect">
                  <a:avLst/>
                </a:prstGeom>
                <a:blipFill>
                  <a:blip r:embed="rId39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3" name="TextBox 612">
                  <a:extLst>
                    <a:ext uri="{FF2B5EF4-FFF2-40B4-BE49-F238E27FC236}">
                      <a16:creationId xmlns:a16="http://schemas.microsoft.com/office/drawing/2014/main" id="{D2137938-2E78-AA40-90D4-79EABBA28BF0}"/>
                    </a:ext>
                  </a:extLst>
                </p:cNvPr>
                <p:cNvSpPr txBox="1"/>
                <p:nvPr/>
              </p:nvSpPr>
              <p:spPr>
                <a:xfrm>
                  <a:off x="6266154" y="482308"/>
                  <a:ext cx="690660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dirty="0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613" name="TextBox 612">
                  <a:extLst>
                    <a:ext uri="{FF2B5EF4-FFF2-40B4-BE49-F238E27FC236}">
                      <a16:creationId xmlns:a16="http://schemas.microsoft.com/office/drawing/2014/main" id="{D2137938-2E78-AA40-90D4-79EABBA28B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6154" y="482308"/>
                  <a:ext cx="690660" cy="571991"/>
                </a:xfrm>
                <a:prstGeom prst="rect">
                  <a:avLst/>
                </a:prstGeom>
                <a:blipFill>
                  <a:blip r:embed="rId4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8" name="Rectangle 607">
              <a:extLst>
                <a:ext uri="{FF2B5EF4-FFF2-40B4-BE49-F238E27FC236}">
                  <a16:creationId xmlns:a16="http://schemas.microsoft.com/office/drawing/2014/main" id="{FC7D8754-9E72-8C4C-AD3E-0D85B66195CC}"/>
                </a:ext>
              </a:extLst>
            </p:cNvPr>
            <p:cNvSpPr/>
            <p:nvPr/>
          </p:nvSpPr>
          <p:spPr>
            <a:xfrm>
              <a:off x="5127812" y="564864"/>
              <a:ext cx="2604576" cy="48085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14" name="TextBox 613">
                <a:extLst>
                  <a:ext uri="{FF2B5EF4-FFF2-40B4-BE49-F238E27FC236}">
                    <a16:creationId xmlns:a16="http://schemas.microsoft.com/office/drawing/2014/main" id="{062320A3-7C42-0F4A-8157-6916DCEF156E}"/>
                  </a:ext>
                </a:extLst>
              </p:cNvPr>
              <p:cNvSpPr txBox="1"/>
              <p:nvPr/>
            </p:nvSpPr>
            <p:spPr>
              <a:xfrm>
                <a:off x="3357974" y="4160068"/>
                <a:ext cx="7978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𝑡𝑎𝑡</m:t>
                      </m:r>
                      <m:r>
                        <a:rPr lang="en-US" sz="1800" b="0" i="1" baseline="30000" dirty="0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614" name="TextBox 613">
                <a:extLst>
                  <a:ext uri="{FF2B5EF4-FFF2-40B4-BE49-F238E27FC236}">
                    <a16:creationId xmlns:a16="http://schemas.microsoft.com/office/drawing/2014/main" id="{062320A3-7C42-0F4A-8157-6916DCEF15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7974" y="4160068"/>
                <a:ext cx="797847" cy="369332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5" name="Right Arrow 614">
            <a:extLst>
              <a:ext uri="{FF2B5EF4-FFF2-40B4-BE49-F238E27FC236}">
                <a16:creationId xmlns:a16="http://schemas.microsoft.com/office/drawing/2014/main" id="{0CA26C7D-3EC4-8C4B-B09E-2FFBFF54B31E}"/>
              </a:ext>
            </a:extLst>
          </p:cNvPr>
          <p:cNvSpPr/>
          <p:nvPr/>
        </p:nvSpPr>
        <p:spPr>
          <a:xfrm>
            <a:off x="3091757" y="4251815"/>
            <a:ext cx="278662" cy="16056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616" name="Group 615">
            <a:extLst>
              <a:ext uri="{FF2B5EF4-FFF2-40B4-BE49-F238E27FC236}">
                <a16:creationId xmlns:a16="http://schemas.microsoft.com/office/drawing/2014/main" id="{945BCD02-5131-BD43-ACDD-7E78D7652894}"/>
              </a:ext>
            </a:extLst>
          </p:cNvPr>
          <p:cNvGrpSpPr/>
          <p:nvPr/>
        </p:nvGrpSpPr>
        <p:grpSpPr>
          <a:xfrm>
            <a:off x="5028860" y="4133604"/>
            <a:ext cx="1752942" cy="386538"/>
            <a:chOff x="5074022" y="437397"/>
            <a:chExt cx="2714812" cy="59863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8" name="TextBox 617">
                  <a:extLst>
                    <a:ext uri="{FF2B5EF4-FFF2-40B4-BE49-F238E27FC236}">
                      <a16:creationId xmlns:a16="http://schemas.microsoft.com/office/drawing/2014/main" id="{C8CD6B3A-361D-114B-B492-048A41647A0F}"/>
                    </a:ext>
                  </a:extLst>
                </p:cNvPr>
                <p:cNvSpPr txBox="1"/>
                <p:nvPr/>
              </p:nvSpPr>
              <p:spPr>
                <a:xfrm>
                  <a:off x="5074022" y="437397"/>
                  <a:ext cx="739219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sz="1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18" name="TextBox 617">
                  <a:extLst>
                    <a:ext uri="{FF2B5EF4-FFF2-40B4-BE49-F238E27FC236}">
                      <a16:creationId xmlns:a16="http://schemas.microsoft.com/office/drawing/2014/main" id="{C8CD6B3A-361D-114B-B492-048A41647A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4022" y="437397"/>
                  <a:ext cx="739219" cy="571991"/>
                </a:xfrm>
                <a:prstGeom prst="rect">
                  <a:avLst/>
                </a:prstGeom>
                <a:blipFill>
                  <a:blip r:embed="rId42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9" name="TextBox 618">
                  <a:extLst>
                    <a:ext uri="{FF2B5EF4-FFF2-40B4-BE49-F238E27FC236}">
                      <a16:creationId xmlns:a16="http://schemas.microsoft.com/office/drawing/2014/main" id="{EE519C5C-9967-3248-ADBD-5CF51E0207C8}"/>
                    </a:ext>
                  </a:extLst>
                </p:cNvPr>
                <p:cNvSpPr txBox="1"/>
                <p:nvPr/>
              </p:nvSpPr>
              <p:spPr>
                <a:xfrm>
                  <a:off x="5424639" y="437397"/>
                  <a:ext cx="739219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19" name="TextBox 618">
                  <a:extLst>
                    <a:ext uri="{FF2B5EF4-FFF2-40B4-BE49-F238E27FC236}">
                      <a16:creationId xmlns:a16="http://schemas.microsoft.com/office/drawing/2014/main" id="{EE519C5C-9967-3248-ADBD-5CF51E0207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4639" y="437397"/>
                  <a:ext cx="739219" cy="571991"/>
                </a:xfrm>
                <a:prstGeom prst="rect">
                  <a:avLst/>
                </a:prstGeom>
                <a:blipFill>
                  <a:blip r:embed="rId43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0" name="TextBox 619">
                  <a:extLst>
                    <a:ext uri="{FF2B5EF4-FFF2-40B4-BE49-F238E27FC236}">
                      <a16:creationId xmlns:a16="http://schemas.microsoft.com/office/drawing/2014/main" id="{AE1C5F80-782A-F64B-93DD-0A8EDD3EAF12}"/>
                    </a:ext>
                  </a:extLst>
                </p:cNvPr>
                <p:cNvSpPr txBox="1"/>
                <p:nvPr/>
              </p:nvSpPr>
              <p:spPr>
                <a:xfrm>
                  <a:off x="5775258" y="437397"/>
                  <a:ext cx="739219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1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20" name="TextBox 619">
                  <a:extLst>
                    <a:ext uri="{FF2B5EF4-FFF2-40B4-BE49-F238E27FC236}">
                      <a16:creationId xmlns:a16="http://schemas.microsoft.com/office/drawing/2014/main" id="{AE1C5F80-782A-F64B-93DD-0A8EDD3EAF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5258" y="437397"/>
                  <a:ext cx="739219" cy="571991"/>
                </a:xfrm>
                <a:prstGeom prst="rect">
                  <a:avLst/>
                </a:prstGeom>
                <a:blipFill>
                  <a:blip r:embed="rId44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1" name="TextBox 620">
                  <a:extLst>
                    <a:ext uri="{FF2B5EF4-FFF2-40B4-BE49-F238E27FC236}">
                      <a16:creationId xmlns:a16="http://schemas.microsoft.com/office/drawing/2014/main" id="{75B44A62-A7AF-8941-A161-463A07603B12}"/>
                    </a:ext>
                  </a:extLst>
                </p:cNvPr>
                <p:cNvSpPr txBox="1"/>
                <p:nvPr/>
              </p:nvSpPr>
              <p:spPr>
                <a:xfrm>
                  <a:off x="6760151" y="437397"/>
                  <a:ext cx="739219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1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21" name="TextBox 620">
                  <a:extLst>
                    <a:ext uri="{FF2B5EF4-FFF2-40B4-BE49-F238E27FC236}">
                      <a16:creationId xmlns:a16="http://schemas.microsoft.com/office/drawing/2014/main" id="{75B44A62-A7AF-8941-A161-463A07603B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0151" y="437397"/>
                  <a:ext cx="739219" cy="571991"/>
                </a:xfrm>
                <a:prstGeom prst="rect">
                  <a:avLst/>
                </a:prstGeom>
                <a:blipFill>
                  <a:blip r:embed="rId45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2" name="TextBox 621">
                  <a:extLst>
                    <a:ext uri="{FF2B5EF4-FFF2-40B4-BE49-F238E27FC236}">
                      <a16:creationId xmlns:a16="http://schemas.microsoft.com/office/drawing/2014/main" id="{8648787E-7537-5246-9488-B1A7039291FF}"/>
                    </a:ext>
                  </a:extLst>
                </p:cNvPr>
                <p:cNvSpPr txBox="1"/>
                <p:nvPr/>
              </p:nvSpPr>
              <p:spPr>
                <a:xfrm>
                  <a:off x="6266154" y="464044"/>
                  <a:ext cx="690660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1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22" name="TextBox 621">
                  <a:extLst>
                    <a:ext uri="{FF2B5EF4-FFF2-40B4-BE49-F238E27FC236}">
                      <a16:creationId xmlns:a16="http://schemas.microsoft.com/office/drawing/2014/main" id="{8648787E-7537-5246-9488-B1A7039291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6154" y="464044"/>
                  <a:ext cx="690660" cy="571991"/>
                </a:xfrm>
                <a:prstGeom prst="rect">
                  <a:avLst/>
                </a:prstGeom>
                <a:blipFill>
                  <a:blip r:embed="rId4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17" name="Rectangle 616">
              <a:extLst>
                <a:ext uri="{FF2B5EF4-FFF2-40B4-BE49-F238E27FC236}">
                  <a16:creationId xmlns:a16="http://schemas.microsoft.com/office/drawing/2014/main" id="{CD34624C-4AC0-BA4E-9638-68CF9AA60D66}"/>
                </a:ext>
              </a:extLst>
            </p:cNvPr>
            <p:cNvSpPr/>
            <p:nvPr/>
          </p:nvSpPr>
          <p:spPr>
            <a:xfrm>
              <a:off x="5127814" y="566170"/>
              <a:ext cx="2661020" cy="46128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23" name="TextBox 622">
                <a:extLst>
                  <a:ext uri="{FF2B5EF4-FFF2-40B4-BE49-F238E27FC236}">
                    <a16:creationId xmlns:a16="http://schemas.microsoft.com/office/drawing/2014/main" id="{C4BD8CA5-0B1E-304C-9AA9-7C44D87B8B81}"/>
                  </a:ext>
                </a:extLst>
              </p:cNvPr>
              <p:cNvSpPr txBox="1"/>
              <p:nvPr/>
            </p:nvSpPr>
            <p:spPr>
              <a:xfrm>
                <a:off x="7126953" y="4147433"/>
                <a:ext cx="7978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8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𝑡𝑎𝑡</m:t>
                      </m:r>
                      <m:r>
                        <a:rPr lang="en-US" sz="1800" b="0" i="1" baseline="3000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1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23" name="TextBox 622">
                <a:extLst>
                  <a:ext uri="{FF2B5EF4-FFF2-40B4-BE49-F238E27FC236}">
                    <a16:creationId xmlns:a16="http://schemas.microsoft.com/office/drawing/2014/main" id="{C4BD8CA5-0B1E-304C-9AA9-7C44D87B8B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6953" y="4147433"/>
                <a:ext cx="797847" cy="369332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4" name="Right Arrow 623">
            <a:extLst>
              <a:ext uri="{FF2B5EF4-FFF2-40B4-BE49-F238E27FC236}">
                <a16:creationId xmlns:a16="http://schemas.microsoft.com/office/drawing/2014/main" id="{8EFC3F60-8885-C244-BBCF-BCE84FBF031D}"/>
              </a:ext>
            </a:extLst>
          </p:cNvPr>
          <p:cNvSpPr/>
          <p:nvPr/>
        </p:nvSpPr>
        <p:spPr>
          <a:xfrm>
            <a:off x="6860735" y="4264450"/>
            <a:ext cx="278662" cy="160569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91" name="TextBox 690">
            <a:extLst>
              <a:ext uri="{FF2B5EF4-FFF2-40B4-BE49-F238E27FC236}">
                <a16:creationId xmlns:a16="http://schemas.microsoft.com/office/drawing/2014/main" id="{37533531-93E5-0A49-BFED-153D2391DDCC}"/>
              </a:ext>
            </a:extLst>
          </p:cNvPr>
          <p:cNvSpPr txBox="1"/>
          <p:nvPr/>
        </p:nvSpPr>
        <p:spPr>
          <a:xfrm>
            <a:off x="457200" y="2442760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Permutations:</a:t>
            </a:r>
          </a:p>
        </p:txBody>
      </p:sp>
      <p:grpSp>
        <p:nvGrpSpPr>
          <p:cNvPr id="692" name="Group 691">
            <a:extLst>
              <a:ext uri="{FF2B5EF4-FFF2-40B4-BE49-F238E27FC236}">
                <a16:creationId xmlns:a16="http://schemas.microsoft.com/office/drawing/2014/main" id="{22D3A8C2-7E7D-1448-A9A4-873B71797100}"/>
              </a:ext>
            </a:extLst>
          </p:cNvPr>
          <p:cNvGrpSpPr/>
          <p:nvPr/>
        </p:nvGrpSpPr>
        <p:grpSpPr>
          <a:xfrm>
            <a:off x="838200" y="4760149"/>
            <a:ext cx="58508" cy="250001"/>
            <a:chOff x="1088361" y="6361130"/>
            <a:chExt cx="90613" cy="387181"/>
          </a:xfrm>
        </p:grpSpPr>
        <p:sp>
          <p:nvSpPr>
            <p:cNvPr id="693" name="Oval 692">
              <a:extLst>
                <a:ext uri="{FF2B5EF4-FFF2-40B4-BE49-F238E27FC236}">
                  <a16:creationId xmlns:a16="http://schemas.microsoft.com/office/drawing/2014/main" id="{1BAB5863-CCBD-434D-963C-1AA79CFE3FBC}"/>
                </a:ext>
              </a:extLst>
            </p:cNvPr>
            <p:cNvSpPr/>
            <p:nvPr/>
          </p:nvSpPr>
          <p:spPr>
            <a:xfrm>
              <a:off x="1088361" y="6361130"/>
              <a:ext cx="86497" cy="864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94" name="Oval 693">
              <a:extLst>
                <a:ext uri="{FF2B5EF4-FFF2-40B4-BE49-F238E27FC236}">
                  <a16:creationId xmlns:a16="http://schemas.microsoft.com/office/drawing/2014/main" id="{16F6B60E-344B-3E49-9DF5-164BA396736D}"/>
                </a:ext>
              </a:extLst>
            </p:cNvPr>
            <p:cNvSpPr/>
            <p:nvPr/>
          </p:nvSpPr>
          <p:spPr>
            <a:xfrm>
              <a:off x="1092477" y="6513530"/>
              <a:ext cx="86497" cy="864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95" name="Oval 694">
              <a:extLst>
                <a:ext uri="{FF2B5EF4-FFF2-40B4-BE49-F238E27FC236}">
                  <a16:creationId xmlns:a16="http://schemas.microsoft.com/office/drawing/2014/main" id="{175AE9FB-69C8-E843-94CE-79F82F635206}"/>
                </a:ext>
              </a:extLst>
            </p:cNvPr>
            <p:cNvSpPr/>
            <p:nvPr/>
          </p:nvSpPr>
          <p:spPr>
            <a:xfrm>
              <a:off x="1092477" y="6661814"/>
              <a:ext cx="86497" cy="864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696" name="Group 695">
            <a:extLst>
              <a:ext uri="{FF2B5EF4-FFF2-40B4-BE49-F238E27FC236}">
                <a16:creationId xmlns:a16="http://schemas.microsoft.com/office/drawing/2014/main" id="{BAC2719F-FC45-3B49-8024-9F2857E06B6C}"/>
              </a:ext>
            </a:extLst>
          </p:cNvPr>
          <p:cNvGrpSpPr/>
          <p:nvPr/>
        </p:nvGrpSpPr>
        <p:grpSpPr>
          <a:xfrm>
            <a:off x="4589692" y="4756395"/>
            <a:ext cx="58508" cy="250001"/>
            <a:chOff x="1249726" y="6513530"/>
            <a:chExt cx="90613" cy="387181"/>
          </a:xfrm>
        </p:grpSpPr>
        <p:sp>
          <p:nvSpPr>
            <p:cNvPr id="697" name="Oval 696">
              <a:extLst>
                <a:ext uri="{FF2B5EF4-FFF2-40B4-BE49-F238E27FC236}">
                  <a16:creationId xmlns:a16="http://schemas.microsoft.com/office/drawing/2014/main" id="{C6E4383A-D2FC-BD46-B117-5CF01C44546E}"/>
                </a:ext>
              </a:extLst>
            </p:cNvPr>
            <p:cNvSpPr/>
            <p:nvPr/>
          </p:nvSpPr>
          <p:spPr>
            <a:xfrm>
              <a:off x="1249726" y="6513530"/>
              <a:ext cx="86497" cy="864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98" name="Oval 697">
              <a:extLst>
                <a:ext uri="{FF2B5EF4-FFF2-40B4-BE49-F238E27FC236}">
                  <a16:creationId xmlns:a16="http://schemas.microsoft.com/office/drawing/2014/main" id="{78CEA152-0727-704F-B5F9-328F1234D05D}"/>
                </a:ext>
              </a:extLst>
            </p:cNvPr>
            <p:cNvSpPr/>
            <p:nvPr/>
          </p:nvSpPr>
          <p:spPr>
            <a:xfrm>
              <a:off x="1253842" y="6665930"/>
              <a:ext cx="86497" cy="864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99" name="Oval 698">
              <a:extLst>
                <a:ext uri="{FF2B5EF4-FFF2-40B4-BE49-F238E27FC236}">
                  <a16:creationId xmlns:a16="http://schemas.microsoft.com/office/drawing/2014/main" id="{EDDE8E60-B1D9-044F-955B-F82D07804B92}"/>
                </a:ext>
              </a:extLst>
            </p:cNvPr>
            <p:cNvSpPr/>
            <p:nvPr/>
          </p:nvSpPr>
          <p:spPr>
            <a:xfrm>
              <a:off x="1253842" y="6814214"/>
              <a:ext cx="86497" cy="864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702" name="TextBox 701">
            <a:extLst>
              <a:ext uri="{FF2B5EF4-FFF2-40B4-BE49-F238E27FC236}">
                <a16:creationId xmlns:a16="http://schemas.microsoft.com/office/drawing/2014/main" id="{EB26C4A8-3453-7E48-9BE1-9E54FCD56239}"/>
              </a:ext>
            </a:extLst>
          </p:cNvPr>
          <p:cNvSpPr txBox="1"/>
          <p:nvPr/>
        </p:nvSpPr>
        <p:spPr>
          <a:xfrm>
            <a:off x="1791999" y="4680193"/>
            <a:ext cx="683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size N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CD567B96-6523-724E-8F63-B379692B3BCE}"/>
              </a:ext>
            </a:extLst>
          </p:cNvPr>
          <p:cNvSpPr/>
          <p:nvPr/>
        </p:nvSpPr>
        <p:spPr>
          <a:xfrm rot="16200000">
            <a:off x="2076737" y="3823065"/>
            <a:ext cx="113726" cy="1676402"/>
          </a:xfrm>
          <a:prstGeom prst="leftBrac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4" name="TextBox 703">
            <a:extLst>
              <a:ext uri="{FF2B5EF4-FFF2-40B4-BE49-F238E27FC236}">
                <a16:creationId xmlns:a16="http://schemas.microsoft.com/office/drawing/2014/main" id="{88D431E8-DA65-EF44-B947-848091A3A9F6}"/>
              </a:ext>
            </a:extLst>
          </p:cNvPr>
          <p:cNvSpPr txBox="1"/>
          <p:nvPr/>
        </p:nvSpPr>
        <p:spPr>
          <a:xfrm>
            <a:off x="5562600" y="4681353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size M</a:t>
            </a:r>
          </a:p>
        </p:txBody>
      </p:sp>
      <p:sp>
        <p:nvSpPr>
          <p:cNvPr id="705" name="Left Brace 704">
            <a:extLst>
              <a:ext uri="{FF2B5EF4-FFF2-40B4-BE49-F238E27FC236}">
                <a16:creationId xmlns:a16="http://schemas.microsoft.com/office/drawing/2014/main" id="{D7771FC5-94DB-4F49-8CAB-656A3A790383}"/>
              </a:ext>
            </a:extLst>
          </p:cNvPr>
          <p:cNvSpPr/>
          <p:nvPr/>
        </p:nvSpPr>
        <p:spPr>
          <a:xfrm rot="16200000">
            <a:off x="5856955" y="3828434"/>
            <a:ext cx="113726" cy="1676402"/>
          </a:xfrm>
          <a:prstGeom prst="leftBrac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6" name="TextBox 705">
            <a:extLst>
              <a:ext uri="{FF2B5EF4-FFF2-40B4-BE49-F238E27FC236}">
                <a16:creationId xmlns:a16="http://schemas.microsoft.com/office/drawing/2014/main" id="{CD8427C5-F7FE-9F49-A858-FB3CE74FFCEF}"/>
              </a:ext>
            </a:extLst>
          </p:cNvPr>
          <p:cNvSpPr txBox="1"/>
          <p:nvPr/>
        </p:nvSpPr>
        <p:spPr>
          <a:xfrm>
            <a:off x="1791999" y="2189261"/>
            <a:ext cx="683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size N</a:t>
            </a:r>
          </a:p>
        </p:txBody>
      </p:sp>
      <p:sp>
        <p:nvSpPr>
          <p:cNvPr id="707" name="Left Brace 706">
            <a:extLst>
              <a:ext uri="{FF2B5EF4-FFF2-40B4-BE49-F238E27FC236}">
                <a16:creationId xmlns:a16="http://schemas.microsoft.com/office/drawing/2014/main" id="{0B78CDD7-302F-8947-AF72-0428B212AE32}"/>
              </a:ext>
            </a:extLst>
          </p:cNvPr>
          <p:cNvSpPr/>
          <p:nvPr/>
        </p:nvSpPr>
        <p:spPr>
          <a:xfrm rot="16200000">
            <a:off x="2076737" y="1332133"/>
            <a:ext cx="113726" cy="1676402"/>
          </a:xfrm>
          <a:prstGeom prst="leftBrac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8" name="TextBox 707">
            <a:extLst>
              <a:ext uri="{FF2B5EF4-FFF2-40B4-BE49-F238E27FC236}">
                <a16:creationId xmlns:a16="http://schemas.microsoft.com/office/drawing/2014/main" id="{A93B5718-D9D7-704D-BD21-FAD29A26B2B5}"/>
              </a:ext>
            </a:extLst>
          </p:cNvPr>
          <p:cNvSpPr txBox="1"/>
          <p:nvPr/>
        </p:nvSpPr>
        <p:spPr>
          <a:xfrm>
            <a:off x="5562600" y="2189261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size M</a:t>
            </a:r>
          </a:p>
        </p:txBody>
      </p:sp>
      <p:sp>
        <p:nvSpPr>
          <p:cNvPr id="709" name="Left Brace 708">
            <a:extLst>
              <a:ext uri="{FF2B5EF4-FFF2-40B4-BE49-F238E27FC236}">
                <a16:creationId xmlns:a16="http://schemas.microsoft.com/office/drawing/2014/main" id="{FFD38D6F-E8A5-E243-A5A3-358E774027C1}"/>
              </a:ext>
            </a:extLst>
          </p:cNvPr>
          <p:cNvSpPr/>
          <p:nvPr/>
        </p:nvSpPr>
        <p:spPr>
          <a:xfrm rot="16200000">
            <a:off x="5856955" y="1336342"/>
            <a:ext cx="113726" cy="1676402"/>
          </a:xfrm>
          <a:prstGeom prst="leftBrac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290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267C5-C63D-E440-A565-7FFFFCB6A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Mix and shuffle data sets A and 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267456-7592-2548-B568-6A1E6ABA78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8</a:t>
            </a:fld>
            <a:endParaRPr lang="en-US"/>
          </a:p>
        </p:txBody>
      </p:sp>
      <p:grpSp>
        <p:nvGrpSpPr>
          <p:cNvPr id="359" name="Group 358">
            <a:extLst>
              <a:ext uri="{FF2B5EF4-FFF2-40B4-BE49-F238E27FC236}">
                <a16:creationId xmlns:a16="http://schemas.microsoft.com/office/drawing/2014/main" id="{5081D380-FB7F-F745-8D57-FF3F19078DFA}"/>
              </a:ext>
            </a:extLst>
          </p:cNvPr>
          <p:cNvGrpSpPr/>
          <p:nvPr/>
        </p:nvGrpSpPr>
        <p:grpSpPr>
          <a:xfrm>
            <a:off x="533400" y="1551753"/>
            <a:ext cx="722310" cy="726540"/>
            <a:chOff x="2055046" y="1429407"/>
            <a:chExt cx="2067485" cy="2079593"/>
          </a:xfrm>
        </p:grpSpPr>
        <p:sp>
          <p:nvSpPr>
            <p:cNvPr id="360" name="TextBox 359">
              <a:extLst>
                <a:ext uri="{FF2B5EF4-FFF2-40B4-BE49-F238E27FC236}">
                  <a16:creationId xmlns:a16="http://schemas.microsoft.com/office/drawing/2014/main" id="{2179A587-AB1F-2B4F-8045-912CB4ED608A}"/>
                </a:ext>
              </a:extLst>
            </p:cNvPr>
            <p:cNvSpPr txBox="1"/>
            <p:nvPr/>
          </p:nvSpPr>
          <p:spPr>
            <a:xfrm>
              <a:off x="2448910" y="1429407"/>
              <a:ext cx="858932" cy="1057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61" name="TextBox 360">
              <a:extLst>
                <a:ext uri="{FF2B5EF4-FFF2-40B4-BE49-F238E27FC236}">
                  <a16:creationId xmlns:a16="http://schemas.microsoft.com/office/drawing/2014/main" id="{5F34E98A-0C1B-5B44-9F03-E188B2FF8532}"/>
                </a:ext>
              </a:extLst>
            </p:cNvPr>
            <p:cNvSpPr txBox="1"/>
            <p:nvPr/>
          </p:nvSpPr>
          <p:spPr>
            <a:xfrm>
              <a:off x="2601309" y="1581808"/>
              <a:ext cx="858932" cy="1057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62" name="TextBox 361">
              <a:extLst>
                <a:ext uri="{FF2B5EF4-FFF2-40B4-BE49-F238E27FC236}">
                  <a16:creationId xmlns:a16="http://schemas.microsoft.com/office/drawing/2014/main" id="{2F61F76C-F1F4-FF46-B15F-D05FEECCFCAA}"/>
                </a:ext>
              </a:extLst>
            </p:cNvPr>
            <p:cNvSpPr txBox="1"/>
            <p:nvPr/>
          </p:nvSpPr>
          <p:spPr>
            <a:xfrm>
              <a:off x="2753711" y="1734207"/>
              <a:ext cx="858932" cy="1057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63" name="TextBox 362">
              <a:extLst>
                <a:ext uri="{FF2B5EF4-FFF2-40B4-BE49-F238E27FC236}">
                  <a16:creationId xmlns:a16="http://schemas.microsoft.com/office/drawing/2014/main" id="{737E2CDD-929B-594D-BA0C-63401EE5DBFC}"/>
                </a:ext>
              </a:extLst>
            </p:cNvPr>
            <p:cNvSpPr txBox="1"/>
            <p:nvPr/>
          </p:nvSpPr>
          <p:spPr>
            <a:xfrm>
              <a:off x="2948014" y="1822913"/>
              <a:ext cx="858932" cy="1057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64" name="TextBox 363">
              <a:extLst>
                <a:ext uri="{FF2B5EF4-FFF2-40B4-BE49-F238E27FC236}">
                  <a16:creationId xmlns:a16="http://schemas.microsoft.com/office/drawing/2014/main" id="{F1BE46E1-F34C-6740-902C-CC1C26CA1DF0}"/>
                </a:ext>
              </a:extLst>
            </p:cNvPr>
            <p:cNvSpPr txBox="1"/>
            <p:nvPr/>
          </p:nvSpPr>
          <p:spPr>
            <a:xfrm>
              <a:off x="3058511" y="2039007"/>
              <a:ext cx="858932" cy="1057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65" name="TextBox 364">
              <a:extLst>
                <a:ext uri="{FF2B5EF4-FFF2-40B4-BE49-F238E27FC236}">
                  <a16:creationId xmlns:a16="http://schemas.microsoft.com/office/drawing/2014/main" id="{681BA8B7-D223-B04F-826C-CE9A604BEB68}"/>
                </a:ext>
              </a:extLst>
            </p:cNvPr>
            <p:cNvSpPr txBox="1"/>
            <p:nvPr/>
          </p:nvSpPr>
          <p:spPr>
            <a:xfrm>
              <a:off x="3210910" y="2191408"/>
              <a:ext cx="858932" cy="1057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66" name="TextBox 365">
              <a:extLst>
                <a:ext uri="{FF2B5EF4-FFF2-40B4-BE49-F238E27FC236}">
                  <a16:creationId xmlns:a16="http://schemas.microsoft.com/office/drawing/2014/main" id="{31F8BD8A-3628-3E4B-ABFF-4BF96E6B5B1F}"/>
                </a:ext>
              </a:extLst>
            </p:cNvPr>
            <p:cNvSpPr txBox="1"/>
            <p:nvPr/>
          </p:nvSpPr>
          <p:spPr>
            <a:xfrm>
              <a:off x="2543641" y="1930855"/>
              <a:ext cx="858931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67" name="TextBox 366">
              <a:extLst>
                <a:ext uri="{FF2B5EF4-FFF2-40B4-BE49-F238E27FC236}">
                  <a16:creationId xmlns:a16="http://schemas.microsoft.com/office/drawing/2014/main" id="{45408FC1-CB6D-7643-9176-3794129F2D97}"/>
                </a:ext>
              </a:extLst>
            </p:cNvPr>
            <p:cNvSpPr txBox="1"/>
            <p:nvPr/>
          </p:nvSpPr>
          <p:spPr>
            <a:xfrm>
              <a:off x="2559676" y="2401192"/>
              <a:ext cx="858931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68" name="TextBox 367">
              <a:extLst>
                <a:ext uri="{FF2B5EF4-FFF2-40B4-BE49-F238E27FC236}">
                  <a16:creationId xmlns:a16="http://schemas.microsoft.com/office/drawing/2014/main" id="{D190EEBC-0EA3-574F-B2CA-5218132852BB}"/>
                </a:ext>
              </a:extLst>
            </p:cNvPr>
            <p:cNvSpPr txBox="1"/>
            <p:nvPr/>
          </p:nvSpPr>
          <p:spPr>
            <a:xfrm>
              <a:off x="2133803" y="1558684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69" name="TextBox 368">
              <a:extLst>
                <a:ext uri="{FF2B5EF4-FFF2-40B4-BE49-F238E27FC236}">
                  <a16:creationId xmlns:a16="http://schemas.microsoft.com/office/drawing/2014/main" id="{2B7A5458-D845-A140-817C-4CE2ABFC656F}"/>
                </a:ext>
              </a:extLst>
            </p:cNvPr>
            <p:cNvSpPr txBox="1"/>
            <p:nvPr/>
          </p:nvSpPr>
          <p:spPr>
            <a:xfrm>
              <a:off x="2244297" y="1794219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70" name="TextBox 369">
              <a:extLst>
                <a:ext uri="{FF2B5EF4-FFF2-40B4-BE49-F238E27FC236}">
                  <a16:creationId xmlns:a16="http://schemas.microsoft.com/office/drawing/2014/main" id="{8CFAEC10-85BE-4049-80AF-65932EF5AEFB}"/>
                </a:ext>
              </a:extLst>
            </p:cNvPr>
            <p:cNvSpPr txBox="1"/>
            <p:nvPr/>
          </p:nvSpPr>
          <p:spPr>
            <a:xfrm>
              <a:off x="2428161" y="1798738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71" name="TextBox 370">
              <a:extLst>
                <a:ext uri="{FF2B5EF4-FFF2-40B4-BE49-F238E27FC236}">
                  <a16:creationId xmlns:a16="http://schemas.microsoft.com/office/drawing/2014/main" id="{E6E5D6AB-8857-B347-B4FF-EA94A66A14CE}"/>
                </a:ext>
              </a:extLst>
            </p:cNvPr>
            <p:cNvSpPr txBox="1"/>
            <p:nvPr/>
          </p:nvSpPr>
          <p:spPr>
            <a:xfrm>
              <a:off x="2464675" y="2140325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72" name="TextBox 371">
              <a:extLst>
                <a:ext uri="{FF2B5EF4-FFF2-40B4-BE49-F238E27FC236}">
                  <a16:creationId xmlns:a16="http://schemas.microsoft.com/office/drawing/2014/main" id="{4E07B93E-638D-A840-8502-FE57B1F6811F}"/>
                </a:ext>
              </a:extLst>
            </p:cNvPr>
            <p:cNvSpPr txBox="1"/>
            <p:nvPr/>
          </p:nvSpPr>
          <p:spPr>
            <a:xfrm>
              <a:off x="2911366" y="2101438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73" name="TextBox 372">
              <a:extLst>
                <a:ext uri="{FF2B5EF4-FFF2-40B4-BE49-F238E27FC236}">
                  <a16:creationId xmlns:a16="http://schemas.microsoft.com/office/drawing/2014/main" id="{58C04CBE-8778-BE4E-9698-681E47CD2D59}"/>
                </a:ext>
              </a:extLst>
            </p:cNvPr>
            <p:cNvSpPr txBox="1"/>
            <p:nvPr/>
          </p:nvSpPr>
          <p:spPr>
            <a:xfrm>
              <a:off x="2758318" y="2319948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74" name="TextBox 373">
              <a:extLst>
                <a:ext uri="{FF2B5EF4-FFF2-40B4-BE49-F238E27FC236}">
                  <a16:creationId xmlns:a16="http://schemas.microsoft.com/office/drawing/2014/main" id="{6065B53D-2BBE-774E-841C-EC79BEDD7427}"/>
                </a:ext>
              </a:extLst>
            </p:cNvPr>
            <p:cNvSpPr txBox="1"/>
            <p:nvPr/>
          </p:nvSpPr>
          <p:spPr>
            <a:xfrm>
              <a:off x="3037761" y="2408339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75" name="TextBox 374">
              <a:extLst>
                <a:ext uri="{FF2B5EF4-FFF2-40B4-BE49-F238E27FC236}">
                  <a16:creationId xmlns:a16="http://schemas.microsoft.com/office/drawing/2014/main" id="{824532A5-C020-D343-AA5A-6658AC01B4CE}"/>
                </a:ext>
              </a:extLst>
            </p:cNvPr>
            <p:cNvSpPr txBox="1"/>
            <p:nvPr/>
          </p:nvSpPr>
          <p:spPr>
            <a:xfrm>
              <a:off x="2055046" y="1872523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76" name="TextBox 375">
              <a:extLst>
                <a:ext uri="{FF2B5EF4-FFF2-40B4-BE49-F238E27FC236}">
                  <a16:creationId xmlns:a16="http://schemas.microsoft.com/office/drawing/2014/main" id="{723EB88D-81B9-544D-88AF-21E0FFE8D34E}"/>
                </a:ext>
              </a:extLst>
            </p:cNvPr>
            <p:cNvSpPr txBox="1"/>
            <p:nvPr/>
          </p:nvSpPr>
          <p:spPr>
            <a:xfrm>
              <a:off x="3232066" y="1918873"/>
              <a:ext cx="858931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77" name="TextBox 376">
              <a:extLst>
                <a:ext uri="{FF2B5EF4-FFF2-40B4-BE49-F238E27FC236}">
                  <a16:creationId xmlns:a16="http://schemas.microsoft.com/office/drawing/2014/main" id="{0B801451-EDE0-8B4D-8976-89185CA09D64}"/>
                </a:ext>
              </a:extLst>
            </p:cNvPr>
            <p:cNvSpPr txBox="1"/>
            <p:nvPr/>
          </p:nvSpPr>
          <p:spPr>
            <a:xfrm>
              <a:off x="2927268" y="1483428"/>
              <a:ext cx="284051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78" name="TextBox 377">
              <a:extLst>
                <a:ext uri="{FF2B5EF4-FFF2-40B4-BE49-F238E27FC236}">
                  <a16:creationId xmlns:a16="http://schemas.microsoft.com/office/drawing/2014/main" id="{7725F306-A058-F140-9309-C5A6141792E4}"/>
                </a:ext>
              </a:extLst>
            </p:cNvPr>
            <p:cNvSpPr txBox="1"/>
            <p:nvPr/>
          </p:nvSpPr>
          <p:spPr>
            <a:xfrm>
              <a:off x="3263599" y="1638248"/>
              <a:ext cx="858932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79" name="TextBox 378">
              <a:extLst>
                <a:ext uri="{FF2B5EF4-FFF2-40B4-BE49-F238E27FC236}">
                  <a16:creationId xmlns:a16="http://schemas.microsoft.com/office/drawing/2014/main" id="{805B4AFD-FA68-414B-B847-7854E1B77CC3}"/>
                </a:ext>
              </a:extLst>
            </p:cNvPr>
            <p:cNvSpPr txBox="1"/>
            <p:nvPr/>
          </p:nvSpPr>
          <p:spPr>
            <a:xfrm>
              <a:off x="2335516" y="2451852"/>
              <a:ext cx="858932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80" name="TextBox 379">
              <a:extLst>
                <a:ext uri="{FF2B5EF4-FFF2-40B4-BE49-F238E27FC236}">
                  <a16:creationId xmlns:a16="http://schemas.microsoft.com/office/drawing/2014/main" id="{1C034FC6-B5E8-8A4E-B575-0B0B2E68EA5F}"/>
                </a:ext>
              </a:extLst>
            </p:cNvPr>
            <p:cNvSpPr txBox="1"/>
            <p:nvPr/>
          </p:nvSpPr>
          <p:spPr>
            <a:xfrm>
              <a:off x="2727434" y="2028285"/>
              <a:ext cx="858932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81" name="TextBox 380">
              <a:extLst>
                <a:ext uri="{FF2B5EF4-FFF2-40B4-BE49-F238E27FC236}">
                  <a16:creationId xmlns:a16="http://schemas.microsoft.com/office/drawing/2014/main" id="{CF793E8C-4B9E-6548-BD0F-6CC76E1F0C1B}"/>
                </a:ext>
              </a:extLst>
            </p:cNvPr>
            <p:cNvSpPr txBox="1"/>
            <p:nvPr/>
          </p:nvSpPr>
          <p:spPr>
            <a:xfrm>
              <a:off x="2181269" y="2138010"/>
              <a:ext cx="858932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82" name="Oval 381">
              <a:extLst>
                <a:ext uri="{FF2B5EF4-FFF2-40B4-BE49-F238E27FC236}">
                  <a16:creationId xmlns:a16="http://schemas.microsoft.com/office/drawing/2014/main" id="{A64F69A8-10C4-884C-A6D0-36405E00FD84}"/>
                </a:ext>
              </a:extLst>
            </p:cNvPr>
            <p:cNvSpPr/>
            <p:nvPr/>
          </p:nvSpPr>
          <p:spPr>
            <a:xfrm>
              <a:off x="2163419" y="1681870"/>
              <a:ext cx="1665618" cy="157655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</p:grpSp>
      <p:grpSp>
        <p:nvGrpSpPr>
          <p:cNvPr id="383" name="Group 382">
            <a:extLst>
              <a:ext uri="{FF2B5EF4-FFF2-40B4-BE49-F238E27FC236}">
                <a16:creationId xmlns:a16="http://schemas.microsoft.com/office/drawing/2014/main" id="{2D499510-1081-9743-BE1C-5D453F3AD82D}"/>
              </a:ext>
            </a:extLst>
          </p:cNvPr>
          <p:cNvGrpSpPr/>
          <p:nvPr/>
        </p:nvGrpSpPr>
        <p:grpSpPr>
          <a:xfrm>
            <a:off x="4271799" y="1563298"/>
            <a:ext cx="722908" cy="727045"/>
            <a:chOff x="2055045" y="1429407"/>
            <a:chExt cx="2066268" cy="2078098"/>
          </a:xfrm>
        </p:grpSpPr>
        <p:sp>
          <p:nvSpPr>
            <p:cNvPr id="384" name="TextBox 383">
              <a:extLst>
                <a:ext uri="{FF2B5EF4-FFF2-40B4-BE49-F238E27FC236}">
                  <a16:creationId xmlns:a16="http://schemas.microsoft.com/office/drawing/2014/main" id="{E26510DC-140C-7740-9052-DD60FC51937A}"/>
                </a:ext>
              </a:extLst>
            </p:cNvPr>
            <p:cNvSpPr txBox="1"/>
            <p:nvPr/>
          </p:nvSpPr>
          <p:spPr>
            <a:xfrm>
              <a:off x="2448910" y="1429407"/>
              <a:ext cx="857717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85" name="TextBox 384">
              <a:extLst>
                <a:ext uri="{FF2B5EF4-FFF2-40B4-BE49-F238E27FC236}">
                  <a16:creationId xmlns:a16="http://schemas.microsoft.com/office/drawing/2014/main" id="{DC073C5C-770D-9D43-8570-8198EE0CC5E2}"/>
                </a:ext>
              </a:extLst>
            </p:cNvPr>
            <p:cNvSpPr txBox="1"/>
            <p:nvPr/>
          </p:nvSpPr>
          <p:spPr>
            <a:xfrm>
              <a:off x="2601310" y="1581808"/>
              <a:ext cx="857717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86" name="TextBox 385">
              <a:extLst>
                <a:ext uri="{FF2B5EF4-FFF2-40B4-BE49-F238E27FC236}">
                  <a16:creationId xmlns:a16="http://schemas.microsoft.com/office/drawing/2014/main" id="{A2A224A8-982D-C24C-9CD8-D7282709AF29}"/>
                </a:ext>
              </a:extLst>
            </p:cNvPr>
            <p:cNvSpPr txBox="1"/>
            <p:nvPr/>
          </p:nvSpPr>
          <p:spPr>
            <a:xfrm>
              <a:off x="2753710" y="1734208"/>
              <a:ext cx="857717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87" name="TextBox 386">
              <a:extLst>
                <a:ext uri="{FF2B5EF4-FFF2-40B4-BE49-F238E27FC236}">
                  <a16:creationId xmlns:a16="http://schemas.microsoft.com/office/drawing/2014/main" id="{BB946CD5-924C-F94A-B24D-67CD60E77472}"/>
                </a:ext>
              </a:extLst>
            </p:cNvPr>
            <p:cNvSpPr txBox="1"/>
            <p:nvPr/>
          </p:nvSpPr>
          <p:spPr>
            <a:xfrm>
              <a:off x="2948016" y="1822912"/>
              <a:ext cx="857717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88" name="TextBox 387">
              <a:extLst>
                <a:ext uri="{FF2B5EF4-FFF2-40B4-BE49-F238E27FC236}">
                  <a16:creationId xmlns:a16="http://schemas.microsoft.com/office/drawing/2014/main" id="{BC7BAFDF-FBA5-6641-9E2D-14B2D86AE925}"/>
                </a:ext>
              </a:extLst>
            </p:cNvPr>
            <p:cNvSpPr txBox="1"/>
            <p:nvPr/>
          </p:nvSpPr>
          <p:spPr>
            <a:xfrm>
              <a:off x="3058511" y="2039006"/>
              <a:ext cx="857717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89" name="TextBox 388">
              <a:extLst>
                <a:ext uri="{FF2B5EF4-FFF2-40B4-BE49-F238E27FC236}">
                  <a16:creationId xmlns:a16="http://schemas.microsoft.com/office/drawing/2014/main" id="{3CAE7755-D3F2-874B-8190-279C123B462D}"/>
                </a:ext>
              </a:extLst>
            </p:cNvPr>
            <p:cNvSpPr txBox="1"/>
            <p:nvPr/>
          </p:nvSpPr>
          <p:spPr>
            <a:xfrm>
              <a:off x="3210909" y="2191407"/>
              <a:ext cx="857717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90" name="TextBox 389">
              <a:extLst>
                <a:ext uri="{FF2B5EF4-FFF2-40B4-BE49-F238E27FC236}">
                  <a16:creationId xmlns:a16="http://schemas.microsoft.com/office/drawing/2014/main" id="{14CA52E1-19B4-624E-98EC-42011C3567C5}"/>
                </a:ext>
              </a:extLst>
            </p:cNvPr>
            <p:cNvSpPr txBox="1"/>
            <p:nvPr/>
          </p:nvSpPr>
          <p:spPr>
            <a:xfrm>
              <a:off x="2543641" y="1930855"/>
              <a:ext cx="857716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91" name="TextBox 390">
              <a:extLst>
                <a:ext uri="{FF2B5EF4-FFF2-40B4-BE49-F238E27FC236}">
                  <a16:creationId xmlns:a16="http://schemas.microsoft.com/office/drawing/2014/main" id="{6899C925-D330-2846-8C21-D7187D1732E6}"/>
                </a:ext>
              </a:extLst>
            </p:cNvPr>
            <p:cNvSpPr txBox="1"/>
            <p:nvPr/>
          </p:nvSpPr>
          <p:spPr>
            <a:xfrm>
              <a:off x="2559676" y="2401193"/>
              <a:ext cx="857716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92" name="TextBox 391">
              <a:extLst>
                <a:ext uri="{FF2B5EF4-FFF2-40B4-BE49-F238E27FC236}">
                  <a16:creationId xmlns:a16="http://schemas.microsoft.com/office/drawing/2014/main" id="{5CBF7291-B4D3-B346-A327-B08481E9E5D2}"/>
                </a:ext>
              </a:extLst>
            </p:cNvPr>
            <p:cNvSpPr txBox="1"/>
            <p:nvPr/>
          </p:nvSpPr>
          <p:spPr>
            <a:xfrm>
              <a:off x="2133802" y="1558684"/>
              <a:ext cx="294291" cy="1055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93" name="TextBox 392">
              <a:extLst>
                <a:ext uri="{FF2B5EF4-FFF2-40B4-BE49-F238E27FC236}">
                  <a16:creationId xmlns:a16="http://schemas.microsoft.com/office/drawing/2014/main" id="{7552AE3D-E0D1-1A46-98A5-3110C6878DE1}"/>
                </a:ext>
              </a:extLst>
            </p:cNvPr>
            <p:cNvSpPr txBox="1"/>
            <p:nvPr/>
          </p:nvSpPr>
          <p:spPr>
            <a:xfrm>
              <a:off x="2244297" y="1794218"/>
              <a:ext cx="294291" cy="1055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94" name="TextBox 393">
              <a:extLst>
                <a:ext uri="{FF2B5EF4-FFF2-40B4-BE49-F238E27FC236}">
                  <a16:creationId xmlns:a16="http://schemas.microsoft.com/office/drawing/2014/main" id="{BA0EEB37-14B7-3F41-8CD5-BF2486ED8DEC}"/>
                </a:ext>
              </a:extLst>
            </p:cNvPr>
            <p:cNvSpPr txBox="1"/>
            <p:nvPr/>
          </p:nvSpPr>
          <p:spPr>
            <a:xfrm>
              <a:off x="2428161" y="1798739"/>
              <a:ext cx="294291" cy="1055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95" name="TextBox 394">
              <a:extLst>
                <a:ext uri="{FF2B5EF4-FFF2-40B4-BE49-F238E27FC236}">
                  <a16:creationId xmlns:a16="http://schemas.microsoft.com/office/drawing/2014/main" id="{68A183E7-E6E8-B641-86CB-DFD2AD67992D}"/>
                </a:ext>
              </a:extLst>
            </p:cNvPr>
            <p:cNvSpPr txBox="1"/>
            <p:nvPr/>
          </p:nvSpPr>
          <p:spPr>
            <a:xfrm>
              <a:off x="2464675" y="2140327"/>
              <a:ext cx="294291" cy="1055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96" name="TextBox 395">
              <a:extLst>
                <a:ext uri="{FF2B5EF4-FFF2-40B4-BE49-F238E27FC236}">
                  <a16:creationId xmlns:a16="http://schemas.microsoft.com/office/drawing/2014/main" id="{84E3D4B0-202A-1C44-9D53-CE8503858BE2}"/>
                </a:ext>
              </a:extLst>
            </p:cNvPr>
            <p:cNvSpPr txBox="1"/>
            <p:nvPr/>
          </p:nvSpPr>
          <p:spPr>
            <a:xfrm>
              <a:off x="2911366" y="2101437"/>
              <a:ext cx="294291" cy="1055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97" name="TextBox 396">
              <a:extLst>
                <a:ext uri="{FF2B5EF4-FFF2-40B4-BE49-F238E27FC236}">
                  <a16:creationId xmlns:a16="http://schemas.microsoft.com/office/drawing/2014/main" id="{FAC05DAC-B3D2-7645-8A87-D57C4CCEECD2}"/>
                </a:ext>
              </a:extLst>
            </p:cNvPr>
            <p:cNvSpPr txBox="1"/>
            <p:nvPr/>
          </p:nvSpPr>
          <p:spPr>
            <a:xfrm>
              <a:off x="2758317" y="2319947"/>
              <a:ext cx="294291" cy="1055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98" name="TextBox 397">
              <a:extLst>
                <a:ext uri="{FF2B5EF4-FFF2-40B4-BE49-F238E27FC236}">
                  <a16:creationId xmlns:a16="http://schemas.microsoft.com/office/drawing/2014/main" id="{D3F3116F-9C79-B340-B017-DAC902D01FDC}"/>
                </a:ext>
              </a:extLst>
            </p:cNvPr>
            <p:cNvSpPr txBox="1"/>
            <p:nvPr/>
          </p:nvSpPr>
          <p:spPr>
            <a:xfrm>
              <a:off x="3037762" y="2408339"/>
              <a:ext cx="294291" cy="1055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99" name="TextBox 398">
              <a:extLst>
                <a:ext uri="{FF2B5EF4-FFF2-40B4-BE49-F238E27FC236}">
                  <a16:creationId xmlns:a16="http://schemas.microsoft.com/office/drawing/2014/main" id="{8A34D775-D030-9D49-8E9E-546987FBB1F4}"/>
                </a:ext>
              </a:extLst>
            </p:cNvPr>
            <p:cNvSpPr txBox="1"/>
            <p:nvPr/>
          </p:nvSpPr>
          <p:spPr>
            <a:xfrm>
              <a:off x="2055045" y="1872523"/>
              <a:ext cx="294291" cy="1055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00" name="TextBox 399">
              <a:extLst>
                <a:ext uri="{FF2B5EF4-FFF2-40B4-BE49-F238E27FC236}">
                  <a16:creationId xmlns:a16="http://schemas.microsoft.com/office/drawing/2014/main" id="{B887FD95-9EA5-7744-95A6-7B0A25BA667B}"/>
                </a:ext>
              </a:extLst>
            </p:cNvPr>
            <p:cNvSpPr txBox="1"/>
            <p:nvPr/>
          </p:nvSpPr>
          <p:spPr>
            <a:xfrm>
              <a:off x="3232067" y="1918873"/>
              <a:ext cx="857716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01" name="TextBox 400">
              <a:extLst>
                <a:ext uri="{FF2B5EF4-FFF2-40B4-BE49-F238E27FC236}">
                  <a16:creationId xmlns:a16="http://schemas.microsoft.com/office/drawing/2014/main" id="{EB779E81-F033-744F-96DF-9E1BC2745217}"/>
                </a:ext>
              </a:extLst>
            </p:cNvPr>
            <p:cNvSpPr txBox="1"/>
            <p:nvPr/>
          </p:nvSpPr>
          <p:spPr>
            <a:xfrm>
              <a:off x="2927267" y="1483428"/>
              <a:ext cx="284052" cy="1055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02" name="TextBox 401">
              <a:extLst>
                <a:ext uri="{FF2B5EF4-FFF2-40B4-BE49-F238E27FC236}">
                  <a16:creationId xmlns:a16="http://schemas.microsoft.com/office/drawing/2014/main" id="{9B5B4685-8237-6C49-B3A7-1094C8B35AC4}"/>
                </a:ext>
              </a:extLst>
            </p:cNvPr>
            <p:cNvSpPr txBox="1"/>
            <p:nvPr/>
          </p:nvSpPr>
          <p:spPr>
            <a:xfrm>
              <a:off x="3263597" y="1638247"/>
              <a:ext cx="857716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03" name="TextBox 402">
              <a:extLst>
                <a:ext uri="{FF2B5EF4-FFF2-40B4-BE49-F238E27FC236}">
                  <a16:creationId xmlns:a16="http://schemas.microsoft.com/office/drawing/2014/main" id="{8AC71842-1048-6E4C-B024-5D1F7729D548}"/>
                </a:ext>
              </a:extLst>
            </p:cNvPr>
            <p:cNvSpPr txBox="1"/>
            <p:nvPr/>
          </p:nvSpPr>
          <p:spPr>
            <a:xfrm>
              <a:off x="2335516" y="2451851"/>
              <a:ext cx="857716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04" name="TextBox 403">
              <a:extLst>
                <a:ext uri="{FF2B5EF4-FFF2-40B4-BE49-F238E27FC236}">
                  <a16:creationId xmlns:a16="http://schemas.microsoft.com/office/drawing/2014/main" id="{F13564EE-F859-9F4A-B50F-ED6E0651F9D3}"/>
                </a:ext>
              </a:extLst>
            </p:cNvPr>
            <p:cNvSpPr txBox="1"/>
            <p:nvPr/>
          </p:nvSpPr>
          <p:spPr>
            <a:xfrm>
              <a:off x="2727434" y="2028285"/>
              <a:ext cx="857716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05" name="TextBox 404">
              <a:extLst>
                <a:ext uri="{FF2B5EF4-FFF2-40B4-BE49-F238E27FC236}">
                  <a16:creationId xmlns:a16="http://schemas.microsoft.com/office/drawing/2014/main" id="{AE5E409A-F9C3-404B-8495-E2C46F9055C6}"/>
                </a:ext>
              </a:extLst>
            </p:cNvPr>
            <p:cNvSpPr txBox="1"/>
            <p:nvPr/>
          </p:nvSpPr>
          <p:spPr>
            <a:xfrm>
              <a:off x="2181269" y="2138012"/>
              <a:ext cx="857716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06" name="Oval 405">
              <a:extLst>
                <a:ext uri="{FF2B5EF4-FFF2-40B4-BE49-F238E27FC236}">
                  <a16:creationId xmlns:a16="http://schemas.microsoft.com/office/drawing/2014/main" id="{DAB2AFCE-EF27-5143-96A9-374EBD531FAE}"/>
                </a:ext>
              </a:extLst>
            </p:cNvPr>
            <p:cNvSpPr/>
            <p:nvPr/>
          </p:nvSpPr>
          <p:spPr>
            <a:xfrm>
              <a:off x="2118684" y="1646288"/>
              <a:ext cx="1665618" cy="1576553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FF0000"/>
                </a:solidFill>
              </a:endParaRPr>
            </a:p>
          </p:txBody>
        </p:sp>
      </p:grpSp>
      <p:sp>
        <p:nvSpPr>
          <p:cNvPr id="407" name="TextBox 406">
            <a:extLst>
              <a:ext uri="{FF2B5EF4-FFF2-40B4-BE49-F238E27FC236}">
                <a16:creationId xmlns:a16="http://schemas.microsoft.com/office/drawing/2014/main" id="{39FF882C-4CBA-884F-9171-783732BCE55B}"/>
              </a:ext>
            </a:extLst>
          </p:cNvPr>
          <p:cNvSpPr txBox="1"/>
          <p:nvPr/>
        </p:nvSpPr>
        <p:spPr>
          <a:xfrm>
            <a:off x="457200" y="1231947"/>
            <a:ext cx="2057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Sample data set A</a:t>
            </a:r>
          </a:p>
        </p:txBody>
      </p:sp>
      <p:sp>
        <p:nvSpPr>
          <p:cNvPr id="408" name="TextBox 407">
            <a:extLst>
              <a:ext uri="{FF2B5EF4-FFF2-40B4-BE49-F238E27FC236}">
                <a16:creationId xmlns:a16="http://schemas.microsoft.com/office/drawing/2014/main" id="{B2FA9BF4-27A4-FD44-A005-6C6DB7561AAF}"/>
              </a:ext>
            </a:extLst>
          </p:cNvPr>
          <p:cNvSpPr txBox="1"/>
          <p:nvPr/>
        </p:nvSpPr>
        <p:spPr>
          <a:xfrm>
            <a:off x="4173971" y="1231947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Sample data set B</a:t>
            </a:r>
          </a:p>
        </p:txBody>
      </p:sp>
      <p:grpSp>
        <p:nvGrpSpPr>
          <p:cNvPr id="409" name="Group 408">
            <a:extLst>
              <a:ext uri="{FF2B5EF4-FFF2-40B4-BE49-F238E27FC236}">
                <a16:creationId xmlns:a16="http://schemas.microsoft.com/office/drawing/2014/main" id="{12114CC7-9B1F-7F4A-91EA-0DC7123E4419}"/>
              </a:ext>
            </a:extLst>
          </p:cNvPr>
          <p:cNvGrpSpPr/>
          <p:nvPr/>
        </p:nvGrpSpPr>
        <p:grpSpPr>
          <a:xfrm>
            <a:off x="1255305" y="1657350"/>
            <a:ext cx="1818412" cy="386538"/>
            <a:chOff x="5074022" y="438823"/>
            <a:chExt cx="2816206" cy="59863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1" name="TextBox 410">
                  <a:extLst>
                    <a:ext uri="{FF2B5EF4-FFF2-40B4-BE49-F238E27FC236}">
                      <a16:creationId xmlns:a16="http://schemas.microsoft.com/office/drawing/2014/main" id="{252E1A88-D6C7-4442-B0F0-ED418A8FF843}"/>
                    </a:ext>
                  </a:extLst>
                </p:cNvPr>
                <p:cNvSpPr txBox="1"/>
                <p:nvPr/>
              </p:nvSpPr>
              <p:spPr>
                <a:xfrm>
                  <a:off x="5074022" y="438823"/>
                  <a:ext cx="739218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411" name="TextBox 410">
                  <a:extLst>
                    <a:ext uri="{FF2B5EF4-FFF2-40B4-BE49-F238E27FC236}">
                      <a16:creationId xmlns:a16="http://schemas.microsoft.com/office/drawing/2014/main" id="{252E1A88-D6C7-4442-B0F0-ED418A8FF8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4022" y="438823"/>
                  <a:ext cx="739218" cy="57199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2" name="TextBox 411">
                  <a:extLst>
                    <a:ext uri="{FF2B5EF4-FFF2-40B4-BE49-F238E27FC236}">
                      <a16:creationId xmlns:a16="http://schemas.microsoft.com/office/drawing/2014/main" id="{96F9F1DF-687D-DE4A-9952-EE3A4826B049}"/>
                    </a:ext>
                  </a:extLst>
                </p:cNvPr>
                <p:cNvSpPr txBox="1"/>
                <p:nvPr/>
              </p:nvSpPr>
              <p:spPr>
                <a:xfrm>
                  <a:off x="5424639" y="438823"/>
                  <a:ext cx="730978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412" name="TextBox 411">
                  <a:extLst>
                    <a:ext uri="{FF2B5EF4-FFF2-40B4-BE49-F238E27FC236}">
                      <a16:creationId xmlns:a16="http://schemas.microsoft.com/office/drawing/2014/main" id="{96F9F1DF-687D-DE4A-9952-EE3A4826B0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4639" y="438823"/>
                  <a:ext cx="730978" cy="57199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3" name="TextBox 412">
                  <a:extLst>
                    <a:ext uri="{FF2B5EF4-FFF2-40B4-BE49-F238E27FC236}">
                      <a16:creationId xmlns:a16="http://schemas.microsoft.com/office/drawing/2014/main" id="{B9C3085A-B88E-3144-BEFF-39302D6C2B1B}"/>
                    </a:ext>
                  </a:extLst>
                </p:cNvPr>
                <p:cNvSpPr txBox="1"/>
                <p:nvPr/>
              </p:nvSpPr>
              <p:spPr>
                <a:xfrm>
                  <a:off x="5775258" y="438823"/>
                  <a:ext cx="739218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413" name="TextBox 412">
                  <a:extLst>
                    <a:ext uri="{FF2B5EF4-FFF2-40B4-BE49-F238E27FC236}">
                      <a16:creationId xmlns:a16="http://schemas.microsoft.com/office/drawing/2014/main" id="{B9C3085A-B88E-3144-BEFF-39302D6C2B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5258" y="438823"/>
                  <a:ext cx="739218" cy="57199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4" name="TextBox 413">
                  <a:extLst>
                    <a:ext uri="{FF2B5EF4-FFF2-40B4-BE49-F238E27FC236}">
                      <a16:creationId xmlns:a16="http://schemas.microsoft.com/office/drawing/2014/main" id="{D726A8BB-D02A-8E4A-BB30-8A91E306E7E3}"/>
                    </a:ext>
                  </a:extLst>
                </p:cNvPr>
                <p:cNvSpPr txBox="1"/>
                <p:nvPr/>
              </p:nvSpPr>
              <p:spPr>
                <a:xfrm>
                  <a:off x="6760149" y="438823"/>
                  <a:ext cx="1130079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414" name="TextBox 413">
                  <a:extLst>
                    <a:ext uri="{FF2B5EF4-FFF2-40B4-BE49-F238E27FC236}">
                      <a16:creationId xmlns:a16="http://schemas.microsoft.com/office/drawing/2014/main" id="{D726A8BB-D02A-8E4A-BB30-8A91E306E7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0149" y="438823"/>
                  <a:ext cx="1130079" cy="57199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5" name="TextBox 414">
                  <a:extLst>
                    <a:ext uri="{FF2B5EF4-FFF2-40B4-BE49-F238E27FC236}">
                      <a16:creationId xmlns:a16="http://schemas.microsoft.com/office/drawing/2014/main" id="{A510035E-5B50-764B-97DD-B22B9441C99D}"/>
                    </a:ext>
                  </a:extLst>
                </p:cNvPr>
                <p:cNvSpPr txBox="1"/>
                <p:nvPr/>
              </p:nvSpPr>
              <p:spPr>
                <a:xfrm>
                  <a:off x="6266153" y="465470"/>
                  <a:ext cx="690660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dirty="0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415" name="TextBox 414">
                  <a:extLst>
                    <a:ext uri="{FF2B5EF4-FFF2-40B4-BE49-F238E27FC236}">
                      <a16:creationId xmlns:a16="http://schemas.microsoft.com/office/drawing/2014/main" id="{A510035E-5B50-764B-97DD-B22B9441C9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6153" y="465470"/>
                  <a:ext cx="690660" cy="57199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0" name="Rectangle 409">
              <a:extLst>
                <a:ext uri="{FF2B5EF4-FFF2-40B4-BE49-F238E27FC236}">
                  <a16:creationId xmlns:a16="http://schemas.microsoft.com/office/drawing/2014/main" id="{E2456B7B-ADB9-FF4F-93A1-79B34B4E6DBA}"/>
                </a:ext>
              </a:extLst>
            </p:cNvPr>
            <p:cNvSpPr/>
            <p:nvPr/>
          </p:nvSpPr>
          <p:spPr>
            <a:xfrm>
              <a:off x="5127814" y="564865"/>
              <a:ext cx="2604574" cy="43065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6" name="TextBox 415">
                <a:extLst>
                  <a:ext uri="{FF2B5EF4-FFF2-40B4-BE49-F238E27FC236}">
                    <a16:creationId xmlns:a16="http://schemas.microsoft.com/office/drawing/2014/main" id="{3A84778A-9FA3-5A46-BC80-21AE9B087B36}"/>
                  </a:ext>
                </a:extLst>
              </p:cNvPr>
              <p:cNvSpPr txBox="1"/>
              <p:nvPr/>
            </p:nvSpPr>
            <p:spPr>
              <a:xfrm>
                <a:off x="3357974" y="1684531"/>
                <a:ext cx="6728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𝑡𝑎𝑡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416" name="TextBox 415">
                <a:extLst>
                  <a:ext uri="{FF2B5EF4-FFF2-40B4-BE49-F238E27FC236}">
                    <a16:creationId xmlns:a16="http://schemas.microsoft.com/office/drawing/2014/main" id="{3A84778A-9FA3-5A46-BC80-21AE9B087B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7974" y="1684531"/>
                <a:ext cx="67281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7" name="Right Arrow 416">
            <a:extLst>
              <a:ext uri="{FF2B5EF4-FFF2-40B4-BE49-F238E27FC236}">
                <a16:creationId xmlns:a16="http://schemas.microsoft.com/office/drawing/2014/main" id="{1BD1E57F-FE1B-AE41-BF99-DE0DA66B6A08}"/>
              </a:ext>
            </a:extLst>
          </p:cNvPr>
          <p:cNvSpPr/>
          <p:nvPr/>
        </p:nvSpPr>
        <p:spPr>
          <a:xfrm>
            <a:off x="3091757" y="1786434"/>
            <a:ext cx="278662" cy="16056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418" name="Group 417">
            <a:extLst>
              <a:ext uri="{FF2B5EF4-FFF2-40B4-BE49-F238E27FC236}">
                <a16:creationId xmlns:a16="http://schemas.microsoft.com/office/drawing/2014/main" id="{DA17C077-4BF6-2549-AA82-71031095AE16}"/>
              </a:ext>
            </a:extLst>
          </p:cNvPr>
          <p:cNvGrpSpPr/>
          <p:nvPr/>
        </p:nvGrpSpPr>
        <p:grpSpPr>
          <a:xfrm>
            <a:off x="5028859" y="1657350"/>
            <a:ext cx="1839444" cy="393128"/>
            <a:chOff x="5074022" y="420558"/>
            <a:chExt cx="2848779" cy="60884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4" name="TextBox 423">
                  <a:extLst>
                    <a:ext uri="{FF2B5EF4-FFF2-40B4-BE49-F238E27FC236}">
                      <a16:creationId xmlns:a16="http://schemas.microsoft.com/office/drawing/2014/main" id="{BFF279B2-1245-3D44-B9D2-4EC4A543CF6D}"/>
                    </a:ext>
                  </a:extLst>
                </p:cNvPr>
                <p:cNvSpPr txBox="1"/>
                <p:nvPr/>
              </p:nvSpPr>
              <p:spPr>
                <a:xfrm>
                  <a:off x="6266153" y="447205"/>
                  <a:ext cx="690660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1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24" name="TextBox 423">
                  <a:extLst>
                    <a:ext uri="{FF2B5EF4-FFF2-40B4-BE49-F238E27FC236}">
                      <a16:creationId xmlns:a16="http://schemas.microsoft.com/office/drawing/2014/main" id="{BFF279B2-1245-3D44-B9D2-4EC4A543CF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6153" y="447205"/>
                  <a:ext cx="690660" cy="571991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0" name="TextBox 419">
                  <a:extLst>
                    <a:ext uri="{FF2B5EF4-FFF2-40B4-BE49-F238E27FC236}">
                      <a16:creationId xmlns:a16="http://schemas.microsoft.com/office/drawing/2014/main" id="{72E8A76C-5F7F-E540-A3FF-323235B0B905}"/>
                    </a:ext>
                  </a:extLst>
                </p:cNvPr>
                <p:cNvSpPr txBox="1"/>
                <p:nvPr/>
              </p:nvSpPr>
              <p:spPr>
                <a:xfrm>
                  <a:off x="5074022" y="420558"/>
                  <a:ext cx="739218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20" name="TextBox 419">
                  <a:extLst>
                    <a:ext uri="{FF2B5EF4-FFF2-40B4-BE49-F238E27FC236}">
                      <a16:creationId xmlns:a16="http://schemas.microsoft.com/office/drawing/2014/main" id="{72E8A76C-5F7F-E540-A3FF-323235B0B9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4022" y="420558"/>
                  <a:ext cx="739218" cy="57199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1" name="TextBox 420">
                  <a:extLst>
                    <a:ext uri="{FF2B5EF4-FFF2-40B4-BE49-F238E27FC236}">
                      <a16:creationId xmlns:a16="http://schemas.microsoft.com/office/drawing/2014/main" id="{BDF05082-3FFD-6C44-9392-7B79C76CE50E}"/>
                    </a:ext>
                  </a:extLst>
                </p:cNvPr>
                <p:cNvSpPr txBox="1"/>
                <p:nvPr/>
              </p:nvSpPr>
              <p:spPr>
                <a:xfrm>
                  <a:off x="5424639" y="420558"/>
                  <a:ext cx="730978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21" name="TextBox 420">
                  <a:extLst>
                    <a:ext uri="{FF2B5EF4-FFF2-40B4-BE49-F238E27FC236}">
                      <a16:creationId xmlns:a16="http://schemas.microsoft.com/office/drawing/2014/main" id="{BDF05082-3FFD-6C44-9392-7B79C76CE5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4639" y="420558"/>
                  <a:ext cx="730978" cy="571991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2" name="TextBox 421">
                  <a:extLst>
                    <a:ext uri="{FF2B5EF4-FFF2-40B4-BE49-F238E27FC236}">
                      <a16:creationId xmlns:a16="http://schemas.microsoft.com/office/drawing/2014/main" id="{8A510B56-EC9D-C643-A7E6-EC9650726ADA}"/>
                    </a:ext>
                  </a:extLst>
                </p:cNvPr>
                <p:cNvSpPr txBox="1"/>
                <p:nvPr/>
              </p:nvSpPr>
              <p:spPr>
                <a:xfrm>
                  <a:off x="5775258" y="420558"/>
                  <a:ext cx="739218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22" name="TextBox 421">
                  <a:extLst>
                    <a:ext uri="{FF2B5EF4-FFF2-40B4-BE49-F238E27FC236}">
                      <a16:creationId xmlns:a16="http://schemas.microsoft.com/office/drawing/2014/main" id="{8A510B56-EC9D-C643-A7E6-EC9650726A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5258" y="420558"/>
                  <a:ext cx="739218" cy="571991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3" name="TextBox 422">
                  <a:extLst>
                    <a:ext uri="{FF2B5EF4-FFF2-40B4-BE49-F238E27FC236}">
                      <a16:creationId xmlns:a16="http://schemas.microsoft.com/office/drawing/2014/main" id="{D201DFF2-5F03-5A42-809E-95926A614DA5}"/>
                    </a:ext>
                  </a:extLst>
                </p:cNvPr>
                <p:cNvSpPr txBox="1"/>
                <p:nvPr/>
              </p:nvSpPr>
              <p:spPr>
                <a:xfrm>
                  <a:off x="6760151" y="420558"/>
                  <a:ext cx="1162650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1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23" name="TextBox 422">
                  <a:extLst>
                    <a:ext uri="{FF2B5EF4-FFF2-40B4-BE49-F238E27FC236}">
                      <a16:creationId xmlns:a16="http://schemas.microsoft.com/office/drawing/2014/main" id="{D201DFF2-5F03-5A42-809E-95926A614D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0151" y="420558"/>
                  <a:ext cx="1162650" cy="571991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9" name="Rectangle 418">
              <a:extLst>
                <a:ext uri="{FF2B5EF4-FFF2-40B4-BE49-F238E27FC236}">
                  <a16:creationId xmlns:a16="http://schemas.microsoft.com/office/drawing/2014/main" id="{B00FF3EB-1065-AB46-ACA0-5B55B7761169}"/>
                </a:ext>
              </a:extLst>
            </p:cNvPr>
            <p:cNvSpPr/>
            <p:nvPr/>
          </p:nvSpPr>
          <p:spPr>
            <a:xfrm>
              <a:off x="5127814" y="546600"/>
              <a:ext cx="2661019" cy="48280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5" name="TextBox 424">
                <a:extLst>
                  <a:ext uri="{FF2B5EF4-FFF2-40B4-BE49-F238E27FC236}">
                    <a16:creationId xmlns:a16="http://schemas.microsoft.com/office/drawing/2014/main" id="{DCC8A11E-BB16-4147-B15A-D66E3C0D61E6}"/>
                  </a:ext>
                </a:extLst>
              </p:cNvPr>
              <p:cNvSpPr txBox="1"/>
              <p:nvPr/>
            </p:nvSpPr>
            <p:spPr>
              <a:xfrm>
                <a:off x="7126953" y="1697100"/>
                <a:ext cx="6728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8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𝑡𝑎𝑡</m:t>
                      </m:r>
                    </m:oMath>
                  </m:oMathPara>
                </a14:m>
                <a:endParaRPr lang="en-US" sz="1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25" name="TextBox 424">
                <a:extLst>
                  <a:ext uri="{FF2B5EF4-FFF2-40B4-BE49-F238E27FC236}">
                    <a16:creationId xmlns:a16="http://schemas.microsoft.com/office/drawing/2014/main" id="{DCC8A11E-BB16-4147-B15A-D66E3C0D61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6953" y="1697100"/>
                <a:ext cx="672813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6" name="Right Arrow 425">
            <a:extLst>
              <a:ext uri="{FF2B5EF4-FFF2-40B4-BE49-F238E27FC236}">
                <a16:creationId xmlns:a16="http://schemas.microsoft.com/office/drawing/2014/main" id="{7A62E565-D739-7546-AA75-095C8209CD52}"/>
              </a:ext>
            </a:extLst>
          </p:cNvPr>
          <p:cNvSpPr/>
          <p:nvPr/>
        </p:nvSpPr>
        <p:spPr>
          <a:xfrm>
            <a:off x="6860735" y="1799069"/>
            <a:ext cx="278662" cy="160569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91" name="TextBox 690">
            <a:extLst>
              <a:ext uri="{FF2B5EF4-FFF2-40B4-BE49-F238E27FC236}">
                <a16:creationId xmlns:a16="http://schemas.microsoft.com/office/drawing/2014/main" id="{37533531-93E5-0A49-BFED-153D2391DDCC}"/>
              </a:ext>
            </a:extLst>
          </p:cNvPr>
          <p:cNvSpPr txBox="1"/>
          <p:nvPr/>
        </p:nvSpPr>
        <p:spPr>
          <a:xfrm>
            <a:off x="457200" y="2442760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Permutations:</a:t>
            </a:r>
          </a:p>
        </p:txBody>
      </p:sp>
      <p:sp>
        <p:nvSpPr>
          <p:cNvPr id="706" name="TextBox 705">
            <a:extLst>
              <a:ext uri="{FF2B5EF4-FFF2-40B4-BE49-F238E27FC236}">
                <a16:creationId xmlns:a16="http://schemas.microsoft.com/office/drawing/2014/main" id="{CD8427C5-F7FE-9F49-A858-FB3CE74FFCEF}"/>
              </a:ext>
            </a:extLst>
          </p:cNvPr>
          <p:cNvSpPr txBox="1"/>
          <p:nvPr/>
        </p:nvSpPr>
        <p:spPr>
          <a:xfrm>
            <a:off x="1791999" y="2189261"/>
            <a:ext cx="683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size N</a:t>
            </a:r>
          </a:p>
        </p:txBody>
      </p:sp>
      <p:sp>
        <p:nvSpPr>
          <p:cNvPr id="707" name="Left Brace 706">
            <a:extLst>
              <a:ext uri="{FF2B5EF4-FFF2-40B4-BE49-F238E27FC236}">
                <a16:creationId xmlns:a16="http://schemas.microsoft.com/office/drawing/2014/main" id="{0B78CDD7-302F-8947-AF72-0428B212AE32}"/>
              </a:ext>
            </a:extLst>
          </p:cNvPr>
          <p:cNvSpPr/>
          <p:nvPr/>
        </p:nvSpPr>
        <p:spPr>
          <a:xfrm rot="16200000">
            <a:off x="2076737" y="1332133"/>
            <a:ext cx="113726" cy="1676402"/>
          </a:xfrm>
          <a:prstGeom prst="leftBrac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8" name="TextBox 707">
            <a:extLst>
              <a:ext uri="{FF2B5EF4-FFF2-40B4-BE49-F238E27FC236}">
                <a16:creationId xmlns:a16="http://schemas.microsoft.com/office/drawing/2014/main" id="{A93B5718-D9D7-704D-BD21-FAD29A26B2B5}"/>
              </a:ext>
            </a:extLst>
          </p:cNvPr>
          <p:cNvSpPr txBox="1"/>
          <p:nvPr/>
        </p:nvSpPr>
        <p:spPr>
          <a:xfrm>
            <a:off x="5562600" y="2189261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size M</a:t>
            </a:r>
          </a:p>
        </p:txBody>
      </p:sp>
      <p:sp>
        <p:nvSpPr>
          <p:cNvPr id="709" name="Left Brace 708">
            <a:extLst>
              <a:ext uri="{FF2B5EF4-FFF2-40B4-BE49-F238E27FC236}">
                <a16:creationId xmlns:a16="http://schemas.microsoft.com/office/drawing/2014/main" id="{FFD38D6F-E8A5-E243-A5A3-358E774027C1}"/>
              </a:ext>
            </a:extLst>
          </p:cNvPr>
          <p:cNvSpPr/>
          <p:nvPr/>
        </p:nvSpPr>
        <p:spPr>
          <a:xfrm rot="16200000">
            <a:off x="5856955" y="1336342"/>
            <a:ext cx="113726" cy="1676402"/>
          </a:xfrm>
          <a:prstGeom prst="leftBrac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D876259D-AF13-CA4A-983F-E8C2D64EA16B}"/>
              </a:ext>
            </a:extLst>
          </p:cNvPr>
          <p:cNvSpPr txBox="1"/>
          <p:nvPr/>
        </p:nvSpPr>
        <p:spPr>
          <a:xfrm>
            <a:off x="457201" y="2827430"/>
            <a:ext cx="8229600" cy="2031325"/>
          </a:xfrm>
          <a:prstGeom prst="rect">
            <a:avLst/>
          </a:prstGeom>
          <a:solidFill>
            <a:schemeClr val="bg1"/>
          </a:solidFill>
          <a:ln w="76200">
            <a:solidFill>
              <a:srgbClr val="BF5700"/>
            </a:solidFill>
          </a:ln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In </a:t>
            </a:r>
            <a:r>
              <a:rPr lang="en-US" sz="1800" b="1" dirty="0"/>
              <a:t>principle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, you should do this for </a:t>
            </a:r>
            <a:r>
              <a:rPr lang="en-US" sz="1800" b="1" dirty="0"/>
              <a:t>all possible permutations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endParaRPr lang="en-US" sz="1800" dirty="0">
              <a:solidFill>
                <a:schemeClr val="bg1">
                  <a:lumMod val="5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In </a:t>
            </a:r>
            <a:r>
              <a:rPr lang="en-US" sz="1800" b="1" dirty="0"/>
              <a:t>practice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, doing this for a </a:t>
            </a:r>
            <a:r>
              <a:rPr lang="en-US" sz="1800" b="1" dirty="0"/>
              <a:t>large number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of </a:t>
            </a:r>
            <a:r>
              <a:rPr lang="en-US" sz="1800" b="1" dirty="0"/>
              <a:t>random permutations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 works well (Monte Carlo).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52764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267C5-C63D-E440-A565-7FFFFCB6A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Compare measured and permuted statistics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267456-7592-2548-B568-6A1E6ABA78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9</a:t>
            </a:fld>
            <a:endParaRPr lang="en-US"/>
          </a:p>
        </p:txBody>
      </p:sp>
      <p:grpSp>
        <p:nvGrpSpPr>
          <p:cNvPr id="359" name="Group 358">
            <a:extLst>
              <a:ext uri="{FF2B5EF4-FFF2-40B4-BE49-F238E27FC236}">
                <a16:creationId xmlns:a16="http://schemas.microsoft.com/office/drawing/2014/main" id="{5081D380-FB7F-F745-8D57-FF3F19078DFA}"/>
              </a:ext>
            </a:extLst>
          </p:cNvPr>
          <p:cNvGrpSpPr/>
          <p:nvPr/>
        </p:nvGrpSpPr>
        <p:grpSpPr>
          <a:xfrm>
            <a:off x="533400" y="1551753"/>
            <a:ext cx="722310" cy="726540"/>
            <a:chOff x="2055046" y="1429407"/>
            <a:chExt cx="2067485" cy="2079593"/>
          </a:xfrm>
        </p:grpSpPr>
        <p:sp>
          <p:nvSpPr>
            <p:cNvPr id="360" name="TextBox 359">
              <a:extLst>
                <a:ext uri="{FF2B5EF4-FFF2-40B4-BE49-F238E27FC236}">
                  <a16:creationId xmlns:a16="http://schemas.microsoft.com/office/drawing/2014/main" id="{2179A587-AB1F-2B4F-8045-912CB4ED608A}"/>
                </a:ext>
              </a:extLst>
            </p:cNvPr>
            <p:cNvSpPr txBox="1"/>
            <p:nvPr/>
          </p:nvSpPr>
          <p:spPr>
            <a:xfrm>
              <a:off x="2448910" y="1429407"/>
              <a:ext cx="858932" cy="1057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61" name="TextBox 360">
              <a:extLst>
                <a:ext uri="{FF2B5EF4-FFF2-40B4-BE49-F238E27FC236}">
                  <a16:creationId xmlns:a16="http://schemas.microsoft.com/office/drawing/2014/main" id="{5F34E98A-0C1B-5B44-9F03-E188B2FF8532}"/>
                </a:ext>
              </a:extLst>
            </p:cNvPr>
            <p:cNvSpPr txBox="1"/>
            <p:nvPr/>
          </p:nvSpPr>
          <p:spPr>
            <a:xfrm>
              <a:off x="2601309" y="1581808"/>
              <a:ext cx="858932" cy="1057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62" name="TextBox 361">
              <a:extLst>
                <a:ext uri="{FF2B5EF4-FFF2-40B4-BE49-F238E27FC236}">
                  <a16:creationId xmlns:a16="http://schemas.microsoft.com/office/drawing/2014/main" id="{2F61F76C-F1F4-FF46-B15F-D05FEECCFCAA}"/>
                </a:ext>
              </a:extLst>
            </p:cNvPr>
            <p:cNvSpPr txBox="1"/>
            <p:nvPr/>
          </p:nvSpPr>
          <p:spPr>
            <a:xfrm>
              <a:off x="2753711" y="1734207"/>
              <a:ext cx="858932" cy="1057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63" name="TextBox 362">
              <a:extLst>
                <a:ext uri="{FF2B5EF4-FFF2-40B4-BE49-F238E27FC236}">
                  <a16:creationId xmlns:a16="http://schemas.microsoft.com/office/drawing/2014/main" id="{737E2CDD-929B-594D-BA0C-63401EE5DBFC}"/>
                </a:ext>
              </a:extLst>
            </p:cNvPr>
            <p:cNvSpPr txBox="1"/>
            <p:nvPr/>
          </p:nvSpPr>
          <p:spPr>
            <a:xfrm>
              <a:off x="2948014" y="1822913"/>
              <a:ext cx="858932" cy="1057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64" name="TextBox 363">
              <a:extLst>
                <a:ext uri="{FF2B5EF4-FFF2-40B4-BE49-F238E27FC236}">
                  <a16:creationId xmlns:a16="http://schemas.microsoft.com/office/drawing/2014/main" id="{F1BE46E1-F34C-6740-902C-CC1C26CA1DF0}"/>
                </a:ext>
              </a:extLst>
            </p:cNvPr>
            <p:cNvSpPr txBox="1"/>
            <p:nvPr/>
          </p:nvSpPr>
          <p:spPr>
            <a:xfrm>
              <a:off x="3058511" y="2039007"/>
              <a:ext cx="858932" cy="1057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65" name="TextBox 364">
              <a:extLst>
                <a:ext uri="{FF2B5EF4-FFF2-40B4-BE49-F238E27FC236}">
                  <a16:creationId xmlns:a16="http://schemas.microsoft.com/office/drawing/2014/main" id="{681BA8B7-D223-B04F-826C-CE9A604BEB68}"/>
                </a:ext>
              </a:extLst>
            </p:cNvPr>
            <p:cNvSpPr txBox="1"/>
            <p:nvPr/>
          </p:nvSpPr>
          <p:spPr>
            <a:xfrm>
              <a:off x="3210910" y="2191408"/>
              <a:ext cx="858932" cy="1057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66" name="TextBox 365">
              <a:extLst>
                <a:ext uri="{FF2B5EF4-FFF2-40B4-BE49-F238E27FC236}">
                  <a16:creationId xmlns:a16="http://schemas.microsoft.com/office/drawing/2014/main" id="{31F8BD8A-3628-3E4B-ABFF-4BF96E6B5B1F}"/>
                </a:ext>
              </a:extLst>
            </p:cNvPr>
            <p:cNvSpPr txBox="1"/>
            <p:nvPr/>
          </p:nvSpPr>
          <p:spPr>
            <a:xfrm>
              <a:off x="2543641" y="1930855"/>
              <a:ext cx="858931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67" name="TextBox 366">
              <a:extLst>
                <a:ext uri="{FF2B5EF4-FFF2-40B4-BE49-F238E27FC236}">
                  <a16:creationId xmlns:a16="http://schemas.microsoft.com/office/drawing/2014/main" id="{45408FC1-CB6D-7643-9176-3794129F2D97}"/>
                </a:ext>
              </a:extLst>
            </p:cNvPr>
            <p:cNvSpPr txBox="1"/>
            <p:nvPr/>
          </p:nvSpPr>
          <p:spPr>
            <a:xfrm>
              <a:off x="2559676" y="2401192"/>
              <a:ext cx="858931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68" name="TextBox 367">
              <a:extLst>
                <a:ext uri="{FF2B5EF4-FFF2-40B4-BE49-F238E27FC236}">
                  <a16:creationId xmlns:a16="http://schemas.microsoft.com/office/drawing/2014/main" id="{D190EEBC-0EA3-574F-B2CA-5218132852BB}"/>
                </a:ext>
              </a:extLst>
            </p:cNvPr>
            <p:cNvSpPr txBox="1"/>
            <p:nvPr/>
          </p:nvSpPr>
          <p:spPr>
            <a:xfrm>
              <a:off x="2133803" y="1558684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69" name="TextBox 368">
              <a:extLst>
                <a:ext uri="{FF2B5EF4-FFF2-40B4-BE49-F238E27FC236}">
                  <a16:creationId xmlns:a16="http://schemas.microsoft.com/office/drawing/2014/main" id="{2B7A5458-D845-A140-817C-4CE2ABFC656F}"/>
                </a:ext>
              </a:extLst>
            </p:cNvPr>
            <p:cNvSpPr txBox="1"/>
            <p:nvPr/>
          </p:nvSpPr>
          <p:spPr>
            <a:xfrm>
              <a:off x="2244297" y="1794219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70" name="TextBox 369">
              <a:extLst>
                <a:ext uri="{FF2B5EF4-FFF2-40B4-BE49-F238E27FC236}">
                  <a16:creationId xmlns:a16="http://schemas.microsoft.com/office/drawing/2014/main" id="{8CFAEC10-85BE-4049-80AF-65932EF5AEFB}"/>
                </a:ext>
              </a:extLst>
            </p:cNvPr>
            <p:cNvSpPr txBox="1"/>
            <p:nvPr/>
          </p:nvSpPr>
          <p:spPr>
            <a:xfrm>
              <a:off x="2428161" y="1798738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71" name="TextBox 370">
              <a:extLst>
                <a:ext uri="{FF2B5EF4-FFF2-40B4-BE49-F238E27FC236}">
                  <a16:creationId xmlns:a16="http://schemas.microsoft.com/office/drawing/2014/main" id="{E6E5D6AB-8857-B347-B4FF-EA94A66A14CE}"/>
                </a:ext>
              </a:extLst>
            </p:cNvPr>
            <p:cNvSpPr txBox="1"/>
            <p:nvPr/>
          </p:nvSpPr>
          <p:spPr>
            <a:xfrm>
              <a:off x="2464675" y="2140325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72" name="TextBox 371">
              <a:extLst>
                <a:ext uri="{FF2B5EF4-FFF2-40B4-BE49-F238E27FC236}">
                  <a16:creationId xmlns:a16="http://schemas.microsoft.com/office/drawing/2014/main" id="{4E07B93E-638D-A840-8502-FE57B1F6811F}"/>
                </a:ext>
              </a:extLst>
            </p:cNvPr>
            <p:cNvSpPr txBox="1"/>
            <p:nvPr/>
          </p:nvSpPr>
          <p:spPr>
            <a:xfrm>
              <a:off x="2911366" y="2101438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73" name="TextBox 372">
              <a:extLst>
                <a:ext uri="{FF2B5EF4-FFF2-40B4-BE49-F238E27FC236}">
                  <a16:creationId xmlns:a16="http://schemas.microsoft.com/office/drawing/2014/main" id="{58C04CBE-8778-BE4E-9698-681E47CD2D59}"/>
                </a:ext>
              </a:extLst>
            </p:cNvPr>
            <p:cNvSpPr txBox="1"/>
            <p:nvPr/>
          </p:nvSpPr>
          <p:spPr>
            <a:xfrm>
              <a:off x="2758318" y="2319948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74" name="TextBox 373">
              <a:extLst>
                <a:ext uri="{FF2B5EF4-FFF2-40B4-BE49-F238E27FC236}">
                  <a16:creationId xmlns:a16="http://schemas.microsoft.com/office/drawing/2014/main" id="{6065B53D-2BBE-774E-841C-EC79BEDD7427}"/>
                </a:ext>
              </a:extLst>
            </p:cNvPr>
            <p:cNvSpPr txBox="1"/>
            <p:nvPr/>
          </p:nvSpPr>
          <p:spPr>
            <a:xfrm>
              <a:off x="3037761" y="2408339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75" name="TextBox 374">
              <a:extLst>
                <a:ext uri="{FF2B5EF4-FFF2-40B4-BE49-F238E27FC236}">
                  <a16:creationId xmlns:a16="http://schemas.microsoft.com/office/drawing/2014/main" id="{824532A5-C020-D343-AA5A-6658AC01B4CE}"/>
                </a:ext>
              </a:extLst>
            </p:cNvPr>
            <p:cNvSpPr txBox="1"/>
            <p:nvPr/>
          </p:nvSpPr>
          <p:spPr>
            <a:xfrm>
              <a:off x="2055046" y="1872523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76" name="TextBox 375">
              <a:extLst>
                <a:ext uri="{FF2B5EF4-FFF2-40B4-BE49-F238E27FC236}">
                  <a16:creationId xmlns:a16="http://schemas.microsoft.com/office/drawing/2014/main" id="{723EB88D-81B9-544D-88AF-21E0FFE8D34E}"/>
                </a:ext>
              </a:extLst>
            </p:cNvPr>
            <p:cNvSpPr txBox="1"/>
            <p:nvPr/>
          </p:nvSpPr>
          <p:spPr>
            <a:xfrm>
              <a:off x="3232066" y="1918873"/>
              <a:ext cx="858931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77" name="TextBox 376">
              <a:extLst>
                <a:ext uri="{FF2B5EF4-FFF2-40B4-BE49-F238E27FC236}">
                  <a16:creationId xmlns:a16="http://schemas.microsoft.com/office/drawing/2014/main" id="{0B801451-EDE0-8B4D-8976-89185CA09D64}"/>
                </a:ext>
              </a:extLst>
            </p:cNvPr>
            <p:cNvSpPr txBox="1"/>
            <p:nvPr/>
          </p:nvSpPr>
          <p:spPr>
            <a:xfrm>
              <a:off x="2927268" y="1483428"/>
              <a:ext cx="284051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78" name="TextBox 377">
              <a:extLst>
                <a:ext uri="{FF2B5EF4-FFF2-40B4-BE49-F238E27FC236}">
                  <a16:creationId xmlns:a16="http://schemas.microsoft.com/office/drawing/2014/main" id="{7725F306-A058-F140-9309-C5A6141792E4}"/>
                </a:ext>
              </a:extLst>
            </p:cNvPr>
            <p:cNvSpPr txBox="1"/>
            <p:nvPr/>
          </p:nvSpPr>
          <p:spPr>
            <a:xfrm>
              <a:off x="3263599" y="1638248"/>
              <a:ext cx="858932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79" name="TextBox 378">
              <a:extLst>
                <a:ext uri="{FF2B5EF4-FFF2-40B4-BE49-F238E27FC236}">
                  <a16:creationId xmlns:a16="http://schemas.microsoft.com/office/drawing/2014/main" id="{805B4AFD-FA68-414B-B847-7854E1B77CC3}"/>
                </a:ext>
              </a:extLst>
            </p:cNvPr>
            <p:cNvSpPr txBox="1"/>
            <p:nvPr/>
          </p:nvSpPr>
          <p:spPr>
            <a:xfrm>
              <a:off x="2335516" y="2451852"/>
              <a:ext cx="858932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80" name="TextBox 379">
              <a:extLst>
                <a:ext uri="{FF2B5EF4-FFF2-40B4-BE49-F238E27FC236}">
                  <a16:creationId xmlns:a16="http://schemas.microsoft.com/office/drawing/2014/main" id="{1C034FC6-B5E8-8A4E-B575-0B0B2E68EA5F}"/>
                </a:ext>
              </a:extLst>
            </p:cNvPr>
            <p:cNvSpPr txBox="1"/>
            <p:nvPr/>
          </p:nvSpPr>
          <p:spPr>
            <a:xfrm>
              <a:off x="2727434" y="2028285"/>
              <a:ext cx="858932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81" name="TextBox 380">
              <a:extLst>
                <a:ext uri="{FF2B5EF4-FFF2-40B4-BE49-F238E27FC236}">
                  <a16:creationId xmlns:a16="http://schemas.microsoft.com/office/drawing/2014/main" id="{CF793E8C-4B9E-6548-BD0F-6CC76E1F0C1B}"/>
                </a:ext>
              </a:extLst>
            </p:cNvPr>
            <p:cNvSpPr txBox="1"/>
            <p:nvPr/>
          </p:nvSpPr>
          <p:spPr>
            <a:xfrm>
              <a:off x="2181269" y="2138010"/>
              <a:ext cx="858932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82" name="Oval 381">
              <a:extLst>
                <a:ext uri="{FF2B5EF4-FFF2-40B4-BE49-F238E27FC236}">
                  <a16:creationId xmlns:a16="http://schemas.microsoft.com/office/drawing/2014/main" id="{A64F69A8-10C4-884C-A6D0-36405E00FD84}"/>
                </a:ext>
              </a:extLst>
            </p:cNvPr>
            <p:cNvSpPr/>
            <p:nvPr/>
          </p:nvSpPr>
          <p:spPr>
            <a:xfrm>
              <a:off x="2163419" y="1681870"/>
              <a:ext cx="1665618" cy="157655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</p:grpSp>
      <p:grpSp>
        <p:nvGrpSpPr>
          <p:cNvPr id="383" name="Group 382">
            <a:extLst>
              <a:ext uri="{FF2B5EF4-FFF2-40B4-BE49-F238E27FC236}">
                <a16:creationId xmlns:a16="http://schemas.microsoft.com/office/drawing/2014/main" id="{2D499510-1081-9743-BE1C-5D453F3AD82D}"/>
              </a:ext>
            </a:extLst>
          </p:cNvPr>
          <p:cNvGrpSpPr/>
          <p:nvPr/>
        </p:nvGrpSpPr>
        <p:grpSpPr>
          <a:xfrm>
            <a:off x="3450628" y="1563298"/>
            <a:ext cx="722908" cy="727045"/>
            <a:chOff x="2055045" y="1429407"/>
            <a:chExt cx="2066268" cy="2078098"/>
          </a:xfrm>
        </p:grpSpPr>
        <p:sp>
          <p:nvSpPr>
            <p:cNvPr id="384" name="TextBox 383">
              <a:extLst>
                <a:ext uri="{FF2B5EF4-FFF2-40B4-BE49-F238E27FC236}">
                  <a16:creationId xmlns:a16="http://schemas.microsoft.com/office/drawing/2014/main" id="{E26510DC-140C-7740-9052-DD60FC51937A}"/>
                </a:ext>
              </a:extLst>
            </p:cNvPr>
            <p:cNvSpPr txBox="1"/>
            <p:nvPr/>
          </p:nvSpPr>
          <p:spPr>
            <a:xfrm>
              <a:off x="2448910" y="1429407"/>
              <a:ext cx="857717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85" name="TextBox 384">
              <a:extLst>
                <a:ext uri="{FF2B5EF4-FFF2-40B4-BE49-F238E27FC236}">
                  <a16:creationId xmlns:a16="http://schemas.microsoft.com/office/drawing/2014/main" id="{DC073C5C-770D-9D43-8570-8198EE0CC5E2}"/>
                </a:ext>
              </a:extLst>
            </p:cNvPr>
            <p:cNvSpPr txBox="1"/>
            <p:nvPr/>
          </p:nvSpPr>
          <p:spPr>
            <a:xfrm>
              <a:off x="2601310" y="1581808"/>
              <a:ext cx="857717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86" name="TextBox 385">
              <a:extLst>
                <a:ext uri="{FF2B5EF4-FFF2-40B4-BE49-F238E27FC236}">
                  <a16:creationId xmlns:a16="http://schemas.microsoft.com/office/drawing/2014/main" id="{A2A224A8-982D-C24C-9CD8-D7282709AF29}"/>
                </a:ext>
              </a:extLst>
            </p:cNvPr>
            <p:cNvSpPr txBox="1"/>
            <p:nvPr/>
          </p:nvSpPr>
          <p:spPr>
            <a:xfrm>
              <a:off x="2753710" y="1734208"/>
              <a:ext cx="857717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87" name="TextBox 386">
              <a:extLst>
                <a:ext uri="{FF2B5EF4-FFF2-40B4-BE49-F238E27FC236}">
                  <a16:creationId xmlns:a16="http://schemas.microsoft.com/office/drawing/2014/main" id="{BB946CD5-924C-F94A-B24D-67CD60E77472}"/>
                </a:ext>
              </a:extLst>
            </p:cNvPr>
            <p:cNvSpPr txBox="1"/>
            <p:nvPr/>
          </p:nvSpPr>
          <p:spPr>
            <a:xfrm>
              <a:off x="2948016" y="1822912"/>
              <a:ext cx="857717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88" name="TextBox 387">
              <a:extLst>
                <a:ext uri="{FF2B5EF4-FFF2-40B4-BE49-F238E27FC236}">
                  <a16:creationId xmlns:a16="http://schemas.microsoft.com/office/drawing/2014/main" id="{BC7BAFDF-FBA5-6641-9E2D-14B2D86AE925}"/>
                </a:ext>
              </a:extLst>
            </p:cNvPr>
            <p:cNvSpPr txBox="1"/>
            <p:nvPr/>
          </p:nvSpPr>
          <p:spPr>
            <a:xfrm>
              <a:off x="3058511" y="2039006"/>
              <a:ext cx="857717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89" name="TextBox 388">
              <a:extLst>
                <a:ext uri="{FF2B5EF4-FFF2-40B4-BE49-F238E27FC236}">
                  <a16:creationId xmlns:a16="http://schemas.microsoft.com/office/drawing/2014/main" id="{3CAE7755-D3F2-874B-8190-279C123B462D}"/>
                </a:ext>
              </a:extLst>
            </p:cNvPr>
            <p:cNvSpPr txBox="1"/>
            <p:nvPr/>
          </p:nvSpPr>
          <p:spPr>
            <a:xfrm>
              <a:off x="3210909" y="2191407"/>
              <a:ext cx="857717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90" name="TextBox 389">
              <a:extLst>
                <a:ext uri="{FF2B5EF4-FFF2-40B4-BE49-F238E27FC236}">
                  <a16:creationId xmlns:a16="http://schemas.microsoft.com/office/drawing/2014/main" id="{14CA52E1-19B4-624E-98EC-42011C3567C5}"/>
                </a:ext>
              </a:extLst>
            </p:cNvPr>
            <p:cNvSpPr txBox="1"/>
            <p:nvPr/>
          </p:nvSpPr>
          <p:spPr>
            <a:xfrm>
              <a:off x="2543641" y="1930855"/>
              <a:ext cx="857716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91" name="TextBox 390">
              <a:extLst>
                <a:ext uri="{FF2B5EF4-FFF2-40B4-BE49-F238E27FC236}">
                  <a16:creationId xmlns:a16="http://schemas.microsoft.com/office/drawing/2014/main" id="{6899C925-D330-2846-8C21-D7187D1732E6}"/>
                </a:ext>
              </a:extLst>
            </p:cNvPr>
            <p:cNvSpPr txBox="1"/>
            <p:nvPr/>
          </p:nvSpPr>
          <p:spPr>
            <a:xfrm>
              <a:off x="2559676" y="2401193"/>
              <a:ext cx="857716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92" name="TextBox 391">
              <a:extLst>
                <a:ext uri="{FF2B5EF4-FFF2-40B4-BE49-F238E27FC236}">
                  <a16:creationId xmlns:a16="http://schemas.microsoft.com/office/drawing/2014/main" id="{5CBF7291-B4D3-B346-A327-B08481E9E5D2}"/>
                </a:ext>
              </a:extLst>
            </p:cNvPr>
            <p:cNvSpPr txBox="1"/>
            <p:nvPr/>
          </p:nvSpPr>
          <p:spPr>
            <a:xfrm>
              <a:off x="2133802" y="1558684"/>
              <a:ext cx="294291" cy="1055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93" name="TextBox 392">
              <a:extLst>
                <a:ext uri="{FF2B5EF4-FFF2-40B4-BE49-F238E27FC236}">
                  <a16:creationId xmlns:a16="http://schemas.microsoft.com/office/drawing/2014/main" id="{7552AE3D-E0D1-1A46-98A5-3110C6878DE1}"/>
                </a:ext>
              </a:extLst>
            </p:cNvPr>
            <p:cNvSpPr txBox="1"/>
            <p:nvPr/>
          </p:nvSpPr>
          <p:spPr>
            <a:xfrm>
              <a:off x="2244297" y="1794218"/>
              <a:ext cx="294291" cy="1055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94" name="TextBox 393">
              <a:extLst>
                <a:ext uri="{FF2B5EF4-FFF2-40B4-BE49-F238E27FC236}">
                  <a16:creationId xmlns:a16="http://schemas.microsoft.com/office/drawing/2014/main" id="{BA0EEB37-14B7-3F41-8CD5-BF2486ED8DEC}"/>
                </a:ext>
              </a:extLst>
            </p:cNvPr>
            <p:cNvSpPr txBox="1"/>
            <p:nvPr/>
          </p:nvSpPr>
          <p:spPr>
            <a:xfrm>
              <a:off x="2428161" y="1798739"/>
              <a:ext cx="294291" cy="1055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95" name="TextBox 394">
              <a:extLst>
                <a:ext uri="{FF2B5EF4-FFF2-40B4-BE49-F238E27FC236}">
                  <a16:creationId xmlns:a16="http://schemas.microsoft.com/office/drawing/2014/main" id="{68A183E7-E6E8-B641-86CB-DFD2AD67992D}"/>
                </a:ext>
              </a:extLst>
            </p:cNvPr>
            <p:cNvSpPr txBox="1"/>
            <p:nvPr/>
          </p:nvSpPr>
          <p:spPr>
            <a:xfrm>
              <a:off x="2464675" y="2140327"/>
              <a:ext cx="294291" cy="1055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96" name="TextBox 395">
              <a:extLst>
                <a:ext uri="{FF2B5EF4-FFF2-40B4-BE49-F238E27FC236}">
                  <a16:creationId xmlns:a16="http://schemas.microsoft.com/office/drawing/2014/main" id="{84E3D4B0-202A-1C44-9D53-CE8503858BE2}"/>
                </a:ext>
              </a:extLst>
            </p:cNvPr>
            <p:cNvSpPr txBox="1"/>
            <p:nvPr/>
          </p:nvSpPr>
          <p:spPr>
            <a:xfrm>
              <a:off x="2911366" y="2101437"/>
              <a:ext cx="294291" cy="1055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97" name="TextBox 396">
              <a:extLst>
                <a:ext uri="{FF2B5EF4-FFF2-40B4-BE49-F238E27FC236}">
                  <a16:creationId xmlns:a16="http://schemas.microsoft.com/office/drawing/2014/main" id="{FAC05DAC-B3D2-7645-8A87-D57C4CCEECD2}"/>
                </a:ext>
              </a:extLst>
            </p:cNvPr>
            <p:cNvSpPr txBox="1"/>
            <p:nvPr/>
          </p:nvSpPr>
          <p:spPr>
            <a:xfrm>
              <a:off x="2758317" y="2319947"/>
              <a:ext cx="294291" cy="1055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98" name="TextBox 397">
              <a:extLst>
                <a:ext uri="{FF2B5EF4-FFF2-40B4-BE49-F238E27FC236}">
                  <a16:creationId xmlns:a16="http://schemas.microsoft.com/office/drawing/2014/main" id="{D3F3116F-9C79-B340-B017-DAC902D01FDC}"/>
                </a:ext>
              </a:extLst>
            </p:cNvPr>
            <p:cNvSpPr txBox="1"/>
            <p:nvPr/>
          </p:nvSpPr>
          <p:spPr>
            <a:xfrm>
              <a:off x="3037762" y="2408339"/>
              <a:ext cx="294291" cy="1055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99" name="TextBox 398">
              <a:extLst>
                <a:ext uri="{FF2B5EF4-FFF2-40B4-BE49-F238E27FC236}">
                  <a16:creationId xmlns:a16="http://schemas.microsoft.com/office/drawing/2014/main" id="{8A34D775-D030-9D49-8E9E-546987FBB1F4}"/>
                </a:ext>
              </a:extLst>
            </p:cNvPr>
            <p:cNvSpPr txBox="1"/>
            <p:nvPr/>
          </p:nvSpPr>
          <p:spPr>
            <a:xfrm>
              <a:off x="2055045" y="1872523"/>
              <a:ext cx="294291" cy="1055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00" name="TextBox 399">
              <a:extLst>
                <a:ext uri="{FF2B5EF4-FFF2-40B4-BE49-F238E27FC236}">
                  <a16:creationId xmlns:a16="http://schemas.microsoft.com/office/drawing/2014/main" id="{B887FD95-9EA5-7744-95A6-7B0A25BA667B}"/>
                </a:ext>
              </a:extLst>
            </p:cNvPr>
            <p:cNvSpPr txBox="1"/>
            <p:nvPr/>
          </p:nvSpPr>
          <p:spPr>
            <a:xfrm>
              <a:off x="3232067" y="1918873"/>
              <a:ext cx="857716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01" name="TextBox 400">
              <a:extLst>
                <a:ext uri="{FF2B5EF4-FFF2-40B4-BE49-F238E27FC236}">
                  <a16:creationId xmlns:a16="http://schemas.microsoft.com/office/drawing/2014/main" id="{EB779E81-F033-744F-96DF-9E1BC2745217}"/>
                </a:ext>
              </a:extLst>
            </p:cNvPr>
            <p:cNvSpPr txBox="1"/>
            <p:nvPr/>
          </p:nvSpPr>
          <p:spPr>
            <a:xfrm>
              <a:off x="2927267" y="1483428"/>
              <a:ext cx="284052" cy="1055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02" name="TextBox 401">
              <a:extLst>
                <a:ext uri="{FF2B5EF4-FFF2-40B4-BE49-F238E27FC236}">
                  <a16:creationId xmlns:a16="http://schemas.microsoft.com/office/drawing/2014/main" id="{9B5B4685-8237-6C49-B3A7-1094C8B35AC4}"/>
                </a:ext>
              </a:extLst>
            </p:cNvPr>
            <p:cNvSpPr txBox="1"/>
            <p:nvPr/>
          </p:nvSpPr>
          <p:spPr>
            <a:xfrm>
              <a:off x="3263597" y="1638247"/>
              <a:ext cx="857716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03" name="TextBox 402">
              <a:extLst>
                <a:ext uri="{FF2B5EF4-FFF2-40B4-BE49-F238E27FC236}">
                  <a16:creationId xmlns:a16="http://schemas.microsoft.com/office/drawing/2014/main" id="{8AC71842-1048-6E4C-B024-5D1F7729D548}"/>
                </a:ext>
              </a:extLst>
            </p:cNvPr>
            <p:cNvSpPr txBox="1"/>
            <p:nvPr/>
          </p:nvSpPr>
          <p:spPr>
            <a:xfrm>
              <a:off x="2335516" y="2451851"/>
              <a:ext cx="857716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04" name="TextBox 403">
              <a:extLst>
                <a:ext uri="{FF2B5EF4-FFF2-40B4-BE49-F238E27FC236}">
                  <a16:creationId xmlns:a16="http://schemas.microsoft.com/office/drawing/2014/main" id="{F13564EE-F859-9F4A-B50F-ED6E0651F9D3}"/>
                </a:ext>
              </a:extLst>
            </p:cNvPr>
            <p:cNvSpPr txBox="1"/>
            <p:nvPr/>
          </p:nvSpPr>
          <p:spPr>
            <a:xfrm>
              <a:off x="2727434" y="2028285"/>
              <a:ext cx="857716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05" name="TextBox 404">
              <a:extLst>
                <a:ext uri="{FF2B5EF4-FFF2-40B4-BE49-F238E27FC236}">
                  <a16:creationId xmlns:a16="http://schemas.microsoft.com/office/drawing/2014/main" id="{AE5E409A-F9C3-404B-8495-E2C46F9055C6}"/>
                </a:ext>
              </a:extLst>
            </p:cNvPr>
            <p:cNvSpPr txBox="1"/>
            <p:nvPr/>
          </p:nvSpPr>
          <p:spPr>
            <a:xfrm>
              <a:off x="2181269" y="2138012"/>
              <a:ext cx="857716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06" name="Oval 405">
              <a:extLst>
                <a:ext uri="{FF2B5EF4-FFF2-40B4-BE49-F238E27FC236}">
                  <a16:creationId xmlns:a16="http://schemas.microsoft.com/office/drawing/2014/main" id="{DAB2AFCE-EF27-5143-96A9-374EBD531FAE}"/>
                </a:ext>
              </a:extLst>
            </p:cNvPr>
            <p:cNvSpPr/>
            <p:nvPr/>
          </p:nvSpPr>
          <p:spPr>
            <a:xfrm>
              <a:off x="2118684" y="1646288"/>
              <a:ext cx="1665618" cy="1576553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FF0000"/>
                </a:solidFill>
              </a:endParaRPr>
            </a:p>
          </p:txBody>
        </p:sp>
      </p:grpSp>
      <p:sp>
        <p:nvSpPr>
          <p:cNvPr id="407" name="TextBox 406">
            <a:extLst>
              <a:ext uri="{FF2B5EF4-FFF2-40B4-BE49-F238E27FC236}">
                <a16:creationId xmlns:a16="http://schemas.microsoft.com/office/drawing/2014/main" id="{39FF882C-4CBA-884F-9171-783732BCE55B}"/>
              </a:ext>
            </a:extLst>
          </p:cNvPr>
          <p:cNvSpPr txBox="1"/>
          <p:nvPr/>
        </p:nvSpPr>
        <p:spPr>
          <a:xfrm>
            <a:off x="457200" y="1231947"/>
            <a:ext cx="2057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Sample data set A</a:t>
            </a:r>
          </a:p>
        </p:txBody>
      </p:sp>
      <p:sp>
        <p:nvSpPr>
          <p:cNvPr id="408" name="TextBox 407">
            <a:extLst>
              <a:ext uri="{FF2B5EF4-FFF2-40B4-BE49-F238E27FC236}">
                <a16:creationId xmlns:a16="http://schemas.microsoft.com/office/drawing/2014/main" id="{B2FA9BF4-27A4-FD44-A005-6C6DB7561AAF}"/>
              </a:ext>
            </a:extLst>
          </p:cNvPr>
          <p:cNvSpPr txBox="1"/>
          <p:nvPr/>
        </p:nvSpPr>
        <p:spPr>
          <a:xfrm>
            <a:off x="3352800" y="1231947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Sample data set B</a:t>
            </a:r>
          </a:p>
        </p:txBody>
      </p:sp>
      <p:grpSp>
        <p:nvGrpSpPr>
          <p:cNvPr id="409" name="Group 408">
            <a:extLst>
              <a:ext uri="{FF2B5EF4-FFF2-40B4-BE49-F238E27FC236}">
                <a16:creationId xmlns:a16="http://schemas.microsoft.com/office/drawing/2014/main" id="{12114CC7-9B1F-7F4A-91EA-0DC7123E4419}"/>
              </a:ext>
            </a:extLst>
          </p:cNvPr>
          <p:cNvGrpSpPr/>
          <p:nvPr/>
        </p:nvGrpSpPr>
        <p:grpSpPr>
          <a:xfrm>
            <a:off x="1255305" y="1657350"/>
            <a:ext cx="1818412" cy="386538"/>
            <a:chOff x="5074022" y="438823"/>
            <a:chExt cx="2816206" cy="59863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1" name="TextBox 410">
                  <a:extLst>
                    <a:ext uri="{FF2B5EF4-FFF2-40B4-BE49-F238E27FC236}">
                      <a16:creationId xmlns:a16="http://schemas.microsoft.com/office/drawing/2014/main" id="{252E1A88-D6C7-4442-B0F0-ED418A8FF843}"/>
                    </a:ext>
                  </a:extLst>
                </p:cNvPr>
                <p:cNvSpPr txBox="1"/>
                <p:nvPr/>
              </p:nvSpPr>
              <p:spPr>
                <a:xfrm>
                  <a:off x="5074022" y="438823"/>
                  <a:ext cx="739218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411" name="TextBox 410">
                  <a:extLst>
                    <a:ext uri="{FF2B5EF4-FFF2-40B4-BE49-F238E27FC236}">
                      <a16:creationId xmlns:a16="http://schemas.microsoft.com/office/drawing/2014/main" id="{252E1A88-D6C7-4442-B0F0-ED418A8FF8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4022" y="438823"/>
                  <a:ext cx="739218" cy="57199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2" name="TextBox 411">
                  <a:extLst>
                    <a:ext uri="{FF2B5EF4-FFF2-40B4-BE49-F238E27FC236}">
                      <a16:creationId xmlns:a16="http://schemas.microsoft.com/office/drawing/2014/main" id="{96F9F1DF-687D-DE4A-9952-EE3A4826B049}"/>
                    </a:ext>
                  </a:extLst>
                </p:cNvPr>
                <p:cNvSpPr txBox="1"/>
                <p:nvPr/>
              </p:nvSpPr>
              <p:spPr>
                <a:xfrm>
                  <a:off x="5424639" y="438823"/>
                  <a:ext cx="730978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412" name="TextBox 411">
                  <a:extLst>
                    <a:ext uri="{FF2B5EF4-FFF2-40B4-BE49-F238E27FC236}">
                      <a16:creationId xmlns:a16="http://schemas.microsoft.com/office/drawing/2014/main" id="{96F9F1DF-687D-DE4A-9952-EE3A4826B0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4639" y="438823"/>
                  <a:ext cx="730978" cy="57199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3" name="TextBox 412">
                  <a:extLst>
                    <a:ext uri="{FF2B5EF4-FFF2-40B4-BE49-F238E27FC236}">
                      <a16:creationId xmlns:a16="http://schemas.microsoft.com/office/drawing/2014/main" id="{B9C3085A-B88E-3144-BEFF-39302D6C2B1B}"/>
                    </a:ext>
                  </a:extLst>
                </p:cNvPr>
                <p:cNvSpPr txBox="1"/>
                <p:nvPr/>
              </p:nvSpPr>
              <p:spPr>
                <a:xfrm>
                  <a:off x="5775258" y="438823"/>
                  <a:ext cx="739218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413" name="TextBox 412">
                  <a:extLst>
                    <a:ext uri="{FF2B5EF4-FFF2-40B4-BE49-F238E27FC236}">
                      <a16:creationId xmlns:a16="http://schemas.microsoft.com/office/drawing/2014/main" id="{B9C3085A-B88E-3144-BEFF-39302D6C2B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5258" y="438823"/>
                  <a:ext cx="739218" cy="57199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4" name="TextBox 413">
                  <a:extLst>
                    <a:ext uri="{FF2B5EF4-FFF2-40B4-BE49-F238E27FC236}">
                      <a16:creationId xmlns:a16="http://schemas.microsoft.com/office/drawing/2014/main" id="{D726A8BB-D02A-8E4A-BB30-8A91E306E7E3}"/>
                    </a:ext>
                  </a:extLst>
                </p:cNvPr>
                <p:cNvSpPr txBox="1"/>
                <p:nvPr/>
              </p:nvSpPr>
              <p:spPr>
                <a:xfrm>
                  <a:off x="6760149" y="438823"/>
                  <a:ext cx="1130079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414" name="TextBox 413">
                  <a:extLst>
                    <a:ext uri="{FF2B5EF4-FFF2-40B4-BE49-F238E27FC236}">
                      <a16:creationId xmlns:a16="http://schemas.microsoft.com/office/drawing/2014/main" id="{D726A8BB-D02A-8E4A-BB30-8A91E306E7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0149" y="438823"/>
                  <a:ext cx="1130079" cy="57199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5" name="TextBox 414">
                  <a:extLst>
                    <a:ext uri="{FF2B5EF4-FFF2-40B4-BE49-F238E27FC236}">
                      <a16:creationId xmlns:a16="http://schemas.microsoft.com/office/drawing/2014/main" id="{A510035E-5B50-764B-97DD-B22B9441C99D}"/>
                    </a:ext>
                  </a:extLst>
                </p:cNvPr>
                <p:cNvSpPr txBox="1"/>
                <p:nvPr/>
              </p:nvSpPr>
              <p:spPr>
                <a:xfrm>
                  <a:off x="6266153" y="465470"/>
                  <a:ext cx="690660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dirty="0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415" name="TextBox 414">
                  <a:extLst>
                    <a:ext uri="{FF2B5EF4-FFF2-40B4-BE49-F238E27FC236}">
                      <a16:creationId xmlns:a16="http://schemas.microsoft.com/office/drawing/2014/main" id="{A510035E-5B50-764B-97DD-B22B9441C9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6153" y="465470"/>
                  <a:ext cx="690660" cy="57199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0" name="Rectangle 409">
              <a:extLst>
                <a:ext uri="{FF2B5EF4-FFF2-40B4-BE49-F238E27FC236}">
                  <a16:creationId xmlns:a16="http://schemas.microsoft.com/office/drawing/2014/main" id="{E2456B7B-ADB9-FF4F-93A1-79B34B4E6DBA}"/>
                </a:ext>
              </a:extLst>
            </p:cNvPr>
            <p:cNvSpPr/>
            <p:nvPr/>
          </p:nvSpPr>
          <p:spPr>
            <a:xfrm>
              <a:off x="5127814" y="564865"/>
              <a:ext cx="2604574" cy="43065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418" name="Group 417">
            <a:extLst>
              <a:ext uri="{FF2B5EF4-FFF2-40B4-BE49-F238E27FC236}">
                <a16:creationId xmlns:a16="http://schemas.microsoft.com/office/drawing/2014/main" id="{DA17C077-4BF6-2549-AA82-71031095AE16}"/>
              </a:ext>
            </a:extLst>
          </p:cNvPr>
          <p:cNvGrpSpPr/>
          <p:nvPr/>
        </p:nvGrpSpPr>
        <p:grpSpPr>
          <a:xfrm>
            <a:off x="4207688" y="1657350"/>
            <a:ext cx="1839444" cy="393128"/>
            <a:chOff x="5074022" y="420558"/>
            <a:chExt cx="2848779" cy="60884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4" name="TextBox 423">
                  <a:extLst>
                    <a:ext uri="{FF2B5EF4-FFF2-40B4-BE49-F238E27FC236}">
                      <a16:creationId xmlns:a16="http://schemas.microsoft.com/office/drawing/2014/main" id="{BFF279B2-1245-3D44-B9D2-4EC4A543CF6D}"/>
                    </a:ext>
                  </a:extLst>
                </p:cNvPr>
                <p:cNvSpPr txBox="1"/>
                <p:nvPr/>
              </p:nvSpPr>
              <p:spPr>
                <a:xfrm>
                  <a:off x="6266153" y="447205"/>
                  <a:ext cx="690660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1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24" name="TextBox 423">
                  <a:extLst>
                    <a:ext uri="{FF2B5EF4-FFF2-40B4-BE49-F238E27FC236}">
                      <a16:creationId xmlns:a16="http://schemas.microsoft.com/office/drawing/2014/main" id="{BFF279B2-1245-3D44-B9D2-4EC4A543CF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6153" y="447205"/>
                  <a:ext cx="690660" cy="57199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0" name="TextBox 419">
                  <a:extLst>
                    <a:ext uri="{FF2B5EF4-FFF2-40B4-BE49-F238E27FC236}">
                      <a16:creationId xmlns:a16="http://schemas.microsoft.com/office/drawing/2014/main" id="{72E8A76C-5F7F-E540-A3FF-323235B0B905}"/>
                    </a:ext>
                  </a:extLst>
                </p:cNvPr>
                <p:cNvSpPr txBox="1"/>
                <p:nvPr/>
              </p:nvSpPr>
              <p:spPr>
                <a:xfrm>
                  <a:off x="5074022" y="420558"/>
                  <a:ext cx="739218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20" name="TextBox 419">
                  <a:extLst>
                    <a:ext uri="{FF2B5EF4-FFF2-40B4-BE49-F238E27FC236}">
                      <a16:creationId xmlns:a16="http://schemas.microsoft.com/office/drawing/2014/main" id="{72E8A76C-5F7F-E540-A3FF-323235B0B9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4022" y="420558"/>
                  <a:ext cx="739218" cy="571991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1" name="TextBox 420">
                  <a:extLst>
                    <a:ext uri="{FF2B5EF4-FFF2-40B4-BE49-F238E27FC236}">
                      <a16:creationId xmlns:a16="http://schemas.microsoft.com/office/drawing/2014/main" id="{BDF05082-3FFD-6C44-9392-7B79C76CE50E}"/>
                    </a:ext>
                  </a:extLst>
                </p:cNvPr>
                <p:cNvSpPr txBox="1"/>
                <p:nvPr/>
              </p:nvSpPr>
              <p:spPr>
                <a:xfrm>
                  <a:off x="5424639" y="420558"/>
                  <a:ext cx="730978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21" name="TextBox 420">
                  <a:extLst>
                    <a:ext uri="{FF2B5EF4-FFF2-40B4-BE49-F238E27FC236}">
                      <a16:creationId xmlns:a16="http://schemas.microsoft.com/office/drawing/2014/main" id="{BDF05082-3FFD-6C44-9392-7B79C76CE5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4639" y="420558"/>
                  <a:ext cx="730978" cy="57199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2" name="TextBox 421">
                  <a:extLst>
                    <a:ext uri="{FF2B5EF4-FFF2-40B4-BE49-F238E27FC236}">
                      <a16:creationId xmlns:a16="http://schemas.microsoft.com/office/drawing/2014/main" id="{8A510B56-EC9D-C643-A7E6-EC9650726ADA}"/>
                    </a:ext>
                  </a:extLst>
                </p:cNvPr>
                <p:cNvSpPr txBox="1"/>
                <p:nvPr/>
              </p:nvSpPr>
              <p:spPr>
                <a:xfrm>
                  <a:off x="5775258" y="420558"/>
                  <a:ext cx="739218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22" name="TextBox 421">
                  <a:extLst>
                    <a:ext uri="{FF2B5EF4-FFF2-40B4-BE49-F238E27FC236}">
                      <a16:creationId xmlns:a16="http://schemas.microsoft.com/office/drawing/2014/main" id="{8A510B56-EC9D-C643-A7E6-EC9650726A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5258" y="420558"/>
                  <a:ext cx="739218" cy="571991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3" name="TextBox 422">
                  <a:extLst>
                    <a:ext uri="{FF2B5EF4-FFF2-40B4-BE49-F238E27FC236}">
                      <a16:creationId xmlns:a16="http://schemas.microsoft.com/office/drawing/2014/main" id="{D201DFF2-5F03-5A42-809E-95926A614DA5}"/>
                    </a:ext>
                  </a:extLst>
                </p:cNvPr>
                <p:cNvSpPr txBox="1"/>
                <p:nvPr/>
              </p:nvSpPr>
              <p:spPr>
                <a:xfrm>
                  <a:off x="6760151" y="420558"/>
                  <a:ext cx="1162650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1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23" name="TextBox 422">
                  <a:extLst>
                    <a:ext uri="{FF2B5EF4-FFF2-40B4-BE49-F238E27FC236}">
                      <a16:creationId xmlns:a16="http://schemas.microsoft.com/office/drawing/2014/main" id="{D201DFF2-5F03-5A42-809E-95926A614D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0151" y="420558"/>
                  <a:ext cx="1162650" cy="571991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9" name="Rectangle 418">
              <a:extLst>
                <a:ext uri="{FF2B5EF4-FFF2-40B4-BE49-F238E27FC236}">
                  <a16:creationId xmlns:a16="http://schemas.microsoft.com/office/drawing/2014/main" id="{B00FF3EB-1065-AB46-ACA0-5B55B7761169}"/>
                </a:ext>
              </a:extLst>
            </p:cNvPr>
            <p:cNvSpPr/>
            <p:nvPr/>
          </p:nvSpPr>
          <p:spPr>
            <a:xfrm>
              <a:off x="5127814" y="546600"/>
              <a:ext cx="2661019" cy="48280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5" name="TextBox 424">
                <a:extLst>
                  <a:ext uri="{FF2B5EF4-FFF2-40B4-BE49-F238E27FC236}">
                    <a16:creationId xmlns:a16="http://schemas.microsoft.com/office/drawing/2014/main" id="{DCC8A11E-BB16-4147-B15A-D66E3C0D61E6}"/>
                  </a:ext>
                </a:extLst>
              </p:cNvPr>
              <p:cNvSpPr txBox="1"/>
              <p:nvPr/>
            </p:nvSpPr>
            <p:spPr>
              <a:xfrm>
                <a:off x="7126953" y="1697100"/>
                <a:ext cx="13725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8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𝑡𝑎𝑡</m:t>
                      </m:r>
                      <m:r>
                        <a:rPr lang="en-US" sz="1800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i="1" dirty="0">
                          <a:latin typeface="Cambria Math" panose="02040503050406030204" pitchFamily="18" charset="0"/>
                        </a:rPr>
                        <m:t>𝑠𝑡𝑎𝑡</m:t>
                      </m:r>
                    </m:oMath>
                  </m:oMathPara>
                </a14:m>
                <a:endParaRPr lang="en-US" sz="1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25" name="TextBox 424">
                <a:extLst>
                  <a:ext uri="{FF2B5EF4-FFF2-40B4-BE49-F238E27FC236}">
                    <a16:creationId xmlns:a16="http://schemas.microsoft.com/office/drawing/2014/main" id="{DCC8A11E-BB16-4147-B15A-D66E3C0D61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6953" y="1697100"/>
                <a:ext cx="137255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6" name="Right Arrow 425">
            <a:extLst>
              <a:ext uri="{FF2B5EF4-FFF2-40B4-BE49-F238E27FC236}">
                <a16:creationId xmlns:a16="http://schemas.microsoft.com/office/drawing/2014/main" id="{7A62E565-D739-7546-AA75-095C8209CD52}"/>
              </a:ext>
            </a:extLst>
          </p:cNvPr>
          <p:cNvSpPr/>
          <p:nvPr/>
        </p:nvSpPr>
        <p:spPr>
          <a:xfrm>
            <a:off x="6477000" y="1799069"/>
            <a:ext cx="278662" cy="160569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427" name="Group 426">
            <a:extLst>
              <a:ext uri="{FF2B5EF4-FFF2-40B4-BE49-F238E27FC236}">
                <a16:creationId xmlns:a16="http://schemas.microsoft.com/office/drawing/2014/main" id="{5315AE67-2744-B842-8FB8-69302698315E}"/>
              </a:ext>
            </a:extLst>
          </p:cNvPr>
          <p:cNvGrpSpPr/>
          <p:nvPr/>
        </p:nvGrpSpPr>
        <p:grpSpPr>
          <a:xfrm>
            <a:off x="533400" y="2747560"/>
            <a:ext cx="722310" cy="726540"/>
            <a:chOff x="2055046" y="1429407"/>
            <a:chExt cx="2067485" cy="2079593"/>
          </a:xfrm>
        </p:grpSpPr>
        <p:sp>
          <p:nvSpPr>
            <p:cNvPr id="428" name="TextBox 427">
              <a:extLst>
                <a:ext uri="{FF2B5EF4-FFF2-40B4-BE49-F238E27FC236}">
                  <a16:creationId xmlns:a16="http://schemas.microsoft.com/office/drawing/2014/main" id="{FDCD5EFA-2561-034F-8DFC-311222E0D346}"/>
                </a:ext>
              </a:extLst>
            </p:cNvPr>
            <p:cNvSpPr txBox="1"/>
            <p:nvPr/>
          </p:nvSpPr>
          <p:spPr>
            <a:xfrm>
              <a:off x="2448910" y="1429407"/>
              <a:ext cx="858932" cy="1057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429" name="TextBox 428">
              <a:extLst>
                <a:ext uri="{FF2B5EF4-FFF2-40B4-BE49-F238E27FC236}">
                  <a16:creationId xmlns:a16="http://schemas.microsoft.com/office/drawing/2014/main" id="{61813DA4-7134-614F-B83C-56D4605E389B}"/>
                </a:ext>
              </a:extLst>
            </p:cNvPr>
            <p:cNvSpPr txBox="1"/>
            <p:nvPr/>
          </p:nvSpPr>
          <p:spPr>
            <a:xfrm>
              <a:off x="2601309" y="1581808"/>
              <a:ext cx="858932" cy="1057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430" name="TextBox 429">
              <a:extLst>
                <a:ext uri="{FF2B5EF4-FFF2-40B4-BE49-F238E27FC236}">
                  <a16:creationId xmlns:a16="http://schemas.microsoft.com/office/drawing/2014/main" id="{916A281D-63AA-7F46-AD7E-4C716E7F825B}"/>
                </a:ext>
              </a:extLst>
            </p:cNvPr>
            <p:cNvSpPr txBox="1"/>
            <p:nvPr/>
          </p:nvSpPr>
          <p:spPr>
            <a:xfrm>
              <a:off x="2753711" y="1734207"/>
              <a:ext cx="858932" cy="1057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431" name="TextBox 430">
              <a:extLst>
                <a:ext uri="{FF2B5EF4-FFF2-40B4-BE49-F238E27FC236}">
                  <a16:creationId xmlns:a16="http://schemas.microsoft.com/office/drawing/2014/main" id="{E2A83F99-BFF0-274F-91DF-2B5120F800C5}"/>
                </a:ext>
              </a:extLst>
            </p:cNvPr>
            <p:cNvSpPr txBox="1"/>
            <p:nvPr/>
          </p:nvSpPr>
          <p:spPr>
            <a:xfrm>
              <a:off x="2948014" y="1822913"/>
              <a:ext cx="858932" cy="1057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432" name="TextBox 431">
              <a:extLst>
                <a:ext uri="{FF2B5EF4-FFF2-40B4-BE49-F238E27FC236}">
                  <a16:creationId xmlns:a16="http://schemas.microsoft.com/office/drawing/2014/main" id="{575E3D06-AB17-234F-99EF-ADB1A1AD6DD5}"/>
                </a:ext>
              </a:extLst>
            </p:cNvPr>
            <p:cNvSpPr txBox="1"/>
            <p:nvPr/>
          </p:nvSpPr>
          <p:spPr>
            <a:xfrm>
              <a:off x="3058511" y="2039007"/>
              <a:ext cx="858932" cy="1057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433" name="TextBox 432">
              <a:extLst>
                <a:ext uri="{FF2B5EF4-FFF2-40B4-BE49-F238E27FC236}">
                  <a16:creationId xmlns:a16="http://schemas.microsoft.com/office/drawing/2014/main" id="{B7FCEE79-89B9-374E-BCBB-DE3D3677D8CE}"/>
                </a:ext>
              </a:extLst>
            </p:cNvPr>
            <p:cNvSpPr txBox="1"/>
            <p:nvPr/>
          </p:nvSpPr>
          <p:spPr>
            <a:xfrm>
              <a:off x="3210910" y="2191408"/>
              <a:ext cx="858932" cy="1057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434" name="TextBox 433">
              <a:extLst>
                <a:ext uri="{FF2B5EF4-FFF2-40B4-BE49-F238E27FC236}">
                  <a16:creationId xmlns:a16="http://schemas.microsoft.com/office/drawing/2014/main" id="{D674D36B-3E25-B341-8019-6E22FEE8DB86}"/>
                </a:ext>
              </a:extLst>
            </p:cNvPr>
            <p:cNvSpPr txBox="1"/>
            <p:nvPr/>
          </p:nvSpPr>
          <p:spPr>
            <a:xfrm>
              <a:off x="2543641" y="1930855"/>
              <a:ext cx="858931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435" name="TextBox 434">
              <a:extLst>
                <a:ext uri="{FF2B5EF4-FFF2-40B4-BE49-F238E27FC236}">
                  <a16:creationId xmlns:a16="http://schemas.microsoft.com/office/drawing/2014/main" id="{18A29B6C-296A-EB48-B59C-90A84E8C4DED}"/>
                </a:ext>
              </a:extLst>
            </p:cNvPr>
            <p:cNvSpPr txBox="1"/>
            <p:nvPr/>
          </p:nvSpPr>
          <p:spPr>
            <a:xfrm>
              <a:off x="2559676" y="2401192"/>
              <a:ext cx="858931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436" name="TextBox 435">
              <a:extLst>
                <a:ext uri="{FF2B5EF4-FFF2-40B4-BE49-F238E27FC236}">
                  <a16:creationId xmlns:a16="http://schemas.microsoft.com/office/drawing/2014/main" id="{1CB108D3-98D5-E041-BE78-35A2F526569A}"/>
                </a:ext>
              </a:extLst>
            </p:cNvPr>
            <p:cNvSpPr txBox="1"/>
            <p:nvPr/>
          </p:nvSpPr>
          <p:spPr>
            <a:xfrm>
              <a:off x="2133803" y="1558684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437" name="TextBox 436">
              <a:extLst>
                <a:ext uri="{FF2B5EF4-FFF2-40B4-BE49-F238E27FC236}">
                  <a16:creationId xmlns:a16="http://schemas.microsoft.com/office/drawing/2014/main" id="{5319CFE2-8DE0-154E-9C08-E69D7C10171E}"/>
                </a:ext>
              </a:extLst>
            </p:cNvPr>
            <p:cNvSpPr txBox="1"/>
            <p:nvPr/>
          </p:nvSpPr>
          <p:spPr>
            <a:xfrm>
              <a:off x="2244297" y="1794219"/>
              <a:ext cx="294292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38" name="TextBox 437">
              <a:extLst>
                <a:ext uri="{FF2B5EF4-FFF2-40B4-BE49-F238E27FC236}">
                  <a16:creationId xmlns:a16="http://schemas.microsoft.com/office/drawing/2014/main" id="{0A52CF2B-920C-8946-98BE-30A3E13B7078}"/>
                </a:ext>
              </a:extLst>
            </p:cNvPr>
            <p:cNvSpPr txBox="1"/>
            <p:nvPr/>
          </p:nvSpPr>
          <p:spPr>
            <a:xfrm>
              <a:off x="2428161" y="1798738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439" name="TextBox 438">
              <a:extLst>
                <a:ext uri="{FF2B5EF4-FFF2-40B4-BE49-F238E27FC236}">
                  <a16:creationId xmlns:a16="http://schemas.microsoft.com/office/drawing/2014/main" id="{7D67F0B1-E80D-C341-9A90-55BDA9374F05}"/>
                </a:ext>
              </a:extLst>
            </p:cNvPr>
            <p:cNvSpPr txBox="1"/>
            <p:nvPr/>
          </p:nvSpPr>
          <p:spPr>
            <a:xfrm>
              <a:off x="2464675" y="2140325"/>
              <a:ext cx="294292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40" name="TextBox 439">
              <a:extLst>
                <a:ext uri="{FF2B5EF4-FFF2-40B4-BE49-F238E27FC236}">
                  <a16:creationId xmlns:a16="http://schemas.microsoft.com/office/drawing/2014/main" id="{3D8854F8-64E9-EF48-8CED-DF4B34A55D2B}"/>
                </a:ext>
              </a:extLst>
            </p:cNvPr>
            <p:cNvSpPr txBox="1"/>
            <p:nvPr/>
          </p:nvSpPr>
          <p:spPr>
            <a:xfrm>
              <a:off x="2911366" y="2101438"/>
              <a:ext cx="294292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41" name="TextBox 440">
              <a:extLst>
                <a:ext uri="{FF2B5EF4-FFF2-40B4-BE49-F238E27FC236}">
                  <a16:creationId xmlns:a16="http://schemas.microsoft.com/office/drawing/2014/main" id="{BB392257-DF34-424D-BCF1-31B3F166C216}"/>
                </a:ext>
              </a:extLst>
            </p:cNvPr>
            <p:cNvSpPr txBox="1"/>
            <p:nvPr/>
          </p:nvSpPr>
          <p:spPr>
            <a:xfrm>
              <a:off x="2758318" y="2319948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442" name="TextBox 441">
              <a:extLst>
                <a:ext uri="{FF2B5EF4-FFF2-40B4-BE49-F238E27FC236}">
                  <a16:creationId xmlns:a16="http://schemas.microsoft.com/office/drawing/2014/main" id="{0AD04265-98C7-0141-9D6A-2A7305F9AF56}"/>
                </a:ext>
              </a:extLst>
            </p:cNvPr>
            <p:cNvSpPr txBox="1"/>
            <p:nvPr/>
          </p:nvSpPr>
          <p:spPr>
            <a:xfrm>
              <a:off x="3037761" y="2408339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443" name="TextBox 442">
              <a:extLst>
                <a:ext uri="{FF2B5EF4-FFF2-40B4-BE49-F238E27FC236}">
                  <a16:creationId xmlns:a16="http://schemas.microsoft.com/office/drawing/2014/main" id="{37B5A2CD-DAEE-8046-AADE-D0C3DFB75A7B}"/>
                </a:ext>
              </a:extLst>
            </p:cNvPr>
            <p:cNvSpPr txBox="1"/>
            <p:nvPr/>
          </p:nvSpPr>
          <p:spPr>
            <a:xfrm>
              <a:off x="2055046" y="1872523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444" name="TextBox 443">
              <a:extLst>
                <a:ext uri="{FF2B5EF4-FFF2-40B4-BE49-F238E27FC236}">
                  <a16:creationId xmlns:a16="http://schemas.microsoft.com/office/drawing/2014/main" id="{AAF60F07-57BE-9C41-8C76-2A7869A50F9F}"/>
                </a:ext>
              </a:extLst>
            </p:cNvPr>
            <p:cNvSpPr txBox="1"/>
            <p:nvPr/>
          </p:nvSpPr>
          <p:spPr>
            <a:xfrm>
              <a:off x="3232066" y="1918873"/>
              <a:ext cx="858931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445" name="TextBox 444">
              <a:extLst>
                <a:ext uri="{FF2B5EF4-FFF2-40B4-BE49-F238E27FC236}">
                  <a16:creationId xmlns:a16="http://schemas.microsoft.com/office/drawing/2014/main" id="{DEE21A05-47E2-EA47-B4F4-A784144C8361}"/>
                </a:ext>
              </a:extLst>
            </p:cNvPr>
            <p:cNvSpPr txBox="1"/>
            <p:nvPr/>
          </p:nvSpPr>
          <p:spPr>
            <a:xfrm>
              <a:off x="2927265" y="1483431"/>
              <a:ext cx="284051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46" name="TextBox 445">
              <a:extLst>
                <a:ext uri="{FF2B5EF4-FFF2-40B4-BE49-F238E27FC236}">
                  <a16:creationId xmlns:a16="http://schemas.microsoft.com/office/drawing/2014/main" id="{8711BDC8-3DC3-B94C-89DC-E9158A5A948F}"/>
                </a:ext>
              </a:extLst>
            </p:cNvPr>
            <p:cNvSpPr txBox="1"/>
            <p:nvPr/>
          </p:nvSpPr>
          <p:spPr>
            <a:xfrm>
              <a:off x="3263599" y="1638248"/>
              <a:ext cx="858932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447" name="TextBox 446">
              <a:extLst>
                <a:ext uri="{FF2B5EF4-FFF2-40B4-BE49-F238E27FC236}">
                  <a16:creationId xmlns:a16="http://schemas.microsoft.com/office/drawing/2014/main" id="{758EAA10-2DBD-1C49-A297-34B6C73B8EB4}"/>
                </a:ext>
              </a:extLst>
            </p:cNvPr>
            <p:cNvSpPr txBox="1"/>
            <p:nvPr/>
          </p:nvSpPr>
          <p:spPr>
            <a:xfrm>
              <a:off x="2335516" y="2451852"/>
              <a:ext cx="858932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448" name="TextBox 447">
              <a:extLst>
                <a:ext uri="{FF2B5EF4-FFF2-40B4-BE49-F238E27FC236}">
                  <a16:creationId xmlns:a16="http://schemas.microsoft.com/office/drawing/2014/main" id="{52C5E8B5-2DC9-B94E-83A7-19A5684BB228}"/>
                </a:ext>
              </a:extLst>
            </p:cNvPr>
            <p:cNvSpPr txBox="1"/>
            <p:nvPr/>
          </p:nvSpPr>
          <p:spPr>
            <a:xfrm>
              <a:off x="2727434" y="2028285"/>
              <a:ext cx="858932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449" name="TextBox 448">
              <a:extLst>
                <a:ext uri="{FF2B5EF4-FFF2-40B4-BE49-F238E27FC236}">
                  <a16:creationId xmlns:a16="http://schemas.microsoft.com/office/drawing/2014/main" id="{2176394D-93A5-2942-92B6-457F0A5AB30F}"/>
                </a:ext>
              </a:extLst>
            </p:cNvPr>
            <p:cNvSpPr txBox="1"/>
            <p:nvPr/>
          </p:nvSpPr>
          <p:spPr>
            <a:xfrm>
              <a:off x="2181269" y="2138010"/>
              <a:ext cx="858932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450" name="Oval 449">
              <a:extLst>
                <a:ext uri="{FF2B5EF4-FFF2-40B4-BE49-F238E27FC236}">
                  <a16:creationId xmlns:a16="http://schemas.microsoft.com/office/drawing/2014/main" id="{E963CC1E-7039-FA4D-AF0C-ADC4FC67D931}"/>
                </a:ext>
              </a:extLst>
            </p:cNvPr>
            <p:cNvSpPr/>
            <p:nvPr/>
          </p:nvSpPr>
          <p:spPr>
            <a:xfrm>
              <a:off x="2163419" y="1664796"/>
              <a:ext cx="1665618" cy="157655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</p:grpSp>
      <p:grpSp>
        <p:nvGrpSpPr>
          <p:cNvPr id="451" name="Group 450">
            <a:extLst>
              <a:ext uri="{FF2B5EF4-FFF2-40B4-BE49-F238E27FC236}">
                <a16:creationId xmlns:a16="http://schemas.microsoft.com/office/drawing/2014/main" id="{345C3E04-2CEA-C642-AD58-36C5931278D4}"/>
              </a:ext>
            </a:extLst>
          </p:cNvPr>
          <p:cNvGrpSpPr/>
          <p:nvPr/>
        </p:nvGrpSpPr>
        <p:grpSpPr>
          <a:xfrm>
            <a:off x="3450628" y="2759105"/>
            <a:ext cx="722908" cy="727045"/>
            <a:chOff x="2055045" y="1429407"/>
            <a:chExt cx="2066268" cy="2078096"/>
          </a:xfrm>
        </p:grpSpPr>
        <p:sp>
          <p:nvSpPr>
            <p:cNvPr id="452" name="TextBox 451">
              <a:extLst>
                <a:ext uri="{FF2B5EF4-FFF2-40B4-BE49-F238E27FC236}">
                  <a16:creationId xmlns:a16="http://schemas.microsoft.com/office/drawing/2014/main" id="{D8D85DD0-9D45-8842-817A-0282DD8DB7A9}"/>
                </a:ext>
              </a:extLst>
            </p:cNvPr>
            <p:cNvSpPr txBox="1"/>
            <p:nvPr/>
          </p:nvSpPr>
          <p:spPr>
            <a:xfrm>
              <a:off x="2448910" y="1429407"/>
              <a:ext cx="857717" cy="10556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53" name="TextBox 452">
              <a:extLst>
                <a:ext uri="{FF2B5EF4-FFF2-40B4-BE49-F238E27FC236}">
                  <a16:creationId xmlns:a16="http://schemas.microsoft.com/office/drawing/2014/main" id="{F8B44648-BE0E-D445-8316-518FD203F042}"/>
                </a:ext>
              </a:extLst>
            </p:cNvPr>
            <p:cNvSpPr txBox="1"/>
            <p:nvPr/>
          </p:nvSpPr>
          <p:spPr>
            <a:xfrm>
              <a:off x="2601310" y="1581807"/>
              <a:ext cx="857717" cy="10556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54" name="TextBox 453">
              <a:extLst>
                <a:ext uri="{FF2B5EF4-FFF2-40B4-BE49-F238E27FC236}">
                  <a16:creationId xmlns:a16="http://schemas.microsoft.com/office/drawing/2014/main" id="{CE4AAA48-7B8D-244A-8F15-8C69787C6E7C}"/>
                </a:ext>
              </a:extLst>
            </p:cNvPr>
            <p:cNvSpPr txBox="1"/>
            <p:nvPr/>
          </p:nvSpPr>
          <p:spPr>
            <a:xfrm>
              <a:off x="2753710" y="1734208"/>
              <a:ext cx="857717" cy="10556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455" name="TextBox 454">
              <a:extLst>
                <a:ext uri="{FF2B5EF4-FFF2-40B4-BE49-F238E27FC236}">
                  <a16:creationId xmlns:a16="http://schemas.microsoft.com/office/drawing/2014/main" id="{EFBC2978-E5E5-734D-BA36-D1505D3FFB58}"/>
                </a:ext>
              </a:extLst>
            </p:cNvPr>
            <p:cNvSpPr txBox="1"/>
            <p:nvPr/>
          </p:nvSpPr>
          <p:spPr>
            <a:xfrm>
              <a:off x="2948016" y="1822912"/>
              <a:ext cx="857717" cy="10556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56" name="TextBox 455">
              <a:extLst>
                <a:ext uri="{FF2B5EF4-FFF2-40B4-BE49-F238E27FC236}">
                  <a16:creationId xmlns:a16="http://schemas.microsoft.com/office/drawing/2014/main" id="{708F3C49-1700-F040-ADA9-652FC0B87D58}"/>
                </a:ext>
              </a:extLst>
            </p:cNvPr>
            <p:cNvSpPr txBox="1"/>
            <p:nvPr/>
          </p:nvSpPr>
          <p:spPr>
            <a:xfrm>
              <a:off x="3058511" y="2039006"/>
              <a:ext cx="857717" cy="10556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57" name="TextBox 456">
              <a:extLst>
                <a:ext uri="{FF2B5EF4-FFF2-40B4-BE49-F238E27FC236}">
                  <a16:creationId xmlns:a16="http://schemas.microsoft.com/office/drawing/2014/main" id="{B7B7065C-B1A3-634F-BF8A-EDD5304090F9}"/>
                </a:ext>
              </a:extLst>
            </p:cNvPr>
            <p:cNvSpPr txBox="1"/>
            <p:nvPr/>
          </p:nvSpPr>
          <p:spPr>
            <a:xfrm>
              <a:off x="3210909" y="2191408"/>
              <a:ext cx="857717" cy="10556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58" name="TextBox 457">
              <a:extLst>
                <a:ext uri="{FF2B5EF4-FFF2-40B4-BE49-F238E27FC236}">
                  <a16:creationId xmlns:a16="http://schemas.microsoft.com/office/drawing/2014/main" id="{14AD7297-3578-6840-B0B6-EA8A931A1E0D}"/>
                </a:ext>
              </a:extLst>
            </p:cNvPr>
            <p:cNvSpPr txBox="1"/>
            <p:nvPr/>
          </p:nvSpPr>
          <p:spPr>
            <a:xfrm>
              <a:off x="2543641" y="1930855"/>
              <a:ext cx="857716" cy="10556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59" name="TextBox 458">
              <a:extLst>
                <a:ext uri="{FF2B5EF4-FFF2-40B4-BE49-F238E27FC236}">
                  <a16:creationId xmlns:a16="http://schemas.microsoft.com/office/drawing/2014/main" id="{DC15C078-AC99-7B4C-9CA1-C91A2EE58310}"/>
                </a:ext>
              </a:extLst>
            </p:cNvPr>
            <p:cNvSpPr txBox="1"/>
            <p:nvPr/>
          </p:nvSpPr>
          <p:spPr>
            <a:xfrm>
              <a:off x="2559676" y="2401193"/>
              <a:ext cx="857716" cy="10556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460" name="TextBox 459">
              <a:extLst>
                <a:ext uri="{FF2B5EF4-FFF2-40B4-BE49-F238E27FC236}">
                  <a16:creationId xmlns:a16="http://schemas.microsoft.com/office/drawing/2014/main" id="{A6F8CC8D-28B7-D249-91FD-3FE3EEA98410}"/>
                </a:ext>
              </a:extLst>
            </p:cNvPr>
            <p:cNvSpPr txBox="1"/>
            <p:nvPr/>
          </p:nvSpPr>
          <p:spPr>
            <a:xfrm>
              <a:off x="2133802" y="1558684"/>
              <a:ext cx="294291" cy="1055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61" name="TextBox 460">
              <a:extLst>
                <a:ext uri="{FF2B5EF4-FFF2-40B4-BE49-F238E27FC236}">
                  <a16:creationId xmlns:a16="http://schemas.microsoft.com/office/drawing/2014/main" id="{004A90DA-555D-9246-A8A0-7AA72C5B3AF8}"/>
                </a:ext>
              </a:extLst>
            </p:cNvPr>
            <p:cNvSpPr txBox="1"/>
            <p:nvPr/>
          </p:nvSpPr>
          <p:spPr>
            <a:xfrm>
              <a:off x="2244297" y="1794218"/>
              <a:ext cx="294291" cy="1055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62" name="TextBox 461">
              <a:extLst>
                <a:ext uri="{FF2B5EF4-FFF2-40B4-BE49-F238E27FC236}">
                  <a16:creationId xmlns:a16="http://schemas.microsoft.com/office/drawing/2014/main" id="{2AD83F9F-5A53-4A44-969F-A3BBFF1348B6}"/>
                </a:ext>
              </a:extLst>
            </p:cNvPr>
            <p:cNvSpPr txBox="1"/>
            <p:nvPr/>
          </p:nvSpPr>
          <p:spPr>
            <a:xfrm>
              <a:off x="2428161" y="1798740"/>
              <a:ext cx="294291" cy="1055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63" name="TextBox 462">
              <a:extLst>
                <a:ext uri="{FF2B5EF4-FFF2-40B4-BE49-F238E27FC236}">
                  <a16:creationId xmlns:a16="http://schemas.microsoft.com/office/drawing/2014/main" id="{E8258782-530E-2148-A541-9424AF8B5A1A}"/>
                </a:ext>
              </a:extLst>
            </p:cNvPr>
            <p:cNvSpPr txBox="1"/>
            <p:nvPr/>
          </p:nvSpPr>
          <p:spPr>
            <a:xfrm>
              <a:off x="2464675" y="2140327"/>
              <a:ext cx="294291" cy="1055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64" name="TextBox 463">
              <a:extLst>
                <a:ext uri="{FF2B5EF4-FFF2-40B4-BE49-F238E27FC236}">
                  <a16:creationId xmlns:a16="http://schemas.microsoft.com/office/drawing/2014/main" id="{6FD52B74-BFD6-6B4B-9949-A1C7F336BBD0}"/>
                </a:ext>
              </a:extLst>
            </p:cNvPr>
            <p:cNvSpPr txBox="1"/>
            <p:nvPr/>
          </p:nvSpPr>
          <p:spPr>
            <a:xfrm>
              <a:off x="2911366" y="2101438"/>
              <a:ext cx="294291" cy="1055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65" name="TextBox 464">
              <a:extLst>
                <a:ext uri="{FF2B5EF4-FFF2-40B4-BE49-F238E27FC236}">
                  <a16:creationId xmlns:a16="http://schemas.microsoft.com/office/drawing/2014/main" id="{005867C4-141F-894C-8AC3-5712790EDEEB}"/>
                </a:ext>
              </a:extLst>
            </p:cNvPr>
            <p:cNvSpPr txBox="1"/>
            <p:nvPr/>
          </p:nvSpPr>
          <p:spPr>
            <a:xfrm>
              <a:off x="2758317" y="2319947"/>
              <a:ext cx="294291" cy="1055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66" name="TextBox 465">
              <a:extLst>
                <a:ext uri="{FF2B5EF4-FFF2-40B4-BE49-F238E27FC236}">
                  <a16:creationId xmlns:a16="http://schemas.microsoft.com/office/drawing/2014/main" id="{F10F93BF-12A5-5942-A90F-32390DFEC6FB}"/>
                </a:ext>
              </a:extLst>
            </p:cNvPr>
            <p:cNvSpPr txBox="1"/>
            <p:nvPr/>
          </p:nvSpPr>
          <p:spPr>
            <a:xfrm>
              <a:off x="3037762" y="2408337"/>
              <a:ext cx="294291" cy="1055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467" name="TextBox 466">
              <a:extLst>
                <a:ext uri="{FF2B5EF4-FFF2-40B4-BE49-F238E27FC236}">
                  <a16:creationId xmlns:a16="http://schemas.microsoft.com/office/drawing/2014/main" id="{A0B5A8EB-8729-3B4E-A870-4CF84E87FCF0}"/>
                </a:ext>
              </a:extLst>
            </p:cNvPr>
            <p:cNvSpPr txBox="1"/>
            <p:nvPr/>
          </p:nvSpPr>
          <p:spPr>
            <a:xfrm>
              <a:off x="2055045" y="1872526"/>
              <a:ext cx="294291" cy="10556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468" name="TextBox 467">
              <a:extLst>
                <a:ext uri="{FF2B5EF4-FFF2-40B4-BE49-F238E27FC236}">
                  <a16:creationId xmlns:a16="http://schemas.microsoft.com/office/drawing/2014/main" id="{6477B29C-3D2C-264E-B1CC-7162148608D0}"/>
                </a:ext>
              </a:extLst>
            </p:cNvPr>
            <p:cNvSpPr txBox="1"/>
            <p:nvPr/>
          </p:nvSpPr>
          <p:spPr>
            <a:xfrm>
              <a:off x="3232067" y="1918873"/>
              <a:ext cx="857716" cy="10556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69" name="TextBox 468">
              <a:extLst>
                <a:ext uri="{FF2B5EF4-FFF2-40B4-BE49-F238E27FC236}">
                  <a16:creationId xmlns:a16="http://schemas.microsoft.com/office/drawing/2014/main" id="{83A2E9E8-FEEC-0E46-8B2E-397777E4F810}"/>
                </a:ext>
              </a:extLst>
            </p:cNvPr>
            <p:cNvSpPr txBox="1"/>
            <p:nvPr/>
          </p:nvSpPr>
          <p:spPr>
            <a:xfrm>
              <a:off x="2927267" y="1483428"/>
              <a:ext cx="284052" cy="10556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70" name="TextBox 469">
              <a:extLst>
                <a:ext uri="{FF2B5EF4-FFF2-40B4-BE49-F238E27FC236}">
                  <a16:creationId xmlns:a16="http://schemas.microsoft.com/office/drawing/2014/main" id="{03BBD47F-BCEB-0E4E-9B47-112025B3690D}"/>
                </a:ext>
              </a:extLst>
            </p:cNvPr>
            <p:cNvSpPr txBox="1"/>
            <p:nvPr/>
          </p:nvSpPr>
          <p:spPr>
            <a:xfrm>
              <a:off x="3263597" y="1638247"/>
              <a:ext cx="857716" cy="10556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471" name="TextBox 470">
              <a:extLst>
                <a:ext uri="{FF2B5EF4-FFF2-40B4-BE49-F238E27FC236}">
                  <a16:creationId xmlns:a16="http://schemas.microsoft.com/office/drawing/2014/main" id="{3533E53E-6CDD-814E-878E-4E00B129C529}"/>
                </a:ext>
              </a:extLst>
            </p:cNvPr>
            <p:cNvSpPr txBox="1"/>
            <p:nvPr/>
          </p:nvSpPr>
          <p:spPr>
            <a:xfrm>
              <a:off x="2335516" y="2451850"/>
              <a:ext cx="857716" cy="10556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72" name="TextBox 471">
              <a:extLst>
                <a:ext uri="{FF2B5EF4-FFF2-40B4-BE49-F238E27FC236}">
                  <a16:creationId xmlns:a16="http://schemas.microsoft.com/office/drawing/2014/main" id="{69598FCF-B2C2-CF4B-A9A8-24D3F4971178}"/>
                </a:ext>
              </a:extLst>
            </p:cNvPr>
            <p:cNvSpPr txBox="1"/>
            <p:nvPr/>
          </p:nvSpPr>
          <p:spPr>
            <a:xfrm>
              <a:off x="2727434" y="2028285"/>
              <a:ext cx="857716" cy="10556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73" name="TextBox 472">
              <a:extLst>
                <a:ext uri="{FF2B5EF4-FFF2-40B4-BE49-F238E27FC236}">
                  <a16:creationId xmlns:a16="http://schemas.microsoft.com/office/drawing/2014/main" id="{0676D6B5-DC08-4C4F-B10D-0F82D26F1F3E}"/>
                </a:ext>
              </a:extLst>
            </p:cNvPr>
            <p:cNvSpPr txBox="1"/>
            <p:nvPr/>
          </p:nvSpPr>
          <p:spPr>
            <a:xfrm>
              <a:off x="2181269" y="2138011"/>
              <a:ext cx="857716" cy="10556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74" name="Oval 473">
              <a:extLst>
                <a:ext uri="{FF2B5EF4-FFF2-40B4-BE49-F238E27FC236}">
                  <a16:creationId xmlns:a16="http://schemas.microsoft.com/office/drawing/2014/main" id="{978B9B12-1D7C-2C48-B9BC-85913149F7B8}"/>
                </a:ext>
              </a:extLst>
            </p:cNvPr>
            <p:cNvSpPr/>
            <p:nvPr/>
          </p:nvSpPr>
          <p:spPr>
            <a:xfrm>
              <a:off x="2118684" y="1629238"/>
              <a:ext cx="1665618" cy="1576551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75" name="Group 474">
            <a:extLst>
              <a:ext uri="{FF2B5EF4-FFF2-40B4-BE49-F238E27FC236}">
                <a16:creationId xmlns:a16="http://schemas.microsoft.com/office/drawing/2014/main" id="{A71D9A24-0952-D54B-B2A1-CD58CA549586}"/>
              </a:ext>
            </a:extLst>
          </p:cNvPr>
          <p:cNvGrpSpPr/>
          <p:nvPr/>
        </p:nvGrpSpPr>
        <p:grpSpPr>
          <a:xfrm>
            <a:off x="1255304" y="2847192"/>
            <a:ext cx="1716496" cy="386538"/>
            <a:chOff x="5074022" y="429585"/>
            <a:chExt cx="2658368" cy="59863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7" name="TextBox 476">
                  <a:extLst>
                    <a:ext uri="{FF2B5EF4-FFF2-40B4-BE49-F238E27FC236}">
                      <a16:creationId xmlns:a16="http://schemas.microsoft.com/office/drawing/2014/main" id="{8BC50F10-6B45-234D-A85C-1847C3F255FE}"/>
                    </a:ext>
                  </a:extLst>
                </p:cNvPr>
                <p:cNvSpPr txBox="1"/>
                <p:nvPr/>
              </p:nvSpPr>
              <p:spPr>
                <a:xfrm>
                  <a:off x="5074022" y="429585"/>
                  <a:ext cx="731772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477" name="TextBox 476">
                  <a:extLst>
                    <a:ext uri="{FF2B5EF4-FFF2-40B4-BE49-F238E27FC236}">
                      <a16:creationId xmlns:a16="http://schemas.microsoft.com/office/drawing/2014/main" id="{8BC50F10-6B45-234D-A85C-1847C3F255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4022" y="429585"/>
                  <a:ext cx="731772" cy="571991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8" name="TextBox 477">
                  <a:extLst>
                    <a:ext uri="{FF2B5EF4-FFF2-40B4-BE49-F238E27FC236}">
                      <a16:creationId xmlns:a16="http://schemas.microsoft.com/office/drawing/2014/main" id="{9F24A475-F448-CA4E-BF95-F3C828EC545A}"/>
                    </a:ext>
                  </a:extLst>
                </p:cNvPr>
                <p:cNvSpPr txBox="1"/>
                <p:nvPr/>
              </p:nvSpPr>
              <p:spPr>
                <a:xfrm>
                  <a:off x="5424639" y="429585"/>
                  <a:ext cx="739219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478" name="TextBox 477">
                  <a:extLst>
                    <a:ext uri="{FF2B5EF4-FFF2-40B4-BE49-F238E27FC236}">
                      <a16:creationId xmlns:a16="http://schemas.microsoft.com/office/drawing/2014/main" id="{9F24A475-F448-CA4E-BF95-F3C828EC54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4639" y="429585"/>
                  <a:ext cx="739219" cy="571991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9" name="TextBox 478">
                  <a:extLst>
                    <a:ext uri="{FF2B5EF4-FFF2-40B4-BE49-F238E27FC236}">
                      <a16:creationId xmlns:a16="http://schemas.microsoft.com/office/drawing/2014/main" id="{E682BE35-B896-914D-AC12-B0E013705DB4}"/>
                    </a:ext>
                  </a:extLst>
                </p:cNvPr>
                <p:cNvSpPr txBox="1"/>
                <p:nvPr/>
              </p:nvSpPr>
              <p:spPr>
                <a:xfrm>
                  <a:off x="5775258" y="429585"/>
                  <a:ext cx="739219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479" name="TextBox 478">
                  <a:extLst>
                    <a:ext uri="{FF2B5EF4-FFF2-40B4-BE49-F238E27FC236}">
                      <a16:creationId xmlns:a16="http://schemas.microsoft.com/office/drawing/2014/main" id="{E682BE35-B896-914D-AC12-B0E013705D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5258" y="429585"/>
                  <a:ext cx="739219" cy="571991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0" name="TextBox 479">
                  <a:extLst>
                    <a:ext uri="{FF2B5EF4-FFF2-40B4-BE49-F238E27FC236}">
                      <a16:creationId xmlns:a16="http://schemas.microsoft.com/office/drawing/2014/main" id="{FCA43550-DB02-DC49-A855-07EAA494FC26}"/>
                    </a:ext>
                  </a:extLst>
                </p:cNvPr>
                <p:cNvSpPr txBox="1"/>
                <p:nvPr/>
              </p:nvSpPr>
              <p:spPr>
                <a:xfrm>
                  <a:off x="6760151" y="429585"/>
                  <a:ext cx="739219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480" name="TextBox 479">
                  <a:extLst>
                    <a:ext uri="{FF2B5EF4-FFF2-40B4-BE49-F238E27FC236}">
                      <a16:creationId xmlns:a16="http://schemas.microsoft.com/office/drawing/2014/main" id="{FCA43550-DB02-DC49-A855-07EAA494FC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0151" y="429585"/>
                  <a:ext cx="739219" cy="571991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1" name="TextBox 480">
                  <a:extLst>
                    <a:ext uri="{FF2B5EF4-FFF2-40B4-BE49-F238E27FC236}">
                      <a16:creationId xmlns:a16="http://schemas.microsoft.com/office/drawing/2014/main" id="{65C8CF74-CF62-0144-9CDF-00EC3D8BEDD8}"/>
                    </a:ext>
                  </a:extLst>
                </p:cNvPr>
                <p:cNvSpPr txBox="1"/>
                <p:nvPr/>
              </p:nvSpPr>
              <p:spPr>
                <a:xfrm>
                  <a:off x="6266154" y="456232"/>
                  <a:ext cx="690660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dirty="0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481" name="TextBox 480">
                  <a:extLst>
                    <a:ext uri="{FF2B5EF4-FFF2-40B4-BE49-F238E27FC236}">
                      <a16:creationId xmlns:a16="http://schemas.microsoft.com/office/drawing/2014/main" id="{65C8CF74-CF62-0144-9CDF-00EC3D8BED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6154" y="456232"/>
                  <a:ext cx="690660" cy="571991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6" name="Rectangle 475">
              <a:extLst>
                <a:ext uri="{FF2B5EF4-FFF2-40B4-BE49-F238E27FC236}">
                  <a16:creationId xmlns:a16="http://schemas.microsoft.com/office/drawing/2014/main" id="{1AE1C8C8-27E1-6849-9121-12DBB634AC6C}"/>
                </a:ext>
              </a:extLst>
            </p:cNvPr>
            <p:cNvSpPr/>
            <p:nvPr/>
          </p:nvSpPr>
          <p:spPr>
            <a:xfrm>
              <a:off x="5127814" y="564865"/>
              <a:ext cx="2604576" cy="45478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484" name="Group 483">
            <a:extLst>
              <a:ext uri="{FF2B5EF4-FFF2-40B4-BE49-F238E27FC236}">
                <a16:creationId xmlns:a16="http://schemas.microsoft.com/office/drawing/2014/main" id="{632CDAB8-83E2-CF42-80CE-E4C1D5C331B0}"/>
              </a:ext>
            </a:extLst>
          </p:cNvPr>
          <p:cNvGrpSpPr/>
          <p:nvPr/>
        </p:nvGrpSpPr>
        <p:grpSpPr>
          <a:xfrm>
            <a:off x="4207689" y="2847192"/>
            <a:ext cx="1752942" cy="386538"/>
            <a:chOff x="5074022" y="411320"/>
            <a:chExt cx="2714812" cy="59863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6" name="TextBox 485">
                  <a:extLst>
                    <a:ext uri="{FF2B5EF4-FFF2-40B4-BE49-F238E27FC236}">
                      <a16:creationId xmlns:a16="http://schemas.microsoft.com/office/drawing/2014/main" id="{CF79AF6B-6BB0-C84D-BE92-34DEF5BA61D5}"/>
                    </a:ext>
                  </a:extLst>
                </p:cNvPr>
                <p:cNvSpPr txBox="1"/>
                <p:nvPr/>
              </p:nvSpPr>
              <p:spPr>
                <a:xfrm>
                  <a:off x="5074022" y="411320"/>
                  <a:ext cx="739219" cy="5719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86" name="TextBox 485">
                  <a:extLst>
                    <a:ext uri="{FF2B5EF4-FFF2-40B4-BE49-F238E27FC236}">
                      <a16:creationId xmlns:a16="http://schemas.microsoft.com/office/drawing/2014/main" id="{CF79AF6B-6BB0-C84D-BE92-34DEF5BA61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4022" y="411320"/>
                  <a:ext cx="739219" cy="571990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7" name="TextBox 486">
                  <a:extLst>
                    <a:ext uri="{FF2B5EF4-FFF2-40B4-BE49-F238E27FC236}">
                      <a16:creationId xmlns:a16="http://schemas.microsoft.com/office/drawing/2014/main" id="{B213066F-3C78-DF42-A8A2-BEA2458D05D1}"/>
                    </a:ext>
                  </a:extLst>
                </p:cNvPr>
                <p:cNvSpPr txBox="1"/>
                <p:nvPr/>
              </p:nvSpPr>
              <p:spPr>
                <a:xfrm>
                  <a:off x="5424639" y="411320"/>
                  <a:ext cx="739219" cy="57198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1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87" name="TextBox 486">
                  <a:extLst>
                    <a:ext uri="{FF2B5EF4-FFF2-40B4-BE49-F238E27FC236}">
                      <a16:creationId xmlns:a16="http://schemas.microsoft.com/office/drawing/2014/main" id="{B213066F-3C78-DF42-A8A2-BEA2458D05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4639" y="411320"/>
                  <a:ext cx="739219" cy="571989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8" name="TextBox 487">
                  <a:extLst>
                    <a:ext uri="{FF2B5EF4-FFF2-40B4-BE49-F238E27FC236}">
                      <a16:creationId xmlns:a16="http://schemas.microsoft.com/office/drawing/2014/main" id="{9A86F68D-3F9A-624E-A4C6-BEE5E5B9B58B}"/>
                    </a:ext>
                  </a:extLst>
                </p:cNvPr>
                <p:cNvSpPr txBox="1"/>
                <p:nvPr/>
              </p:nvSpPr>
              <p:spPr>
                <a:xfrm>
                  <a:off x="5775258" y="411320"/>
                  <a:ext cx="739219" cy="57198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88" name="TextBox 487">
                  <a:extLst>
                    <a:ext uri="{FF2B5EF4-FFF2-40B4-BE49-F238E27FC236}">
                      <a16:creationId xmlns:a16="http://schemas.microsoft.com/office/drawing/2014/main" id="{9A86F68D-3F9A-624E-A4C6-BEE5E5B9B5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5258" y="411320"/>
                  <a:ext cx="739219" cy="571989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9" name="TextBox 488">
                  <a:extLst>
                    <a:ext uri="{FF2B5EF4-FFF2-40B4-BE49-F238E27FC236}">
                      <a16:creationId xmlns:a16="http://schemas.microsoft.com/office/drawing/2014/main" id="{D2787742-2A4E-D64D-96DB-512608A95CF5}"/>
                    </a:ext>
                  </a:extLst>
                </p:cNvPr>
                <p:cNvSpPr txBox="1"/>
                <p:nvPr/>
              </p:nvSpPr>
              <p:spPr>
                <a:xfrm>
                  <a:off x="6760151" y="411320"/>
                  <a:ext cx="739219" cy="57198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89" name="TextBox 488">
                  <a:extLst>
                    <a:ext uri="{FF2B5EF4-FFF2-40B4-BE49-F238E27FC236}">
                      <a16:creationId xmlns:a16="http://schemas.microsoft.com/office/drawing/2014/main" id="{D2787742-2A4E-D64D-96DB-512608A95C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0151" y="411320"/>
                  <a:ext cx="739219" cy="571989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0" name="TextBox 489">
                  <a:extLst>
                    <a:ext uri="{FF2B5EF4-FFF2-40B4-BE49-F238E27FC236}">
                      <a16:creationId xmlns:a16="http://schemas.microsoft.com/office/drawing/2014/main" id="{CFA15F54-44BB-324E-A25A-E900BF9BD704}"/>
                    </a:ext>
                  </a:extLst>
                </p:cNvPr>
                <p:cNvSpPr txBox="1"/>
                <p:nvPr/>
              </p:nvSpPr>
              <p:spPr>
                <a:xfrm>
                  <a:off x="6266154" y="437967"/>
                  <a:ext cx="690660" cy="57198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1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90" name="TextBox 489">
                  <a:extLst>
                    <a:ext uri="{FF2B5EF4-FFF2-40B4-BE49-F238E27FC236}">
                      <a16:creationId xmlns:a16="http://schemas.microsoft.com/office/drawing/2014/main" id="{CFA15F54-44BB-324E-A25A-E900BF9BD7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6154" y="437967"/>
                  <a:ext cx="690660" cy="571989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85" name="Rectangle 484">
              <a:extLst>
                <a:ext uri="{FF2B5EF4-FFF2-40B4-BE49-F238E27FC236}">
                  <a16:creationId xmlns:a16="http://schemas.microsoft.com/office/drawing/2014/main" id="{CDE3B7D9-81A4-4047-8407-6A41A54BE9BE}"/>
                </a:ext>
              </a:extLst>
            </p:cNvPr>
            <p:cNvSpPr/>
            <p:nvPr/>
          </p:nvSpPr>
          <p:spPr>
            <a:xfrm>
              <a:off x="5127814" y="546600"/>
              <a:ext cx="2661020" cy="45477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FF0000"/>
                </a:solidFill>
              </a:endParaRPr>
            </a:p>
          </p:txBody>
        </p:sp>
      </p:grpSp>
      <p:sp>
        <p:nvSpPr>
          <p:cNvPr id="492" name="Right Arrow 491">
            <a:extLst>
              <a:ext uri="{FF2B5EF4-FFF2-40B4-BE49-F238E27FC236}">
                <a16:creationId xmlns:a16="http://schemas.microsoft.com/office/drawing/2014/main" id="{C392A2DD-CA78-234D-9F6D-0C6514E8C76D}"/>
              </a:ext>
            </a:extLst>
          </p:cNvPr>
          <p:cNvSpPr/>
          <p:nvPr/>
        </p:nvSpPr>
        <p:spPr>
          <a:xfrm>
            <a:off x="6477000" y="2994876"/>
            <a:ext cx="278662" cy="160569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493" name="Group 492">
            <a:extLst>
              <a:ext uri="{FF2B5EF4-FFF2-40B4-BE49-F238E27FC236}">
                <a16:creationId xmlns:a16="http://schemas.microsoft.com/office/drawing/2014/main" id="{9FE2341C-DA43-E64B-A23F-5750ED19F234}"/>
              </a:ext>
            </a:extLst>
          </p:cNvPr>
          <p:cNvGrpSpPr/>
          <p:nvPr/>
        </p:nvGrpSpPr>
        <p:grpSpPr>
          <a:xfrm>
            <a:off x="533400" y="3357159"/>
            <a:ext cx="722310" cy="726540"/>
            <a:chOff x="2055046" y="1429407"/>
            <a:chExt cx="2067485" cy="2079593"/>
          </a:xfrm>
        </p:grpSpPr>
        <p:sp>
          <p:nvSpPr>
            <p:cNvPr id="494" name="TextBox 493">
              <a:extLst>
                <a:ext uri="{FF2B5EF4-FFF2-40B4-BE49-F238E27FC236}">
                  <a16:creationId xmlns:a16="http://schemas.microsoft.com/office/drawing/2014/main" id="{C928B840-1A3C-E145-8642-879A183E5A21}"/>
                </a:ext>
              </a:extLst>
            </p:cNvPr>
            <p:cNvSpPr txBox="1"/>
            <p:nvPr/>
          </p:nvSpPr>
          <p:spPr>
            <a:xfrm>
              <a:off x="2448910" y="1429407"/>
              <a:ext cx="858932" cy="1057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495" name="TextBox 494">
              <a:extLst>
                <a:ext uri="{FF2B5EF4-FFF2-40B4-BE49-F238E27FC236}">
                  <a16:creationId xmlns:a16="http://schemas.microsoft.com/office/drawing/2014/main" id="{EACD0A1D-F36A-AE4E-B11F-79A42535B9A3}"/>
                </a:ext>
              </a:extLst>
            </p:cNvPr>
            <p:cNvSpPr txBox="1"/>
            <p:nvPr/>
          </p:nvSpPr>
          <p:spPr>
            <a:xfrm>
              <a:off x="2601309" y="1581808"/>
              <a:ext cx="858932" cy="1057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96" name="TextBox 495">
              <a:extLst>
                <a:ext uri="{FF2B5EF4-FFF2-40B4-BE49-F238E27FC236}">
                  <a16:creationId xmlns:a16="http://schemas.microsoft.com/office/drawing/2014/main" id="{0BCAA662-4F8A-C646-8697-0649BE21137E}"/>
                </a:ext>
              </a:extLst>
            </p:cNvPr>
            <p:cNvSpPr txBox="1"/>
            <p:nvPr/>
          </p:nvSpPr>
          <p:spPr>
            <a:xfrm>
              <a:off x="2753711" y="1734207"/>
              <a:ext cx="858932" cy="1057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497" name="TextBox 496">
              <a:extLst>
                <a:ext uri="{FF2B5EF4-FFF2-40B4-BE49-F238E27FC236}">
                  <a16:creationId xmlns:a16="http://schemas.microsoft.com/office/drawing/2014/main" id="{31351CA7-3D0A-E049-A151-67CEBCD66EFC}"/>
                </a:ext>
              </a:extLst>
            </p:cNvPr>
            <p:cNvSpPr txBox="1"/>
            <p:nvPr/>
          </p:nvSpPr>
          <p:spPr>
            <a:xfrm>
              <a:off x="2948014" y="1822913"/>
              <a:ext cx="858932" cy="1057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498" name="TextBox 497">
              <a:extLst>
                <a:ext uri="{FF2B5EF4-FFF2-40B4-BE49-F238E27FC236}">
                  <a16:creationId xmlns:a16="http://schemas.microsoft.com/office/drawing/2014/main" id="{B9E55365-A8B1-A847-9993-FD39ECA84235}"/>
                </a:ext>
              </a:extLst>
            </p:cNvPr>
            <p:cNvSpPr txBox="1"/>
            <p:nvPr/>
          </p:nvSpPr>
          <p:spPr>
            <a:xfrm>
              <a:off x="3058511" y="2039007"/>
              <a:ext cx="858932" cy="1057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499" name="TextBox 498">
              <a:extLst>
                <a:ext uri="{FF2B5EF4-FFF2-40B4-BE49-F238E27FC236}">
                  <a16:creationId xmlns:a16="http://schemas.microsoft.com/office/drawing/2014/main" id="{EA5772B6-08D4-1E43-AA57-03273B8CCA5C}"/>
                </a:ext>
              </a:extLst>
            </p:cNvPr>
            <p:cNvSpPr txBox="1"/>
            <p:nvPr/>
          </p:nvSpPr>
          <p:spPr>
            <a:xfrm>
              <a:off x="3210910" y="2191408"/>
              <a:ext cx="858932" cy="1057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00" name="TextBox 499">
              <a:extLst>
                <a:ext uri="{FF2B5EF4-FFF2-40B4-BE49-F238E27FC236}">
                  <a16:creationId xmlns:a16="http://schemas.microsoft.com/office/drawing/2014/main" id="{77555515-E816-D644-B107-C8702BB83BBD}"/>
                </a:ext>
              </a:extLst>
            </p:cNvPr>
            <p:cNvSpPr txBox="1"/>
            <p:nvPr/>
          </p:nvSpPr>
          <p:spPr>
            <a:xfrm>
              <a:off x="2543641" y="1930855"/>
              <a:ext cx="858931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501" name="TextBox 500">
              <a:extLst>
                <a:ext uri="{FF2B5EF4-FFF2-40B4-BE49-F238E27FC236}">
                  <a16:creationId xmlns:a16="http://schemas.microsoft.com/office/drawing/2014/main" id="{E681969F-74A0-7541-9122-922EA1841677}"/>
                </a:ext>
              </a:extLst>
            </p:cNvPr>
            <p:cNvSpPr txBox="1"/>
            <p:nvPr/>
          </p:nvSpPr>
          <p:spPr>
            <a:xfrm>
              <a:off x="2559676" y="2401192"/>
              <a:ext cx="858931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502" name="TextBox 501">
              <a:extLst>
                <a:ext uri="{FF2B5EF4-FFF2-40B4-BE49-F238E27FC236}">
                  <a16:creationId xmlns:a16="http://schemas.microsoft.com/office/drawing/2014/main" id="{D27DD31E-9976-9B49-83A8-4D50BC6A41B3}"/>
                </a:ext>
              </a:extLst>
            </p:cNvPr>
            <p:cNvSpPr txBox="1"/>
            <p:nvPr/>
          </p:nvSpPr>
          <p:spPr>
            <a:xfrm>
              <a:off x="2133803" y="1558684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03" name="TextBox 502">
              <a:extLst>
                <a:ext uri="{FF2B5EF4-FFF2-40B4-BE49-F238E27FC236}">
                  <a16:creationId xmlns:a16="http://schemas.microsoft.com/office/drawing/2014/main" id="{1C942EA4-14B1-5342-8BAB-87AA99ED1DAA}"/>
                </a:ext>
              </a:extLst>
            </p:cNvPr>
            <p:cNvSpPr txBox="1"/>
            <p:nvPr/>
          </p:nvSpPr>
          <p:spPr>
            <a:xfrm>
              <a:off x="2244297" y="1794219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504" name="TextBox 503">
              <a:extLst>
                <a:ext uri="{FF2B5EF4-FFF2-40B4-BE49-F238E27FC236}">
                  <a16:creationId xmlns:a16="http://schemas.microsoft.com/office/drawing/2014/main" id="{FD9FC65D-7A72-7D4F-BAB7-4BB9FB0CED3A}"/>
                </a:ext>
              </a:extLst>
            </p:cNvPr>
            <p:cNvSpPr txBox="1"/>
            <p:nvPr/>
          </p:nvSpPr>
          <p:spPr>
            <a:xfrm>
              <a:off x="2428161" y="1798738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505" name="TextBox 504">
              <a:extLst>
                <a:ext uri="{FF2B5EF4-FFF2-40B4-BE49-F238E27FC236}">
                  <a16:creationId xmlns:a16="http://schemas.microsoft.com/office/drawing/2014/main" id="{55F3DF47-2F6E-FC40-B645-AACC55099CF4}"/>
                </a:ext>
              </a:extLst>
            </p:cNvPr>
            <p:cNvSpPr txBox="1"/>
            <p:nvPr/>
          </p:nvSpPr>
          <p:spPr>
            <a:xfrm>
              <a:off x="2464675" y="2140325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506" name="TextBox 505">
              <a:extLst>
                <a:ext uri="{FF2B5EF4-FFF2-40B4-BE49-F238E27FC236}">
                  <a16:creationId xmlns:a16="http://schemas.microsoft.com/office/drawing/2014/main" id="{32DBE604-7B22-2B49-92F8-855B0BF86C53}"/>
                </a:ext>
              </a:extLst>
            </p:cNvPr>
            <p:cNvSpPr txBox="1"/>
            <p:nvPr/>
          </p:nvSpPr>
          <p:spPr>
            <a:xfrm>
              <a:off x="2911366" y="2101438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507" name="TextBox 506">
              <a:extLst>
                <a:ext uri="{FF2B5EF4-FFF2-40B4-BE49-F238E27FC236}">
                  <a16:creationId xmlns:a16="http://schemas.microsoft.com/office/drawing/2014/main" id="{5FA10F55-EFFD-5141-807A-70DEFD14D67F}"/>
                </a:ext>
              </a:extLst>
            </p:cNvPr>
            <p:cNvSpPr txBox="1"/>
            <p:nvPr/>
          </p:nvSpPr>
          <p:spPr>
            <a:xfrm>
              <a:off x="2758318" y="2319948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08" name="TextBox 507">
              <a:extLst>
                <a:ext uri="{FF2B5EF4-FFF2-40B4-BE49-F238E27FC236}">
                  <a16:creationId xmlns:a16="http://schemas.microsoft.com/office/drawing/2014/main" id="{0993DB48-15F2-0C46-B271-2FB87A9AA65A}"/>
                </a:ext>
              </a:extLst>
            </p:cNvPr>
            <p:cNvSpPr txBox="1"/>
            <p:nvPr/>
          </p:nvSpPr>
          <p:spPr>
            <a:xfrm>
              <a:off x="3037761" y="2408339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509" name="TextBox 508">
              <a:extLst>
                <a:ext uri="{FF2B5EF4-FFF2-40B4-BE49-F238E27FC236}">
                  <a16:creationId xmlns:a16="http://schemas.microsoft.com/office/drawing/2014/main" id="{62787610-49EB-4A40-802B-5CC1583B835F}"/>
                </a:ext>
              </a:extLst>
            </p:cNvPr>
            <p:cNvSpPr txBox="1"/>
            <p:nvPr/>
          </p:nvSpPr>
          <p:spPr>
            <a:xfrm>
              <a:off x="2055046" y="1872523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510" name="TextBox 509">
              <a:extLst>
                <a:ext uri="{FF2B5EF4-FFF2-40B4-BE49-F238E27FC236}">
                  <a16:creationId xmlns:a16="http://schemas.microsoft.com/office/drawing/2014/main" id="{DD1CC6A8-7568-314C-821F-969D88D62C91}"/>
                </a:ext>
              </a:extLst>
            </p:cNvPr>
            <p:cNvSpPr txBox="1"/>
            <p:nvPr/>
          </p:nvSpPr>
          <p:spPr>
            <a:xfrm>
              <a:off x="3232066" y="1918873"/>
              <a:ext cx="858931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511" name="TextBox 510">
              <a:extLst>
                <a:ext uri="{FF2B5EF4-FFF2-40B4-BE49-F238E27FC236}">
                  <a16:creationId xmlns:a16="http://schemas.microsoft.com/office/drawing/2014/main" id="{0C98E79F-02C4-4C4D-AFF0-291E768F1087}"/>
                </a:ext>
              </a:extLst>
            </p:cNvPr>
            <p:cNvSpPr txBox="1"/>
            <p:nvPr/>
          </p:nvSpPr>
          <p:spPr>
            <a:xfrm>
              <a:off x="2927268" y="1483428"/>
              <a:ext cx="284051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512" name="TextBox 511">
              <a:extLst>
                <a:ext uri="{FF2B5EF4-FFF2-40B4-BE49-F238E27FC236}">
                  <a16:creationId xmlns:a16="http://schemas.microsoft.com/office/drawing/2014/main" id="{B9E8DC9D-2402-EE4F-9E50-995E3CD649F2}"/>
                </a:ext>
              </a:extLst>
            </p:cNvPr>
            <p:cNvSpPr txBox="1"/>
            <p:nvPr/>
          </p:nvSpPr>
          <p:spPr>
            <a:xfrm>
              <a:off x="3263599" y="1638248"/>
              <a:ext cx="858932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513" name="TextBox 512">
              <a:extLst>
                <a:ext uri="{FF2B5EF4-FFF2-40B4-BE49-F238E27FC236}">
                  <a16:creationId xmlns:a16="http://schemas.microsoft.com/office/drawing/2014/main" id="{94EC55FA-C191-5D45-B1A0-8B614CD84408}"/>
                </a:ext>
              </a:extLst>
            </p:cNvPr>
            <p:cNvSpPr txBox="1"/>
            <p:nvPr/>
          </p:nvSpPr>
          <p:spPr>
            <a:xfrm>
              <a:off x="2335516" y="2451852"/>
              <a:ext cx="858932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514" name="TextBox 513">
              <a:extLst>
                <a:ext uri="{FF2B5EF4-FFF2-40B4-BE49-F238E27FC236}">
                  <a16:creationId xmlns:a16="http://schemas.microsoft.com/office/drawing/2014/main" id="{7F050A4E-0A84-9F47-AFCD-58C730427462}"/>
                </a:ext>
              </a:extLst>
            </p:cNvPr>
            <p:cNvSpPr txBox="1"/>
            <p:nvPr/>
          </p:nvSpPr>
          <p:spPr>
            <a:xfrm>
              <a:off x="2727434" y="2028285"/>
              <a:ext cx="858932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515" name="TextBox 514">
              <a:extLst>
                <a:ext uri="{FF2B5EF4-FFF2-40B4-BE49-F238E27FC236}">
                  <a16:creationId xmlns:a16="http://schemas.microsoft.com/office/drawing/2014/main" id="{F5B35CE1-6810-FB44-8BD1-738F31F81918}"/>
                </a:ext>
              </a:extLst>
            </p:cNvPr>
            <p:cNvSpPr txBox="1"/>
            <p:nvPr/>
          </p:nvSpPr>
          <p:spPr>
            <a:xfrm>
              <a:off x="2181271" y="2138013"/>
              <a:ext cx="858932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16" name="Oval 515">
              <a:extLst>
                <a:ext uri="{FF2B5EF4-FFF2-40B4-BE49-F238E27FC236}">
                  <a16:creationId xmlns:a16="http://schemas.microsoft.com/office/drawing/2014/main" id="{8D15EC94-CADD-0949-B118-F1709BCBC16C}"/>
                </a:ext>
              </a:extLst>
            </p:cNvPr>
            <p:cNvSpPr/>
            <p:nvPr/>
          </p:nvSpPr>
          <p:spPr>
            <a:xfrm>
              <a:off x="2163419" y="1705773"/>
              <a:ext cx="1665618" cy="157655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</p:grpSp>
      <p:grpSp>
        <p:nvGrpSpPr>
          <p:cNvPr id="517" name="Group 516">
            <a:extLst>
              <a:ext uri="{FF2B5EF4-FFF2-40B4-BE49-F238E27FC236}">
                <a16:creationId xmlns:a16="http://schemas.microsoft.com/office/drawing/2014/main" id="{5159F4E3-D665-EF4A-AFB3-3BD42D465F14}"/>
              </a:ext>
            </a:extLst>
          </p:cNvPr>
          <p:cNvGrpSpPr/>
          <p:nvPr/>
        </p:nvGrpSpPr>
        <p:grpSpPr>
          <a:xfrm>
            <a:off x="3450628" y="3368705"/>
            <a:ext cx="722908" cy="727045"/>
            <a:chOff x="2055045" y="1429407"/>
            <a:chExt cx="2066268" cy="2078098"/>
          </a:xfrm>
        </p:grpSpPr>
        <p:sp>
          <p:nvSpPr>
            <p:cNvPr id="518" name="TextBox 517">
              <a:extLst>
                <a:ext uri="{FF2B5EF4-FFF2-40B4-BE49-F238E27FC236}">
                  <a16:creationId xmlns:a16="http://schemas.microsoft.com/office/drawing/2014/main" id="{F497920A-54D6-024B-922F-E5CE6B90484C}"/>
                </a:ext>
              </a:extLst>
            </p:cNvPr>
            <p:cNvSpPr txBox="1"/>
            <p:nvPr/>
          </p:nvSpPr>
          <p:spPr>
            <a:xfrm>
              <a:off x="2448910" y="1429407"/>
              <a:ext cx="857717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19" name="TextBox 518">
              <a:extLst>
                <a:ext uri="{FF2B5EF4-FFF2-40B4-BE49-F238E27FC236}">
                  <a16:creationId xmlns:a16="http://schemas.microsoft.com/office/drawing/2014/main" id="{82645253-7868-664C-9DD2-FBADB108CC0B}"/>
                </a:ext>
              </a:extLst>
            </p:cNvPr>
            <p:cNvSpPr txBox="1"/>
            <p:nvPr/>
          </p:nvSpPr>
          <p:spPr>
            <a:xfrm>
              <a:off x="2601310" y="1581808"/>
              <a:ext cx="857717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20" name="TextBox 519">
              <a:extLst>
                <a:ext uri="{FF2B5EF4-FFF2-40B4-BE49-F238E27FC236}">
                  <a16:creationId xmlns:a16="http://schemas.microsoft.com/office/drawing/2014/main" id="{9FCB6595-2D3B-3C49-B785-B07368857D3A}"/>
                </a:ext>
              </a:extLst>
            </p:cNvPr>
            <p:cNvSpPr txBox="1"/>
            <p:nvPr/>
          </p:nvSpPr>
          <p:spPr>
            <a:xfrm>
              <a:off x="2753710" y="1734208"/>
              <a:ext cx="857717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21" name="TextBox 520">
              <a:extLst>
                <a:ext uri="{FF2B5EF4-FFF2-40B4-BE49-F238E27FC236}">
                  <a16:creationId xmlns:a16="http://schemas.microsoft.com/office/drawing/2014/main" id="{F42D9937-5602-2448-A108-81C2026656EA}"/>
                </a:ext>
              </a:extLst>
            </p:cNvPr>
            <p:cNvSpPr txBox="1"/>
            <p:nvPr/>
          </p:nvSpPr>
          <p:spPr>
            <a:xfrm>
              <a:off x="2948016" y="1822912"/>
              <a:ext cx="857717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22" name="TextBox 521">
              <a:extLst>
                <a:ext uri="{FF2B5EF4-FFF2-40B4-BE49-F238E27FC236}">
                  <a16:creationId xmlns:a16="http://schemas.microsoft.com/office/drawing/2014/main" id="{A4C47DC9-163B-E048-BCB5-526966F1D009}"/>
                </a:ext>
              </a:extLst>
            </p:cNvPr>
            <p:cNvSpPr txBox="1"/>
            <p:nvPr/>
          </p:nvSpPr>
          <p:spPr>
            <a:xfrm>
              <a:off x="3058511" y="2039006"/>
              <a:ext cx="857717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23" name="TextBox 522">
              <a:extLst>
                <a:ext uri="{FF2B5EF4-FFF2-40B4-BE49-F238E27FC236}">
                  <a16:creationId xmlns:a16="http://schemas.microsoft.com/office/drawing/2014/main" id="{244AF2D9-A919-1E48-B694-E819D77F590C}"/>
                </a:ext>
              </a:extLst>
            </p:cNvPr>
            <p:cNvSpPr txBox="1"/>
            <p:nvPr/>
          </p:nvSpPr>
          <p:spPr>
            <a:xfrm>
              <a:off x="3210909" y="2191407"/>
              <a:ext cx="857717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24" name="TextBox 523">
              <a:extLst>
                <a:ext uri="{FF2B5EF4-FFF2-40B4-BE49-F238E27FC236}">
                  <a16:creationId xmlns:a16="http://schemas.microsoft.com/office/drawing/2014/main" id="{63C89C5E-D41B-6B4D-8CE2-6A97EADB649B}"/>
                </a:ext>
              </a:extLst>
            </p:cNvPr>
            <p:cNvSpPr txBox="1"/>
            <p:nvPr/>
          </p:nvSpPr>
          <p:spPr>
            <a:xfrm>
              <a:off x="2543639" y="1930855"/>
              <a:ext cx="857717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25" name="TextBox 524">
              <a:extLst>
                <a:ext uri="{FF2B5EF4-FFF2-40B4-BE49-F238E27FC236}">
                  <a16:creationId xmlns:a16="http://schemas.microsoft.com/office/drawing/2014/main" id="{2EF1C3E8-F905-AE4A-8397-56A725CF13AB}"/>
                </a:ext>
              </a:extLst>
            </p:cNvPr>
            <p:cNvSpPr txBox="1"/>
            <p:nvPr/>
          </p:nvSpPr>
          <p:spPr>
            <a:xfrm>
              <a:off x="2559676" y="2401193"/>
              <a:ext cx="857717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26" name="TextBox 525">
              <a:extLst>
                <a:ext uri="{FF2B5EF4-FFF2-40B4-BE49-F238E27FC236}">
                  <a16:creationId xmlns:a16="http://schemas.microsoft.com/office/drawing/2014/main" id="{506C0DE8-95FD-5142-A18D-3A6A5E7F97D6}"/>
                </a:ext>
              </a:extLst>
            </p:cNvPr>
            <p:cNvSpPr txBox="1"/>
            <p:nvPr/>
          </p:nvSpPr>
          <p:spPr>
            <a:xfrm>
              <a:off x="2133802" y="1558684"/>
              <a:ext cx="294291" cy="1055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27" name="TextBox 526">
              <a:extLst>
                <a:ext uri="{FF2B5EF4-FFF2-40B4-BE49-F238E27FC236}">
                  <a16:creationId xmlns:a16="http://schemas.microsoft.com/office/drawing/2014/main" id="{473360F0-E80A-9C45-8384-D4CB6CCA0DBB}"/>
                </a:ext>
              </a:extLst>
            </p:cNvPr>
            <p:cNvSpPr txBox="1"/>
            <p:nvPr/>
          </p:nvSpPr>
          <p:spPr>
            <a:xfrm>
              <a:off x="2244297" y="1794218"/>
              <a:ext cx="294291" cy="1055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28" name="TextBox 527">
              <a:extLst>
                <a:ext uri="{FF2B5EF4-FFF2-40B4-BE49-F238E27FC236}">
                  <a16:creationId xmlns:a16="http://schemas.microsoft.com/office/drawing/2014/main" id="{6BEBA32B-51C5-0542-84E5-086DF1AEE5EA}"/>
                </a:ext>
              </a:extLst>
            </p:cNvPr>
            <p:cNvSpPr txBox="1"/>
            <p:nvPr/>
          </p:nvSpPr>
          <p:spPr>
            <a:xfrm>
              <a:off x="2428161" y="1798739"/>
              <a:ext cx="294291" cy="1055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529" name="TextBox 528">
              <a:extLst>
                <a:ext uri="{FF2B5EF4-FFF2-40B4-BE49-F238E27FC236}">
                  <a16:creationId xmlns:a16="http://schemas.microsoft.com/office/drawing/2014/main" id="{5101FED6-DF4E-984D-91A2-19023BC95A52}"/>
                </a:ext>
              </a:extLst>
            </p:cNvPr>
            <p:cNvSpPr txBox="1"/>
            <p:nvPr/>
          </p:nvSpPr>
          <p:spPr>
            <a:xfrm>
              <a:off x="2464673" y="2140324"/>
              <a:ext cx="294291" cy="1055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530" name="TextBox 529">
              <a:extLst>
                <a:ext uri="{FF2B5EF4-FFF2-40B4-BE49-F238E27FC236}">
                  <a16:creationId xmlns:a16="http://schemas.microsoft.com/office/drawing/2014/main" id="{73FEF08E-DA22-1A4E-8095-B40D9FA25369}"/>
                </a:ext>
              </a:extLst>
            </p:cNvPr>
            <p:cNvSpPr txBox="1"/>
            <p:nvPr/>
          </p:nvSpPr>
          <p:spPr>
            <a:xfrm>
              <a:off x="2911364" y="2101437"/>
              <a:ext cx="294291" cy="1055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531" name="TextBox 530">
              <a:extLst>
                <a:ext uri="{FF2B5EF4-FFF2-40B4-BE49-F238E27FC236}">
                  <a16:creationId xmlns:a16="http://schemas.microsoft.com/office/drawing/2014/main" id="{D2BB0306-E668-2746-9382-13A6FB9626A0}"/>
                </a:ext>
              </a:extLst>
            </p:cNvPr>
            <p:cNvSpPr txBox="1"/>
            <p:nvPr/>
          </p:nvSpPr>
          <p:spPr>
            <a:xfrm>
              <a:off x="2758318" y="2319947"/>
              <a:ext cx="294291" cy="1055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32" name="TextBox 531">
              <a:extLst>
                <a:ext uri="{FF2B5EF4-FFF2-40B4-BE49-F238E27FC236}">
                  <a16:creationId xmlns:a16="http://schemas.microsoft.com/office/drawing/2014/main" id="{2FC74B65-5666-3D45-BA95-69AE1DD325F5}"/>
                </a:ext>
              </a:extLst>
            </p:cNvPr>
            <p:cNvSpPr txBox="1"/>
            <p:nvPr/>
          </p:nvSpPr>
          <p:spPr>
            <a:xfrm>
              <a:off x="3037763" y="2408339"/>
              <a:ext cx="294291" cy="1055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33" name="TextBox 532">
              <a:extLst>
                <a:ext uri="{FF2B5EF4-FFF2-40B4-BE49-F238E27FC236}">
                  <a16:creationId xmlns:a16="http://schemas.microsoft.com/office/drawing/2014/main" id="{30CC1182-7A7D-C74D-9C68-A4948BB66D21}"/>
                </a:ext>
              </a:extLst>
            </p:cNvPr>
            <p:cNvSpPr txBox="1"/>
            <p:nvPr/>
          </p:nvSpPr>
          <p:spPr>
            <a:xfrm>
              <a:off x="2055045" y="1872523"/>
              <a:ext cx="294291" cy="1055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34" name="TextBox 533">
              <a:extLst>
                <a:ext uri="{FF2B5EF4-FFF2-40B4-BE49-F238E27FC236}">
                  <a16:creationId xmlns:a16="http://schemas.microsoft.com/office/drawing/2014/main" id="{AB783F25-BFCF-2547-B1AD-DC5272551C48}"/>
                </a:ext>
              </a:extLst>
            </p:cNvPr>
            <p:cNvSpPr txBox="1"/>
            <p:nvPr/>
          </p:nvSpPr>
          <p:spPr>
            <a:xfrm>
              <a:off x="3232066" y="1918873"/>
              <a:ext cx="857717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535" name="TextBox 534">
              <a:extLst>
                <a:ext uri="{FF2B5EF4-FFF2-40B4-BE49-F238E27FC236}">
                  <a16:creationId xmlns:a16="http://schemas.microsoft.com/office/drawing/2014/main" id="{90635232-42E8-3846-AEF9-234EFCAF6017}"/>
                </a:ext>
              </a:extLst>
            </p:cNvPr>
            <p:cNvSpPr txBox="1"/>
            <p:nvPr/>
          </p:nvSpPr>
          <p:spPr>
            <a:xfrm>
              <a:off x="2927267" y="1483428"/>
              <a:ext cx="284052" cy="1055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536" name="TextBox 535">
              <a:extLst>
                <a:ext uri="{FF2B5EF4-FFF2-40B4-BE49-F238E27FC236}">
                  <a16:creationId xmlns:a16="http://schemas.microsoft.com/office/drawing/2014/main" id="{58557228-FA39-8D4C-A0BD-45EFADAD2549}"/>
                </a:ext>
              </a:extLst>
            </p:cNvPr>
            <p:cNvSpPr txBox="1"/>
            <p:nvPr/>
          </p:nvSpPr>
          <p:spPr>
            <a:xfrm>
              <a:off x="3263597" y="1638247"/>
              <a:ext cx="857716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37" name="TextBox 536">
              <a:extLst>
                <a:ext uri="{FF2B5EF4-FFF2-40B4-BE49-F238E27FC236}">
                  <a16:creationId xmlns:a16="http://schemas.microsoft.com/office/drawing/2014/main" id="{360D55BD-EBFB-8349-9043-60DDBAD26094}"/>
                </a:ext>
              </a:extLst>
            </p:cNvPr>
            <p:cNvSpPr txBox="1"/>
            <p:nvPr/>
          </p:nvSpPr>
          <p:spPr>
            <a:xfrm>
              <a:off x="2335516" y="2451851"/>
              <a:ext cx="857716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38" name="TextBox 537">
              <a:extLst>
                <a:ext uri="{FF2B5EF4-FFF2-40B4-BE49-F238E27FC236}">
                  <a16:creationId xmlns:a16="http://schemas.microsoft.com/office/drawing/2014/main" id="{3DD4B516-7B9C-CB48-AE17-CB71B20E4125}"/>
                </a:ext>
              </a:extLst>
            </p:cNvPr>
            <p:cNvSpPr txBox="1"/>
            <p:nvPr/>
          </p:nvSpPr>
          <p:spPr>
            <a:xfrm>
              <a:off x="2727434" y="2028285"/>
              <a:ext cx="857716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39" name="TextBox 538">
              <a:extLst>
                <a:ext uri="{FF2B5EF4-FFF2-40B4-BE49-F238E27FC236}">
                  <a16:creationId xmlns:a16="http://schemas.microsoft.com/office/drawing/2014/main" id="{C4BC40AC-AF5A-B14A-89F8-9E6F31B59C48}"/>
                </a:ext>
              </a:extLst>
            </p:cNvPr>
            <p:cNvSpPr txBox="1"/>
            <p:nvPr/>
          </p:nvSpPr>
          <p:spPr>
            <a:xfrm>
              <a:off x="2181269" y="2138012"/>
              <a:ext cx="857716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40" name="Oval 539">
              <a:extLst>
                <a:ext uri="{FF2B5EF4-FFF2-40B4-BE49-F238E27FC236}">
                  <a16:creationId xmlns:a16="http://schemas.microsoft.com/office/drawing/2014/main" id="{C044E2A4-C1C3-944A-93D8-B53822072E9D}"/>
                </a:ext>
              </a:extLst>
            </p:cNvPr>
            <p:cNvSpPr/>
            <p:nvPr/>
          </p:nvSpPr>
          <p:spPr>
            <a:xfrm>
              <a:off x="2118684" y="1670154"/>
              <a:ext cx="1665618" cy="1576553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41" name="Group 540">
            <a:extLst>
              <a:ext uri="{FF2B5EF4-FFF2-40B4-BE49-F238E27FC236}">
                <a16:creationId xmlns:a16="http://schemas.microsoft.com/office/drawing/2014/main" id="{41A0462C-1945-0542-8D08-2F25A65BB0D5}"/>
              </a:ext>
            </a:extLst>
          </p:cNvPr>
          <p:cNvGrpSpPr/>
          <p:nvPr/>
        </p:nvGrpSpPr>
        <p:grpSpPr>
          <a:xfrm>
            <a:off x="1255304" y="3471107"/>
            <a:ext cx="1716496" cy="386538"/>
            <a:chOff x="5074022" y="451755"/>
            <a:chExt cx="2658368" cy="59863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3" name="TextBox 542">
                  <a:extLst>
                    <a:ext uri="{FF2B5EF4-FFF2-40B4-BE49-F238E27FC236}">
                      <a16:creationId xmlns:a16="http://schemas.microsoft.com/office/drawing/2014/main" id="{E7A0C7D9-722E-F646-A570-B1F390275CB2}"/>
                    </a:ext>
                  </a:extLst>
                </p:cNvPr>
                <p:cNvSpPr txBox="1"/>
                <p:nvPr/>
              </p:nvSpPr>
              <p:spPr>
                <a:xfrm>
                  <a:off x="5074022" y="451755"/>
                  <a:ext cx="739219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543" name="TextBox 542">
                  <a:extLst>
                    <a:ext uri="{FF2B5EF4-FFF2-40B4-BE49-F238E27FC236}">
                      <a16:creationId xmlns:a16="http://schemas.microsoft.com/office/drawing/2014/main" id="{E7A0C7D9-722E-F646-A570-B1F390275C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4022" y="451755"/>
                  <a:ext cx="739219" cy="571991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4" name="TextBox 543">
                  <a:extLst>
                    <a:ext uri="{FF2B5EF4-FFF2-40B4-BE49-F238E27FC236}">
                      <a16:creationId xmlns:a16="http://schemas.microsoft.com/office/drawing/2014/main" id="{B4F415A2-B146-1142-BED5-EB940F753CD4}"/>
                    </a:ext>
                  </a:extLst>
                </p:cNvPr>
                <p:cNvSpPr txBox="1"/>
                <p:nvPr/>
              </p:nvSpPr>
              <p:spPr>
                <a:xfrm>
                  <a:off x="5424639" y="451755"/>
                  <a:ext cx="739219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544" name="TextBox 543">
                  <a:extLst>
                    <a:ext uri="{FF2B5EF4-FFF2-40B4-BE49-F238E27FC236}">
                      <a16:creationId xmlns:a16="http://schemas.microsoft.com/office/drawing/2014/main" id="{B4F415A2-B146-1142-BED5-EB940F753C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4639" y="451755"/>
                  <a:ext cx="739219" cy="571991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5" name="TextBox 544">
                  <a:extLst>
                    <a:ext uri="{FF2B5EF4-FFF2-40B4-BE49-F238E27FC236}">
                      <a16:creationId xmlns:a16="http://schemas.microsoft.com/office/drawing/2014/main" id="{4E5AD9EA-79C3-3642-BFBA-5FA6CEFEB319}"/>
                    </a:ext>
                  </a:extLst>
                </p:cNvPr>
                <p:cNvSpPr txBox="1"/>
                <p:nvPr/>
              </p:nvSpPr>
              <p:spPr>
                <a:xfrm>
                  <a:off x="5775258" y="451755"/>
                  <a:ext cx="739219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545" name="TextBox 544">
                  <a:extLst>
                    <a:ext uri="{FF2B5EF4-FFF2-40B4-BE49-F238E27FC236}">
                      <a16:creationId xmlns:a16="http://schemas.microsoft.com/office/drawing/2014/main" id="{4E5AD9EA-79C3-3642-BFBA-5FA6CEFEB3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5258" y="451755"/>
                  <a:ext cx="739219" cy="571991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6" name="TextBox 545">
                  <a:extLst>
                    <a:ext uri="{FF2B5EF4-FFF2-40B4-BE49-F238E27FC236}">
                      <a16:creationId xmlns:a16="http://schemas.microsoft.com/office/drawing/2014/main" id="{A76020E7-F964-0C41-80A0-662E78AE99E9}"/>
                    </a:ext>
                  </a:extLst>
                </p:cNvPr>
                <p:cNvSpPr txBox="1"/>
                <p:nvPr/>
              </p:nvSpPr>
              <p:spPr>
                <a:xfrm>
                  <a:off x="6760151" y="451755"/>
                  <a:ext cx="739219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546" name="TextBox 545">
                  <a:extLst>
                    <a:ext uri="{FF2B5EF4-FFF2-40B4-BE49-F238E27FC236}">
                      <a16:creationId xmlns:a16="http://schemas.microsoft.com/office/drawing/2014/main" id="{A76020E7-F964-0C41-80A0-662E78AE99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0151" y="451755"/>
                  <a:ext cx="739219" cy="571991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7" name="TextBox 546">
                  <a:extLst>
                    <a:ext uri="{FF2B5EF4-FFF2-40B4-BE49-F238E27FC236}">
                      <a16:creationId xmlns:a16="http://schemas.microsoft.com/office/drawing/2014/main" id="{E07F75B6-FC53-A44F-BFB8-378FBE55863D}"/>
                    </a:ext>
                  </a:extLst>
                </p:cNvPr>
                <p:cNvSpPr txBox="1"/>
                <p:nvPr/>
              </p:nvSpPr>
              <p:spPr>
                <a:xfrm>
                  <a:off x="6266154" y="478402"/>
                  <a:ext cx="690660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dirty="0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547" name="TextBox 546">
                  <a:extLst>
                    <a:ext uri="{FF2B5EF4-FFF2-40B4-BE49-F238E27FC236}">
                      <a16:creationId xmlns:a16="http://schemas.microsoft.com/office/drawing/2014/main" id="{E07F75B6-FC53-A44F-BFB8-378FBE5586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6154" y="478402"/>
                  <a:ext cx="690660" cy="571991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2" name="Rectangle 541">
              <a:extLst>
                <a:ext uri="{FF2B5EF4-FFF2-40B4-BE49-F238E27FC236}">
                  <a16:creationId xmlns:a16="http://schemas.microsoft.com/office/drawing/2014/main" id="{536AAE36-80D8-ED43-B2A3-C6CC4FA36877}"/>
                </a:ext>
              </a:extLst>
            </p:cNvPr>
            <p:cNvSpPr/>
            <p:nvPr/>
          </p:nvSpPr>
          <p:spPr>
            <a:xfrm>
              <a:off x="5127814" y="564866"/>
              <a:ext cx="2604576" cy="47695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550" name="Group 549">
            <a:extLst>
              <a:ext uri="{FF2B5EF4-FFF2-40B4-BE49-F238E27FC236}">
                <a16:creationId xmlns:a16="http://schemas.microsoft.com/office/drawing/2014/main" id="{9C110E48-C157-7747-B2FD-DCB1180ED731}"/>
              </a:ext>
            </a:extLst>
          </p:cNvPr>
          <p:cNvGrpSpPr/>
          <p:nvPr/>
        </p:nvGrpSpPr>
        <p:grpSpPr>
          <a:xfrm>
            <a:off x="4207689" y="3471107"/>
            <a:ext cx="1752942" cy="386538"/>
            <a:chOff x="5074022" y="433491"/>
            <a:chExt cx="2714812" cy="59863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2" name="TextBox 551">
                  <a:extLst>
                    <a:ext uri="{FF2B5EF4-FFF2-40B4-BE49-F238E27FC236}">
                      <a16:creationId xmlns:a16="http://schemas.microsoft.com/office/drawing/2014/main" id="{03757FF5-13DC-7C48-B68A-DF86A9EB3B24}"/>
                    </a:ext>
                  </a:extLst>
                </p:cNvPr>
                <p:cNvSpPr txBox="1"/>
                <p:nvPr/>
              </p:nvSpPr>
              <p:spPr>
                <a:xfrm>
                  <a:off x="5074022" y="433491"/>
                  <a:ext cx="739219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sz="1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52" name="TextBox 551">
                  <a:extLst>
                    <a:ext uri="{FF2B5EF4-FFF2-40B4-BE49-F238E27FC236}">
                      <a16:creationId xmlns:a16="http://schemas.microsoft.com/office/drawing/2014/main" id="{03757FF5-13DC-7C48-B68A-DF86A9EB3B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4022" y="433491"/>
                  <a:ext cx="739219" cy="571991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3" name="TextBox 552">
                  <a:extLst>
                    <a:ext uri="{FF2B5EF4-FFF2-40B4-BE49-F238E27FC236}">
                      <a16:creationId xmlns:a16="http://schemas.microsoft.com/office/drawing/2014/main" id="{789D4590-80FD-964C-8B34-A53F99D839B6}"/>
                    </a:ext>
                  </a:extLst>
                </p:cNvPr>
                <p:cNvSpPr txBox="1"/>
                <p:nvPr/>
              </p:nvSpPr>
              <p:spPr>
                <a:xfrm>
                  <a:off x="5424639" y="433491"/>
                  <a:ext cx="739219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53" name="TextBox 552">
                  <a:extLst>
                    <a:ext uri="{FF2B5EF4-FFF2-40B4-BE49-F238E27FC236}">
                      <a16:creationId xmlns:a16="http://schemas.microsoft.com/office/drawing/2014/main" id="{789D4590-80FD-964C-8B34-A53F99D839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4639" y="433491"/>
                  <a:ext cx="739219" cy="571991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4" name="TextBox 553">
                  <a:extLst>
                    <a:ext uri="{FF2B5EF4-FFF2-40B4-BE49-F238E27FC236}">
                      <a16:creationId xmlns:a16="http://schemas.microsoft.com/office/drawing/2014/main" id="{02D2D660-7827-5F49-98B9-E7EE15E2D9BF}"/>
                    </a:ext>
                  </a:extLst>
                </p:cNvPr>
                <p:cNvSpPr txBox="1"/>
                <p:nvPr/>
              </p:nvSpPr>
              <p:spPr>
                <a:xfrm>
                  <a:off x="5775258" y="433491"/>
                  <a:ext cx="731772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US" sz="1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54" name="TextBox 553">
                  <a:extLst>
                    <a:ext uri="{FF2B5EF4-FFF2-40B4-BE49-F238E27FC236}">
                      <a16:creationId xmlns:a16="http://schemas.microsoft.com/office/drawing/2014/main" id="{02D2D660-7827-5F49-98B9-E7EE15E2D9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5258" y="433491"/>
                  <a:ext cx="731772" cy="571991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5" name="TextBox 554">
                  <a:extLst>
                    <a:ext uri="{FF2B5EF4-FFF2-40B4-BE49-F238E27FC236}">
                      <a16:creationId xmlns:a16="http://schemas.microsoft.com/office/drawing/2014/main" id="{B2E14985-955D-474E-A4F7-A9D1EFCB3D0D}"/>
                    </a:ext>
                  </a:extLst>
                </p:cNvPr>
                <p:cNvSpPr txBox="1"/>
                <p:nvPr/>
              </p:nvSpPr>
              <p:spPr>
                <a:xfrm>
                  <a:off x="6760151" y="433491"/>
                  <a:ext cx="739219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55" name="TextBox 554">
                  <a:extLst>
                    <a:ext uri="{FF2B5EF4-FFF2-40B4-BE49-F238E27FC236}">
                      <a16:creationId xmlns:a16="http://schemas.microsoft.com/office/drawing/2014/main" id="{B2E14985-955D-474E-A4F7-A9D1EFCB3D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0151" y="433491"/>
                  <a:ext cx="739219" cy="571991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6" name="TextBox 555">
                  <a:extLst>
                    <a:ext uri="{FF2B5EF4-FFF2-40B4-BE49-F238E27FC236}">
                      <a16:creationId xmlns:a16="http://schemas.microsoft.com/office/drawing/2014/main" id="{1231F033-ADC0-8B40-85D3-90824D170F2A}"/>
                    </a:ext>
                  </a:extLst>
                </p:cNvPr>
                <p:cNvSpPr txBox="1"/>
                <p:nvPr/>
              </p:nvSpPr>
              <p:spPr>
                <a:xfrm>
                  <a:off x="6266154" y="460138"/>
                  <a:ext cx="690660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1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56" name="TextBox 555">
                  <a:extLst>
                    <a:ext uri="{FF2B5EF4-FFF2-40B4-BE49-F238E27FC236}">
                      <a16:creationId xmlns:a16="http://schemas.microsoft.com/office/drawing/2014/main" id="{1231F033-ADC0-8B40-85D3-90824D170F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6154" y="460138"/>
                  <a:ext cx="690660" cy="571991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1" name="Rectangle 550">
              <a:extLst>
                <a:ext uri="{FF2B5EF4-FFF2-40B4-BE49-F238E27FC236}">
                  <a16:creationId xmlns:a16="http://schemas.microsoft.com/office/drawing/2014/main" id="{FDA2762B-7BDC-FB46-8C13-DE385ABFC7FA}"/>
                </a:ext>
              </a:extLst>
            </p:cNvPr>
            <p:cNvSpPr/>
            <p:nvPr/>
          </p:nvSpPr>
          <p:spPr>
            <a:xfrm>
              <a:off x="5127814" y="566170"/>
              <a:ext cx="2661020" cy="457383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FF0000"/>
                </a:solidFill>
              </a:endParaRPr>
            </a:p>
          </p:txBody>
        </p:sp>
      </p:grpSp>
      <p:sp>
        <p:nvSpPr>
          <p:cNvPr id="558" name="Right Arrow 557">
            <a:extLst>
              <a:ext uri="{FF2B5EF4-FFF2-40B4-BE49-F238E27FC236}">
                <a16:creationId xmlns:a16="http://schemas.microsoft.com/office/drawing/2014/main" id="{4D48E474-C3CA-B045-A3A6-34C8A2E6B80D}"/>
              </a:ext>
            </a:extLst>
          </p:cNvPr>
          <p:cNvSpPr/>
          <p:nvPr/>
        </p:nvSpPr>
        <p:spPr>
          <a:xfrm>
            <a:off x="6477000" y="3604475"/>
            <a:ext cx="278662" cy="160569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559" name="Group 558">
            <a:extLst>
              <a:ext uri="{FF2B5EF4-FFF2-40B4-BE49-F238E27FC236}">
                <a16:creationId xmlns:a16="http://schemas.microsoft.com/office/drawing/2014/main" id="{EE98F663-DCB6-B142-8CBA-56FB6806DA64}"/>
              </a:ext>
            </a:extLst>
          </p:cNvPr>
          <p:cNvGrpSpPr/>
          <p:nvPr/>
        </p:nvGrpSpPr>
        <p:grpSpPr>
          <a:xfrm>
            <a:off x="533400" y="4017134"/>
            <a:ext cx="722310" cy="726540"/>
            <a:chOff x="2055046" y="1429407"/>
            <a:chExt cx="2067485" cy="2079593"/>
          </a:xfrm>
        </p:grpSpPr>
        <p:sp>
          <p:nvSpPr>
            <p:cNvPr id="560" name="TextBox 559">
              <a:extLst>
                <a:ext uri="{FF2B5EF4-FFF2-40B4-BE49-F238E27FC236}">
                  <a16:creationId xmlns:a16="http://schemas.microsoft.com/office/drawing/2014/main" id="{06C35083-44CF-D640-ABA0-A92D301A14B0}"/>
                </a:ext>
              </a:extLst>
            </p:cNvPr>
            <p:cNvSpPr txBox="1"/>
            <p:nvPr/>
          </p:nvSpPr>
          <p:spPr>
            <a:xfrm>
              <a:off x="2448910" y="1429407"/>
              <a:ext cx="858932" cy="1057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561" name="TextBox 560">
              <a:extLst>
                <a:ext uri="{FF2B5EF4-FFF2-40B4-BE49-F238E27FC236}">
                  <a16:creationId xmlns:a16="http://schemas.microsoft.com/office/drawing/2014/main" id="{F1043DAA-78A4-3344-B68B-3805125D5F70}"/>
                </a:ext>
              </a:extLst>
            </p:cNvPr>
            <p:cNvSpPr txBox="1"/>
            <p:nvPr/>
          </p:nvSpPr>
          <p:spPr>
            <a:xfrm>
              <a:off x="2601309" y="1581808"/>
              <a:ext cx="858932" cy="1057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562" name="TextBox 561">
              <a:extLst>
                <a:ext uri="{FF2B5EF4-FFF2-40B4-BE49-F238E27FC236}">
                  <a16:creationId xmlns:a16="http://schemas.microsoft.com/office/drawing/2014/main" id="{2492E65C-1FF7-0041-94D9-ACCB409F3C28}"/>
                </a:ext>
              </a:extLst>
            </p:cNvPr>
            <p:cNvSpPr txBox="1"/>
            <p:nvPr/>
          </p:nvSpPr>
          <p:spPr>
            <a:xfrm>
              <a:off x="2753711" y="1734207"/>
              <a:ext cx="858932" cy="1057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63" name="TextBox 562">
              <a:extLst>
                <a:ext uri="{FF2B5EF4-FFF2-40B4-BE49-F238E27FC236}">
                  <a16:creationId xmlns:a16="http://schemas.microsoft.com/office/drawing/2014/main" id="{C02A38E1-7F34-524E-9843-992B5517F330}"/>
                </a:ext>
              </a:extLst>
            </p:cNvPr>
            <p:cNvSpPr txBox="1"/>
            <p:nvPr/>
          </p:nvSpPr>
          <p:spPr>
            <a:xfrm>
              <a:off x="2948014" y="1822913"/>
              <a:ext cx="858932" cy="1057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564" name="TextBox 563">
              <a:extLst>
                <a:ext uri="{FF2B5EF4-FFF2-40B4-BE49-F238E27FC236}">
                  <a16:creationId xmlns:a16="http://schemas.microsoft.com/office/drawing/2014/main" id="{17BF40FA-BD87-1A48-9E58-F59D648099AC}"/>
                </a:ext>
              </a:extLst>
            </p:cNvPr>
            <p:cNvSpPr txBox="1"/>
            <p:nvPr/>
          </p:nvSpPr>
          <p:spPr>
            <a:xfrm>
              <a:off x="3058511" y="2039007"/>
              <a:ext cx="858932" cy="1057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565" name="TextBox 564">
              <a:extLst>
                <a:ext uri="{FF2B5EF4-FFF2-40B4-BE49-F238E27FC236}">
                  <a16:creationId xmlns:a16="http://schemas.microsoft.com/office/drawing/2014/main" id="{4BC7DEEC-3741-3847-A2D1-D21412D4B229}"/>
                </a:ext>
              </a:extLst>
            </p:cNvPr>
            <p:cNvSpPr txBox="1"/>
            <p:nvPr/>
          </p:nvSpPr>
          <p:spPr>
            <a:xfrm>
              <a:off x="3210910" y="2191408"/>
              <a:ext cx="858932" cy="1057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566" name="TextBox 565">
              <a:extLst>
                <a:ext uri="{FF2B5EF4-FFF2-40B4-BE49-F238E27FC236}">
                  <a16:creationId xmlns:a16="http://schemas.microsoft.com/office/drawing/2014/main" id="{83678CD5-CE7A-734A-A4CF-C6DCB9FC51C4}"/>
                </a:ext>
              </a:extLst>
            </p:cNvPr>
            <p:cNvSpPr txBox="1"/>
            <p:nvPr/>
          </p:nvSpPr>
          <p:spPr>
            <a:xfrm>
              <a:off x="2543641" y="1930855"/>
              <a:ext cx="858931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567" name="TextBox 566">
              <a:extLst>
                <a:ext uri="{FF2B5EF4-FFF2-40B4-BE49-F238E27FC236}">
                  <a16:creationId xmlns:a16="http://schemas.microsoft.com/office/drawing/2014/main" id="{6006A5EC-A94B-0843-AC20-6D4C242310DA}"/>
                </a:ext>
              </a:extLst>
            </p:cNvPr>
            <p:cNvSpPr txBox="1"/>
            <p:nvPr/>
          </p:nvSpPr>
          <p:spPr>
            <a:xfrm>
              <a:off x="2559676" y="2401192"/>
              <a:ext cx="858931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568" name="TextBox 567">
              <a:extLst>
                <a:ext uri="{FF2B5EF4-FFF2-40B4-BE49-F238E27FC236}">
                  <a16:creationId xmlns:a16="http://schemas.microsoft.com/office/drawing/2014/main" id="{9C0FAD69-2CD5-7149-963D-3C3876391FAF}"/>
                </a:ext>
              </a:extLst>
            </p:cNvPr>
            <p:cNvSpPr txBox="1"/>
            <p:nvPr/>
          </p:nvSpPr>
          <p:spPr>
            <a:xfrm>
              <a:off x="2133803" y="1558684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569" name="TextBox 568">
              <a:extLst>
                <a:ext uri="{FF2B5EF4-FFF2-40B4-BE49-F238E27FC236}">
                  <a16:creationId xmlns:a16="http://schemas.microsoft.com/office/drawing/2014/main" id="{F449A016-E7DE-BC46-8A48-B87A6C9B590B}"/>
                </a:ext>
              </a:extLst>
            </p:cNvPr>
            <p:cNvSpPr txBox="1"/>
            <p:nvPr/>
          </p:nvSpPr>
          <p:spPr>
            <a:xfrm>
              <a:off x="2244297" y="1794219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570" name="TextBox 569">
              <a:extLst>
                <a:ext uri="{FF2B5EF4-FFF2-40B4-BE49-F238E27FC236}">
                  <a16:creationId xmlns:a16="http://schemas.microsoft.com/office/drawing/2014/main" id="{B3EA937C-FD79-F247-9E03-F023DA4B2FDA}"/>
                </a:ext>
              </a:extLst>
            </p:cNvPr>
            <p:cNvSpPr txBox="1"/>
            <p:nvPr/>
          </p:nvSpPr>
          <p:spPr>
            <a:xfrm>
              <a:off x="2428164" y="1798741"/>
              <a:ext cx="294292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71" name="TextBox 570">
              <a:extLst>
                <a:ext uri="{FF2B5EF4-FFF2-40B4-BE49-F238E27FC236}">
                  <a16:creationId xmlns:a16="http://schemas.microsoft.com/office/drawing/2014/main" id="{5FA58FE0-0332-E744-9CF7-BDA6FC761B41}"/>
                </a:ext>
              </a:extLst>
            </p:cNvPr>
            <p:cNvSpPr txBox="1"/>
            <p:nvPr/>
          </p:nvSpPr>
          <p:spPr>
            <a:xfrm>
              <a:off x="2464675" y="2140325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572" name="TextBox 571">
              <a:extLst>
                <a:ext uri="{FF2B5EF4-FFF2-40B4-BE49-F238E27FC236}">
                  <a16:creationId xmlns:a16="http://schemas.microsoft.com/office/drawing/2014/main" id="{E0A17B2C-86F8-4F42-90E1-54EC4F6BD0BD}"/>
                </a:ext>
              </a:extLst>
            </p:cNvPr>
            <p:cNvSpPr txBox="1"/>
            <p:nvPr/>
          </p:nvSpPr>
          <p:spPr>
            <a:xfrm>
              <a:off x="2911366" y="2101438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573" name="TextBox 572">
              <a:extLst>
                <a:ext uri="{FF2B5EF4-FFF2-40B4-BE49-F238E27FC236}">
                  <a16:creationId xmlns:a16="http://schemas.microsoft.com/office/drawing/2014/main" id="{835E9B96-5CEA-5144-BF2B-C8EEDA21E265}"/>
                </a:ext>
              </a:extLst>
            </p:cNvPr>
            <p:cNvSpPr txBox="1"/>
            <p:nvPr/>
          </p:nvSpPr>
          <p:spPr>
            <a:xfrm>
              <a:off x="2758318" y="2319948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574" name="TextBox 573">
              <a:extLst>
                <a:ext uri="{FF2B5EF4-FFF2-40B4-BE49-F238E27FC236}">
                  <a16:creationId xmlns:a16="http://schemas.microsoft.com/office/drawing/2014/main" id="{D43766B4-5DD3-4744-A870-D027E93146DD}"/>
                </a:ext>
              </a:extLst>
            </p:cNvPr>
            <p:cNvSpPr txBox="1"/>
            <p:nvPr/>
          </p:nvSpPr>
          <p:spPr>
            <a:xfrm>
              <a:off x="3037761" y="2408339"/>
              <a:ext cx="294292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75" name="TextBox 574">
              <a:extLst>
                <a:ext uri="{FF2B5EF4-FFF2-40B4-BE49-F238E27FC236}">
                  <a16:creationId xmlns:a16="http://schemas.microsoft.com/office/drawing/2014/main" id="{72ED8C86-3E7C-3349-88DD-35AA66D2C51D}"/>
                </a:ext>
              </a:extLst>
            </p:cNvPr>
            <p:cNvSpPr txBox="1"/>
            <p:nvPr/>
          </p:nvSpPr>
          <p:spPr>
            <a:xfrm>
              <a:off x="2055046" y="1872523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576" name="TextBox 575">
              <a:extLst>
                <a:ext uri="{FF2B5EF4-FFF2-40B4-BE49-F238E27FC236}">
                  <a16:creationId xmlns:a16="http://schemas.microsoft.com/office/drawing/2014/main" id="{E6032714-8A43-D34D-B98D-9BDC6B81D127}"/>
                </a:ext>
              </a:extLst>
            </p:cNvPr>
            <p:cNvSpPr txBox="1"/>
            <p:nvPr/>
          </p:nvSpPr>
          <p:spPr>
            <a:xfrm>
              <a:off x="3232066" y="1918873"/>
              <a:ext cx="858931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577" name="TextBox 576">
              <a:extLst>
                <a:ext uri="{FF2B5EF4-FFF2-40B4-BE49-F238E27FC236}">
                  <a16:creationId xmlns:a16="http://schemas.microsoft.com/office/drawing/2014/main" id="{7D35C9C6-42B0-294C-A0B3-82D900315CF5}"/>
                </a:ext>
              </a:extLst>
            </p:cNvPr>
            <p:cNvSpPr txBox="1"/>
            <p:nvPr/>
          </p:nvSpPr>
          <p:spPr>
            <a:xfrm>
              <a:off x="2927268" y="1483428"/>
              <a:ext cx="284051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578" name="TextBox 577">
              <a:extLst>
                <a:ext uri="{FF2B5EF4-FFF2-40B4-BE49-F238E27FC236}">
                  <a16:creationId xmlns:a16="http://schemas.microsoft.com/office/drawing/2014/main" id="{E576158E-7B8F-9D46-8D72-FBA25552F1DC}"/>
                </a:ext>
              </a:extLst>
            </p:cNvPr>
            <p:cNvSpPr txBox="1"/>
            <p:nvPr/>
          </p:nvSpPr>
          <p:spPr>
            <a:xfrm>
              <a:off x="3263599" y="1638248"/>
              <a:ext cx="858932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579" name="TextBox 578">
              <a:extLst>
                <a:ext uri="{FF2B5EF4-FFF2-40B4-BE49-F238E27FC236}">
                  <a16:creationId xmlns:a16="http://schemas.microsoft.com/office/drawing/2014/main" id="{7620D706-A7CD-CE43-BEFD-CBB74C4A197C}"/>
                </a:ext>
              </a:extLst>
            </p:cNvPr>
            <p:cNvSpPr txBox="1"/>
            <p:nvPr/>
          </p:nvSpPr>
          <p:spPr>
            <a:xfrm>
              <a:off x="2335516" y="2451852"/>
              <a:ext cx="858932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580" name="TextBox 579">
              <a:extLst>
                <a:ext uri="{FF2B5EF4-FFF2-40B4-BE49-F238E27FC236}">
                  <a16:creationId xmlns:a16="http://schemas.microsoft.com/office/drawing/2014/main" id="{F2A3B558-C27D-4F4A-A8BE-BEF0F3130A2D}"/>
                </a:ext>
              </a:extLst>
            </p:cNvPr>
            <p:cNvSpPr txBox="1"/>
            <p:nvPr/>
          </p:nvSpPr>
          <p:spPr>
            <a:xfrm>
              <a:off x="2727434" y="2028288"/>
              <a:ext cx="858932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81" name="TextBox 580">
              <a:extLst>
                <a:ext uri="{FF2B5EF4-FFF2-40B4-BE49-F238E27FC236}">
                  <a16:creationId xmlns:a16="http://schemas.microsoft.com/office/drawing/2014/main" id="{B484C938-5F9C-4645-B78A-72B1FEFFC207}"/>
                </a:ext>
              </a:extLst>
            </p:cNvPr>
            <p:cNvSpPr txBox="1"/>
            <p:nvPr/>
          </p:nvSpPr>
          <p:spPr>
            <a:xfrm>
              <a:off x="2181269" y="2138013"/>
              <a:ext cx="858932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82" name="Oval 581">
              <a:extLst>
                <a:ext uri="{FF2B5EF4-FFF2-40B4-BE49-F238E27FC236}">
                  <a16:creationId xmlns:a16="http://schemas.microsoft.com/office/drawing/2014/main" id="{87CE8128-AF0C-FB46-9472-E8969F4842AF}"/>
                </a:ext>
              </a:extLst>
            </p:cNvPr>
            <p:cNvSpPr/>
            <p:nvPr/>
          </p:nvSpPr>
          <p:spPr>
            <a:xfrm>
              <a:off x="2163419" y="1712992"/>
              <a:ext cx="1665618" cy="157655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</p:grpSp>
      <p:grpSp>
        <p:nvGrpSpPr>
          <p:cNvPr id="583" name="Group 582">
            <a:extLst>
              <a:ext uri="{FF2B5EF4-FFF2-40B4-BE49-F238E27FC236}">
                <a16:creationId xmlns:a16="http://schemas.microsoft.com/office/drawing/2014/main" id="{A081C898-E3AB-3D40-A12A-83A660E115DA}"/>
              </a:ext>
            </a:extLst>
          </p:cNvPr>
          <p:cNvGrpSpPr/>
          <p:nvPr/>
        </p:nvGrpSpPr>
        <p:grpSpPr>
          <a:xfrm>
            <a:off x="3450628" y="4028680"/>
            <a:ext cx="722908" cy="727045"/>
            <a:chOff x="2055045" y="1429407"/>
            <a:chExt cx="2066268" cy="2078097"/>
          </a:xfrm>
        </p:grpSpPr>
        <p:sp>
          <p:nvSpPr>
            <p:cNvPr id="584" name="TextBox 583">
              <a:extLst>
                <a:ext uri="{FF2B5EF4-FFF2-40B4-BE49-F238E27FC236}">
                  <a16:creationId xmlns:a16="http://schemas.microsoft.com/office/drawing/2014/main" id="{975452F9-4E3B-F143-9100-33D5C50D10B9}"/>
                </a:ext>
              </a:extLst>
            </p:cNvPr>
            <p:cNvSpPr txBox="1"/>
            <p:nvPr/>
          </p:nvSpPr>
          <p:spPr>
            <a:xfrm>
              <a:off x="2448909" y="1429407"/>
              <a:ext cx="857716" cy="10556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85" name="TextBox 584">
              <a:extLst>
                <a:ext uri="{FF2B5EF4-FFF2-40B4-BE49-F238E27FC236}">
                  <a16:creationId xmlns:a16="http://schemas.microsoft.com/office/drawing/2014/main" id="{B368759A-79FC-564A-8E7F-202A3A9C2117}"/>
                </a:ext>
              </a:extLst>
            </p:cNvPr>
            <p:cNvSpPr txBox="1"/>
            <p:nvPr/>
          </p:nvSpPr>
          <p:spPr>
            <a:xfrm>
              <a:off x="2601309" y="1581807"/>
              <a:ext cx="857716" cy="10556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86" name="TextBox 585">
              <a:extLst>
                <a:ext uri="{FF2B5EF4-FFF2-40B4-BE49-F238E27FC236}">
                  <a16:creationId xmlns:a16="http://schemas.microsoft.com/office/drawing/2014/main" id="{A96425A2-FF0F-C443-85C5-D12064AA4059}"/>
                </a:ext>
              </a:extLst>
            </p:cNvPr>
            <p:cNvSpPr txBox="1"/>
            <p:nvPr/>
          </p:nvSpPr>
          <p:spPr>
            <a:xfrm>
              <a:off x="2753710" y="1734208"/>
              <a:ext cx="857716" cy="10556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87" name="TextBox 586">
              <a:extLst>
                <a:ext uri="{FF2B5EF4-FFF2-40B4-BE49-F238E27FC236}">
                  <a16:creationId xmlns:a16="http://schemas.microsoft.com/office/drawing/2014/main" id="{390F6E31-EFEF-FC48-8F8B-4C0A3B1955E0}"/>
                </a:ext>
              </a:extLst>
            </p:cNvPr>
            <p:cNvSpPr txBox="1"/>
            <p:nvPr/>
          </p:nvSpPr>
          <p:spPr>
            <a:xfrm>
              <a:off x="2948015" y="1822912"/>
              <a:ext cx="857716" cy="10556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88" name="TextBox 587">
              <a:extLst>
                <a:ext uri="{FF2B5EF4-FFF2-40B4-BE49-F238E27FC236}">
                  <a16:creationId xmlns:a16="http://schemas.microsoft.com/office/drawing/2014/main" id="{CA932CE5-1C5F-D24E-A9F5-556533619D5B}"/>
                </a:ext>
              </a:extLst>
            </p:cNvPr>
            <p:cNvSpPr txBox="1"/>
            <p:nvPr/>
          </p:nvSpPr>
          <p:spPr>
            <a:xfrm>
              <a:off x="3058510" y="2039006"/>
              <a:ext cx="857716" cy="10556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89" name="TextBox 588">
              <a:extLst>
                <a:ext uri="{FF2B5EF4-FFF2-40B4-BE49-F238E27FC236}">
                  <a16:creationId xmlns:a16="http://schemas.microsoft.com/office/drawing/2014/main" id="{C3902667-62B6-C540-8479-1DCE5EDBA56F}"/>
                </a:ext>
              </a:extLst>
            </p:cNvPr>
            <p:cNvSpPr txBox="1"/>
            <p:nvPr/>
          </p:nvSpPr>
          <p:spPr>
            <a:xfrm>
              <a:off x="3210910" y="2191408"/>
              <a:ext cx="857716" cy="10556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590" name="TextBox 589">
              <a:extLst>
                <a:ext uri="{FF2B5EF4-FFF2-40B4-BE49-F238E27FC236}">
                  <a16:creationId xmlns:a16="http://schemas.microsoft.com/office/drawing/2014/main" id="{A2A8C298-34A9-2448-94D6-0FFED0A33838}"/>
                </a:ext>
              </a:extLst>
            </p:cNvPr>
            <p:cNvSpPr txBox="1"/>
            <p:nvPr/>
          </p:nvSpPr>
          <p:spPr>
            <a:xfrm>
              <a:off x="2543639" y="1930855"/>
              <a:ext cx="857717" cy="10556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91" name="TextBox 590">
              <a:extLst>
                <a:ext uri="{FF2B5EF4-FFF2-40B4-BE49-F238E27FC236}">
                  <a16:creationId xmlns:a16="http://schemas.microsoft.com/office/drawing/2014/main" id="{AEC6883B-0F9F-B548-A6AB-22BA04CE27AC}"/>
                </a:ext>
              </a:extLst>
            </p:cNvPr>
            <p:cNvSpPr txBox="1"/>
            <p:nvPr/>
          </p:nvSpPr>
          <p:spPr>
            <a:xfrm>
              <a:off x="2559676" y="2401193"/>
              <a:ext cx="857717" cy="10556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592" name="TextBox 591">
              <a:extLst>
                <a:ext uri="{FF2B5EF4-FFF2-40B4-BE49-F238E27FC236}">
                  <a16:creationId xmlns:a16="http://schemas.microsoft.com/office/drawing/2014/main" id="{D083DFDB-8F05-7045-B4FE-3FB8378A8750}"/>
                </a:ext>
              </a:extLst>
            </p:cNvPr>
            <p:cNvSpPr txBox="1"/>
            <p:nvPr/>
          </p:nvSpPr>
          <p:spPr>
            <a:xfrm>
              <a:off x="2133802" y="1558684"/>
              <a:ext cx="294291" cy="1055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93" name="TextBox 592">
              <a:extLst>
                <a:ext uri="{FF2B5EF4-FFF2-40B4-BE49-F238E27FC236}">
                  <a16:creationId xmlns:a16="http://schemas.microsoft.com/office/drawing/2014/main" id="{AEF44B69-DC3F-EE42-BDBB-B8DCE75DAA8F}"/>
                </a:ext>
              </a:extLst>
            </p:cNvPr>
            <p:cNvSpPr txBox="1"/>
            <p:nvPr/>
          </p:nvSpPr>
          <p:spPr>
            <a:xfrm>
              <a:off x="2244297" y="1794218"/>
              <a:ext cx="294291" cy="1055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94" name="TextBox 593">
              <a:extLst>
                <a:ext uri="{FF2B5EF4-FFF2-40B4-BE49-F238E27FC236}">
                  <a16:creationId xmlns:a16="http://schemas.microsoft.com/office/drawing/2014/main" id="{DCAA76CC-8613-C640-916D-ED872AFBAC71}"/>
                </a:ext>
              </a:extLst>
            </p:cNvPr>
            <p:cNvSpPr txBox="1"/>
            <p:nvPr/>
          </p:nvSpPr>
          <p:spPr>
            <a:xfrm>
              <a:off x="2428161" y="1798740"/>
              <a:ext cx="294291" cy="1055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595" name="TextBox 594">
              <a:extLst>
                <a:ext uri="{FF2B5EF4-FFF2-40B4-BE49-F238E27FC236}">
                  <a16:creationId xmlns:a16="http://schemas.microsoft.com/office/drawing/2014/main" id="{A983AD3E-09B9-284B-B63A-D8E9A35644B6}"/>
                </a:ext>
              </a:extLst>
            </p:cNvPr>
            <p:cNvSpPr txBox="1"/>
            <p:nvPr/>
          </p:nvSpPr>
          <p:spPr>
            <a:xfrm>
              <a:off x="2464676" y="2140327"/>
              <a:ext cx="294291" cy="1055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96" name="TextBox 595">
              <a:extLst>
                <a:ext uri="{FF2B5EF4-FFF2-40B4-BE49-F238E27FC236}">
                  <a16:creationId xmlns:a16="http://schemas.microsoft.com/office/drawing/2014/main" id="{DE1E3B7F-901E-1941-977C-ECABAF7F3161}"/>
                </a:ext>
              </a:extLst>
            </p:cNvPr>
            <p:cNvSpPr txBox="1"/>
            <p:nvPr/>
          </p:nvSpPr>
          <p:spPr>
            <a:xfrm>
              <a:off x="2911364" y="2101438"/>
              <a:ext cx="294291" cy="1055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97" name="TextBox 596">
              <a:extLst>
                <a:ext uri="{FF2B5EF4-FFF2-40B4-BE49-F238E27FC236}">
                  <a16:creationId xmlns:a16="http://schemas.microsoft.com/office/drawing/2014/main" id="{F13F0E2F-0D81-7F44-A20B-078C964E6C92}"/>
                </a:ext>
              </a:extLst>
            </p:cNvPr>
            <p:cNvSpPr txBox="1"/>
            <p:nvPr/>
          </p:nvSpPr>
          <p:spPr>
            <a:xfrm>
              <a:off x="2758318" y="2319947"/>
              <a:ext cx="294291" cy="1055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98" name="TextBox 597">
              <a:extLst>
                <a:ext uri="{FF2B5EF4-FFF2-40B4-BE49-F238E27FC236}">
                  <a16:creationId xmlns:a16="http://schemas.microsoft.com/office/drawing/2014/main" id="{F5E38BB3-2ECC-764B-8FB1-2B952B206957}"/>
                </a:ext>
              </a:extLst>
            </p:cNvPr>
            <p:cNvSpPr txBox="1"/>
            <p:nvPr/>
          </p:nvSpPr>
          <p:spPr>
            <a:xfrm>
              <a:off x="3037763" y="2408340"/>
              <a:ext cx="294291" cy="1055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99" name="TextBox 598">
              <a:extLst>
                <a:ext uri="{FF2B5EF4-FFF2-40B4-BE49-F238E27FC236}">
                  <a16:creationId xmlns:a16="http://schemas.microsoft.com/office/drawing/2014/main" id="{46E57395-F785-DD47-BF5F-99A3F8D0C92B}"/>
                </a:ext>
              </a:extLst>
            </p:cNvPr>
            <p:cNvSpPr txBox="1"/>
            <p:nvPr/>
          </p:nvSpPr>
          <p:spPr>
            <a:xfrm>
              <a:off x="2055045" y="1872523"/>
              <a:ext cx="294291" cy="1055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600" name="TextBox 599">
              <a:extLst>
                <a:ext uri="{FF2B5EF4-FFF2-40B4-BE49-F238E27FC236}">
                  <a16:creationId xmlns:a16="http://schemas.microsoft.com/office/drawing/2014/main" id="{13EF1661-5F86-C841-9584-804703808BFA}"/>
                </a:ext>
              </a:extLst>
            </p:cNvPr>
            <p:cNvSpPr txBox="1"/>
            <p:nvPr/>
          </p:nvSpPr>
          <p:spPr>
            <a:xfrm>
              <a:off x="3232066" y="1918873"/>
              <a:ext cx="857717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601" name="TextBox 600">
              <a:extLst>
                <a:ext uri="{FF2B5EF4-FFF2-40B4-BE49-F238E27FC236}">
                  <a16:creationId xmlns:a16="http://schemas.microsoft.com/office/drawing/2014/main" id="{E02AE6BC-9D2D-6745-8A73-964B9BC22625}"/>
                </a:ext>
              </a:extLst>
            </p:cNvPr>
            <p:cNvSpPr txBox="1"/>
            <p:nvPr/>
          </p:nvSpPr>
          <p:spPr>
            <a:xfrm>
              <a:off x="2927267" y="1483428"/>
              <a:ext cx="284052" cy="1055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602" name="TextBox 601">
              <a:extLst>
                <a:ext uri="{FF2B5EF4-FFF2-40B4-BE49-F238E27FC236}">
                  <a16:creationId xmlns:a16="http://schemas.microsoft.com/office/drawing/2014/main" id="{A993F432-C48A-1546-8063-AAA65D9084E0}"/>
                </a:ext>
              </a:extLst>
            </p:cNvPr>
            <p:cNvSpPr txBox="1"/>
            <p:nvPr/>
          </p:nvSpPr>
          <p:spPr>
            <a:xfrm>
              <a:off x="3263597" y="1638247"/>
              <a:ext cx="857716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603" name="TextBox 602">
              <a:extLst>
                <a:ext uri="{FF2B5EF4-FFF2-40B4-BE49-F238E27FC236}">
                  <a16:creationId xmlns:a16="http://schemas.microsoft.com/office/drawing/2014/main" id="{42A590D2-9A34-A448-994C-FDBD8A9D96F3}"/>
                </a:ext>
              </a:extLst>
            </p:cNvPr>
            <p:cNvSpPr txBox="1"/>
            <p:nvPr/>
          </p:nvSpPr>
          <p:spPr>
            <a:xfrm>
              <a:off x="2335516" y="2451850"/>
              <a:ext cx="857716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604" name="TextBox 603">
              <a:extLst>
                <a:ext uri="{FF2B5EF4-FFF2-40B4-BE49-F238E27FC236}">
                  <a16:creationId xmlns:a16="http://schemas.microsoft.com/office/drawing/2014/main" id="{5593EB6A-BEDA-D04C-B454-4A0D4A62CFFD}"/>
                </a:ext>
              </a:extLst>
            </p:cNvPr>
            <p:cNvSpPr txBox="1"/>
            <p:nvPr/>
          </p:nvSpPr>
          <p:spPr>
            <a:xfrm>
              <a:off x="2727434" y="2028285"/>
              <a:ext cx="857716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605" name="TextBox 604">
              <a:extLst>
                <a:ext uri="{FF2B5EF4-FFF2-40B4-BE49-F238E27FC236}">
                  <a16:creationId xmlns:a16="http://schemas.microsoft.com/office/drawing/2014/main" id="{941252EA-01B6-D146-8A89-841FA001236D}"/>
                </a:ext>
              </a:extLst>
            </p:cNvPr>
            <p:cNvSpPr txBox="1"/>
            <p:nvPr/>
          </p:nvSpPr>
          <p:spPr>
            <a:xfrm>
              <a:off x="2181269" y="2138011"/>
              <a:ext cx="857716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606" name="Oval 605">
              <a:extLst>
                <a:ext uri="{FF2B5EF4-FFF2-40B4-BE49-F238E27FC236}">
                  <a16:creationId xmlns:a16="http://schemas.microsoft.com/office/drawing/2014/main" id="{2C72363E-05E8-D54D-8E66-7D539E7EFFC0}"/>
                </a:ext>
              </a:extLst>
            </p:cNvPr>
            <p:cNvSpPr/>
            <p:nvPr/>
          </p:nvSpPr>
          <p:spPr>
            <a:xfrm>
              <a:off x="2118684" y="1677363"/>
              <a:ext cx="1665618" cy="157655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07" name="Group 606">
            <a:extLst>
              <a:ext uri="{FF2B5EF4-FFF2-40B4-BE49-F238E27FC236}">
                <a16:creationId xmlns:a16="http://schemas.microsoft.com/office/drawing/2014/main" id="{19272A7D-CFEA-D748-B406-E69C744F20D6}"/>
              </a:ext>
            </a:extLst>
          </p:cNvPr>
          <p:cNvGrpSpPr/>
          <p:nvPr/>
        </p:nvGrpSpPr>
        <p:grpSpPr>
          <a:xfrm>
            <a:off x="1255304" y="4133604"/>
            <a:ext cx="1716495" cy="386538"/>
            <a:chOff x="5074022" y="455661"/>
            <a:chExt cx="2658366" cy="59863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9" name="TextBox 608">
                  <a:extLst>
                    <a:ext uri="{FF2B5EF4-FFF2-40B4-BE49-F238E27FC236}">
                      <a16:creationId xmlns:a16="http://schemas.microsoft.com/office/drawing/2014/main" id="{EB4B4D2C-81D7-C247-A4D1-CAC549F492F5}"/>
                    </a:ext>
                  </a:extLst>
                </p:cNvPr>
                <p:cNvSpPr txBox="1"/>
                <p:nvPr/>
              </p:nvSpPr>
              <p:spPr>
                <a:xfrm>
                  <a:off x="5074022" y="455661"/>
                  <a:ext cx="739218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609" name="TextBox 608">
                  <a:extLst>
                    <a:ext uri="{FF2B5EF4-FFF2-40B4-BE49-F238E27FC236}">
                      <a16:creationId xmlns:a16="http://schemas.microsoft.com/office/drawing/2014/main" id="{EB4B4D2C-81D7-C247-A4D1-CAC549F492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4022" y="455661"/>
                  <a:ext cx="739218" cy="571991"/>
                </a:xfrm>
                <a:prstGeom prst="rect">
                  <a:avLst/>
                </a:prstGeom>
                <a:blipFill>
                  <a:blip r:embed="rId32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0" name="TextBox 609">
                  <a:extLst>
                    <a:ext uri="{FF2B5EF4-FFF2-40B4-BE49-F238E27FC236}">
                      <a16:creationId xmlns:a16="http://schemas.microsoft.com/office/drawing/2014/main" id="{E7D4D705-6D23-1B42-87FB-67205B4E4E97}"/>
                    </a:ext>
                  </a:extLst>
                </p:cNvPr>
                <p:cNvSpPr txBox="1"/>
                <p:nvPr/>
              </p:nvSpPr>
              <p:spPr>
                <a:xfrm>
                  <a:off x="5424639" y="455661"/>
                  <a:ext cx="731772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610" name="TextBox 609">
                  <a:extLst>
                    <a:ext uri="{FF2B5EF4-FFF2-40B4-BE49-F238E27FC236}">
                      <a16:creationId xmlns:a16="http://schemas.microsoft.com/office/drawing/2014/main" id="{E7D4D705-6D23-1B42-87FB-67205B4E4E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4639" y="455661"/>
                  <a:ext cx="731772" cy="571991"/>
                </a:xfrm>
                <a:prstGeom prst="rect">
                  <a:avLst/>
                </a:prstGeom>
                <a:blipFill>
                  <a:blip r:embed="rId33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1" name="TextBox 610">
                  <a:extLst>
                    <a:ext uri="{FF2B5EF4-FFF2-40B4-BE49-F238E27FC236}">
                      <a16:creationId xmlns:a16="http://schemas.microsoft.com/office/drawing/2014/main" id="{ED910729-DE77-1449-BF71-F13491E43EC3}"/>
                    </a:ext>
                  </a:extLst>
                </p:cNvPr>
                <p:cNvSpPr txBox="1"/>
                <p:nvPr/>
              </p:nvSpPr>
              <p:spPr>
                <a:xfrm>
                  <a:off x="5775258" y="455661"/>
                  <a:ext cx="739218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611" name="TextBox 610">
                  <a:extLst>
                    <a:ext uri="{FF2B5EF4-FFF2-40B4-BE49-F238E27FC236}">
                      <a16:creationId xmlns:a16="http://schemas.microsoft.com/office/drawing/2014/main" id="{ED910729-DE77-1449-BF71-F13491E43E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5258" y="455661"/>
                  <a:ext cx="739218" cy="571991"/>
                </a:xfrm>
                <a:prstGeom prst="rect">
                  <a:avLst/>
                </a:prstGeom>
                <a:blipFill>
                  <a:blip r:embed="rId34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2" name="TextBox 611">
                  <a:extLst>
                    <a:ext uri="{FF2B5EF4-FFF2-40B4-BE49-F238E27FC236}">
                      <a16:creationId xmlns:a16="http://schemas.microsoft.com/office/drawing/2014/main" id="{594CDA71-E3F7-6342-AD71-653BAC588BB0}"/>
                    </a:ext>
                  </a:extLst>
                </p:cNvPr>
                <p:cNvSpPr txBox="1"/>
                <p:nvPr/>
              </p:nvSpPr>
              <p:spPr>
                <a:xfrm>
                  <a:off x="6760151" y="455661"/>
                  <a:ext cx="730978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612" name="TextBox 611">
                  <a:extLst>
                    <a:ext uri="{FF2B5EF4-FFF2-40B4-BE49-F238E27FC236}">
                      <a16:creationId xmlns:a16="http://schemas.microsoft.com/office/drawing/2014/main" id="{594CDA71-E3F7-6342-AD71-653BAC588B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0151" y="455661"/>
                  <a:ext cx="730978" cy="571991"/>
                </a:xfrm>
                <a:prstGeom prst="rect">
                  <a:avLst/>
                </a:prstGeom>
                <a:blipFill>
                  <a:blip r:embed="rId35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3" name="TextBox 612">
                  <a:extLst>
                    <a:ext uri="{FF2B5EF4-FFF2-40B4-BE49-F238E27FC236}">
                      <a16:creationId xmlns:a16="http://schemas.microsoft.com/office/drawing/2014/main" id="{D2137938-2E78-AA40-90D4-79EABBA28BF0}"/>
                    </a:ext>
                  </a:extLst>
                </p:cNvPr>
                <p:cNvSpPr txBox="1"/>
                <p:nvPr/>
              </p:nvSpPr>
              <p:spPr>
                <a:xfrm>
                  <a:off x="6266154" y="482308"/>
                  <a:ext cx="690660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dirty="0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613" name="TextBox 612">
                  <a:extLst>
                    <a:ext uri="{FF2B5EF4-FFF2-40B4-BE49-F238E27FC236}">
                      <a16:creationId xmlns:a16="http://schemas.microsoft.com/office/drawing/2014/main" id="{D2137938-2E78-AA40-90D4-79EABBA28B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6154" y="482308"/>
                  <a:ext cx="690660" cy="571991"/>
                </a:xfrm>
                <a:prstGeom prst="rect">
                  <a:avLst/>
                </a:prstGeom>
                <a:blipFill>
                  <a:blip r:embed="rId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8" name="Rectangle 607">
              <a:extLst>
                <a:ext uri="{FF2B5EF4-FFF2-40B4-BE49-F238E27FC236}">
                  <a16:creationId xmlns:a16="http://schemas.microsoft.com/office/drawing/2014/main" id="{FC7D8754-9E72-8C4C-AD3E-0D85B66195CC}"/>
                </a:ext>
              </a:extLst>
            </p:cNvPr>
            <p:cNvSpPr/>
            <p:nvPr/>
          </p:nvSpPr>
          <p:spPr>
            <a:xfrm>
              <a:off x="5127812" y="564864"/>
              <a:ext cx="2604576" cy="48085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616" name="Group 615">
            <a:extLst>
              <a:ext uri="{FF2B5EF4-FFF2-40B4-BE49-F238E27FC236}">
                <a16:creationId xmlns:a16="http://schemas.microsoft.com/office/drawing/2014/main" id="{945BCD02-5131-BD43-ACDD-7E78D7652894}"/>
              </a:ext>
            </a:extLst>
          </p:cNvPr>
          <p:cNvGrpSpPr/>
          <p:nvPr/>
        </p:nvGrpSpPr>
        <p:grpSpPr>
          <a:xfrm>
            <a:off x="4207689" y="4133604"/>
            <a:ext cx="1752942" cy="386538"/>
            <a:chOff x="5074022" y="437397"/>
            <a:chExt cx="2714812" cy="59863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8" name="TextBox 617">
                  <a:extLst>
                    <a:ext uri="{FF2B5EF4-FFF2-40B4-BE49-F238E27FC236}">
                      <a16:creationId xmlns:a16="http://schemas.microsoft.com/office/drawing/2014/main" id="{C8CD6B3A-361D-114B-B492-048A41647A0F}"/>
                    </a:ext>
                  </a:extLst>
                </p:cNvPr>
                <p:cNvSpPr txBox="1"/>
                <p:nvPr/>
              </p:nvSpPr>
              <p:spPr>
                <a:xfrm>
                  <a:off x="5074022" y="437397"/>
                  <a:ext cx="739219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sz="1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18" name="TextBox 617">
                  <a:extLst>
                    <a:ext uri="{FF2B5EF4-FFF2-40B4-BE49-F238E27FC236}">
                      <a16:creationId xmlns:a16="http://schemas.microsoft.com/office/drawing/2014/main" id="{C8CD6B3A-361D-114B-B492-048A41647A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4022" y="437397"/>
                  <a:ext cx="739219" cy="571991"/>
                </a:xfrm>
                <a:prstGeom prst="rect">
                  <a:avLst/>
                </a:prstGeom>
                <a:blipFill>
                  <a:blip r:embed="rId37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9" name="TextBox 618">
                  <a:extLst>
                    <a:ext uri="{FF2B5EF4-FFF2-40B4-BE49-F238E27FC236}">
                      <a16:creationId xmlns:a16="http://schemas.microsoft.com/office/drawing/2014/main" id="{EE519C5C-9967-3248-ADBD-5CF51E0207C8}"/>
                    </a:ext>
                  </a:extLst>
                </p:cNvPr>
                <p:cNvSpPr txBox="1"/>
                <p:nvPr/>
              </p:nvSpPr>
              <p:spPr>
                <a:xfrm>
                  <a:off x="5424639" y="437397"/>
                  <a:ext cx="739219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19" name="TextBox 618">
                  <a:extLst>
                    <a:ext uri="{FF2B5EF4-FFF2-40B4-BE49-F238E27FC236}">
                      <a16:creationId xmlns:a16="http://schemas.microsoft.com/office/drawing/2014/main" id="{EE519C5C-9967-3248-ADBD-5CF51E0207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4639" y="437397"/>
                  <a:ext cx="739219" cy="571991"/>
                </a:xfrm>
                <a:prstGeom prst="rect">
                  <a:avLst/>
                </a:prstGeom>
                <a:blipFill>
                  <a:blip r:embed="rId38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0" name="TextBox 619">
                  <a:extLst>
                    <a:ext uri="{FF2B5EF4-FFF2-40B4-BE49-F238E27FC236}">
                      <a16:creationId xmlns:a16="http://schemas.microsoft.com/office/drawing/2014/main" id="{AE1C5F80-782A-F64B-93DD-0A8EDD3EAF12}"/>
                    </a:ext>
                  </a:extLst>
                </p:cNvPr>
                <p:cNvSpPr txBox="1"/>
                <p:nvPr/>
              </p:nvSpPr>
              <p:spPr>
                <a:xfrm>
                  <a:off x="5775258" y="437397"/>
                  <a:ext cx="739219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1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20" name="TextBox 619">
                  <a:extLst>
                    <a:ext uri="{FF2B5EF4-FFF2-40B4-BE49-F238E27FC236}">
                      <a16:creationId xmlns:a16="http://schemas.microsoft.com/office/drawing/2014/main" id="{AE1C5F80-782A-F64B-93DD-0A8EDD3EAF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5258" y="437397"/>
                  <a:ext cx="739219" cy="571991"/>
                </a:xfrm>
                <a:prstGeom prst="rect">
                  <a:avLst/>
                </a:prstGeom>
                <a:blipFill>
                  <a:blip r:embed="rId39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1" name="TextBox 620">
                  <a:extLst>
                    <a:ext uri="{FF2B5EF4-FFF2-40B4-BE49-F238E27FC236}">
                      <a16:creationId xmlns:a16="http://schemas.microsoft.com/office/drawing/2014/main" id="{75B44A62-A7AF-8941-A161-463A07603B12}"/>
                    </a:ext>
                  </a:extLst>
                </p:cNvPr>
                <p:cNvSpPr txBox="1"/>
                <p:nvPr/>
              </p:nvSpPr>
              <p:spPr>
                <a:xfrm>
                  <a:off x="6760151" y="437397"/>
                  <a:ext cx="739219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1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21" name="TextBox 620">
                  <a:extLst>
                    <a:ext uri="{FF2B5EF4-FFF2-40B4-BE49-F238E27FC236}">
                      <a16:creationId xmlns:a16="http://schemas.microsoft.com/office/drawing/2014/main" id="{75B44A62-A7AF-8941-A161-463A07603B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0151" y="437397"/>
                  <a:ext cx="739219" cy="571991"/>
                </a:xfrm>
                <a:prstGeom prst="rect">
                  <a:avLst/>
                </a:prstGeom>
                <a:blipFill>
                  <a:blip r:embed="rId40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2" name="TextBox 621">
                  <a:extLst>
                    <a:ext uri="{FF2B5EF4-FFF2-40B4-BE49-F238E27FC236}">
                      <a16:creationId xmlns:a16="http://schemas.microsoft.com/office/drawing/2014/main" id="{8648787E-7537-5246-9488-B1A7039291FF}"/>
                    </a:ext>
                  </a:extLst>
                </p:cNvPr>
                <p:cNvSpPr txBox="1"/>
                <p:nvPr/>
              </p:nvSpPr>
              <p:spPr>
                <a:xfrm>
                  <a:off x="6266154" y="464044"/>
                  <a:ext cx="690660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1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22" name="TextBox 621">
                  <a:extLst>
                    <a:ext uri="{FF2B5EF4-FFF2-40B4-BE49-F238E27FC236}">
                      <a16:creationId xmlns:a16="http://schemas.microsoft.com/office/drawing/2014/main" id="{8648787E-7537-5246-9488-B1A7039291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6154" y="464044"/>
                  <a:ext cx="690660" cy="571991"/>
                </a:xfrm>
                <a:prstGeom prst="rect">
                  <a:avLst/>
                </a:prstGeom>
                <a:blipFill>
                  <a:blip r:embed="rId4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17" name="Rectangle 616">
              <a:extLst>
                <a:ext uri="{FF2B5EF4-FFF2-40B4-BE49-F238E27FC236}">
                  <a16:creationId xmlns:a16="http://schemas.microsoft.com/office/drawing/2014/main" id="{CD34624C-4AC0-BA4E-9638-68CF9AA60D66}"/>
                </a:ext>
              </a:extLst>
            </p:cNvPr>
            <p:cNvSpPr/>
            <p:nvPr/>
          </p:nvSpPr>
          <p:spPr>
            <a:xfrm>
              <a:off x="5127814" y="566170"/>
              <a:ext cx="2661020" cy="46128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FF0000"/>
                </a:solidFill>
              </a:endParaRPr>
            </a:p>
          </p:txBody>
        </p:sp>
      </p:grpSp>
      <p:sp>
        <p:nvSpPr>
          <p:cNvPr id="624" name="Right Arrow 623">
            <a:extLst>
              <a:ext uri="{FF2B5EF4-FFF2-40B4-BE49-F238E27FC236}">
                <a16:creationId xmlns:a16="http://schemas.microsoft.com/office/drawing/2014/main" id="{8EFC3F60-8885-C244-BBCF-BCE84FBF031D}"/>
              </a:ext>
            </a:extLst>
          </p:cNvPr>
          <p:cNvSpPr/>
          <p:nvPr/>
        </p:nvSpPr>
        <p:spPr>
          <a:xfrm>
            <a:off x="6477000" y="4264450"/>
            <a:ext cx="278662" cy="160569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91" name="TextBox 690">
            <a:extLst>
              <a:ext uri="{FF2B5EF4-FFF2-40B4-BE49-F238E27FC236}">
                <a16:creationId xmlns:a16="http://schemas.microsoft.com/office/drawing/2014/main" id="{37533531-93E5-0A49-BFED-153D2391DDCC}"/>
              </a:ext>
            </a:extLst>
          </p:cNvPr>
          <p:cNvSpPr txBox="1"/>
          <p:nvPr/>
        </p:nvSpPr>
        <p:spPr>
          <a:xfrm>
            <a:off x="457200" y="2442760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Permutations:</a:t>
            </a:r>
          </a:p>
        </p:txBody>
      </p:sp>
      <p:grpSp>
        <p:nvGrpSpPr>
          <p:cNvPr id="692" name="Group 691">
            <a:extLst>
              <a:ext uri="{FF2B5EF4-FFF2-40B4-BE49-F238E27FC236}">
                <a16:creationId xmlns:a16="http://schemas.microsoft.com/office/drawing/2014/main" id="{22D3A8C2-7E7D-1448-A9A4-873B71797100}"/>
              </a:ext>
            </a:extLst>
          </p:cNvPr>
          <p:cNvGrpSpPr/>
          <p:nvPr/>
        </p:nvGrpSpPr>
        <p:grpSpPr>
          <a:xfrm>
            <a:off x="838200" y="4760149"/>
            <a:ext cx="58508" cy="250001"/>
            <a:chOff x="1088361" y="6361130"/>
            <a:chExt cx="90613" cy="387181"/>
          </a:xfrm>
        </p:grpSpPr>
        <p:sp>
          <p:nvSpPr>
            <p:cNvPr id="693" name="Oval 692">
              <a:extLst>
                <a:ext uri="{FF2B5EF4-FFF2-40B4-BE49-F238E27FC236}">
                  <a16:creationId xmlns:a16="http://schemas.microsoft.com/office/drawing/2014/main" id="{1BAB5863-CCBD-434D-963C-1AA79CFE3FBC}"/>
                </a:ext>
              </a:extLst>
            </p:cNvPr>
            <p:cNvSpPr/>
            <p:nvPr/>
          </p:nvSpPr>
          <p:spPr>
            <a:xfrm>
              <a:off x="1088361" y="6361130"/>
              <a:ext cx="86497" cy="864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94" name="Oval 693">
              <a:extLst>
                <a:ext uri="{FF2B5EF4-FFF2-40B4-BE49-F238E27FC236}">
                  <a16:creationId xmlns:a16="http://schemas.microsoft.com/office/drawing/2014/main" id="{16F6B60E-344B-3E49-9DF5-164BA396736D}"/>
                </a:ext>
              </a:extLst>
            </p:cNvPr>
            <p:cNvSpPr/>
            <p:nvPr/>
          </p:nvSpPr>
          <p:spPr>
            <a:xfrm>
              <a:off x="1092477" y="6513530"/>
              <a:ext cx="86497" cy="864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95" name="Oval 694">
              <a:extLst>
                <a:ext uri="{FF2B5EF4-FFF2-40B4-BE49-F238E27FC236}">
                  <a16:creationId xmlns:a16="http://schemas.microsoft.com/office/drawing/2014/main" id="{175AE9FB-69C8-E843-94CE-79F82F635206}"/>
                </a:ext>
              </a:extLst>
            </p:cNvPr>
            <p:cNvSpPr/>
            <p:nvPr/>
          </p:nvSpPr>
          <p:spPr>
            <a:xfrm>
              <a:off x="1092477" y="6661814"/>
              <a:ext cx="86497" cy="864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696" name="Group 695">
            <a:extLst>
              <a:ext uri="{FF2B5EF4-FFF2-40B4-BE49-F238E27FC236}">
                <a16:creationId xmlns:a16="http://schemas.microsoft.com/office/drawing/2014/main" id="{BAC2719F-FC45-3B49-8024-9F2857E06B6C}"/>
              </a:ext>
            </a:extLst>
          </p:cNvPr>
          <p:cNvGrpSpPr/>
          <p:nvPr/>
        </p:nvGrpSpPr>
        <p:grpSpPr>
          <a:xfrm>
            <a:off x="3768521" y="4756395"/>
            <a:ext cx="58508" cy="250001"/>
            <a:chOff x="1249726" y="6513530"/>
            <a:chExt cx="90613" cy="387181"/>
          </a:xfrm>
        </p:grpSpPr>
        <p:sp>
          <p:nvSpPr>
            <p:cNvPr id="697" name="Oval 696">
              <a:extLst>
                <a:ext uri="{FF2B5EF4-FFF2-40B4-BE49-F238E27FC236}">
                  <a16:creationId xmlns:a16="http://schemas.microsoft.com/office/drawing/2014/main" id="{C6E4383A-D2FC-BD46-B117-5CF01C44546E}"/>
                </a:ext>
              </a:extLst>
            </p:cNvPr>
            <p:cNvSpPr/>
            <p:nvPr/>
          </p:nvSpPr>
          <p:spPr>
            <a:xfrm>
              <a:off x="1249726" y="6513530"/>
              <a:ext cx="86497" cy="864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98" name="Oval 697">
              <a:extLst>
                <a:ext uri="{FF2B5EF4-FFF2-40B4-BE49-F238E27FC236}">
                  <a16:creationId xmlns:a16="http://schemas.microsoft.com/office/drawing/2014/main" id="{78CEA152-0727-704F-B5F9-328F1234D05D}"/>
                </a:ext>
              </a:extLst>
            </p:cNvPr>
            <p:cNvSpPr/>
            <p:nvPr/>
          </p:nvSpPr>
          <p:spPr>
            <a:xfrm>
              <a:off x="1253842" y="6665930"/>
              <a:ext cx="86497" cy="864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99" name="Oval 698">
              <a:extLst>
                <a:ext uri="{FF2B5EF4-FFF2-40B4-BE49-F238E27FC236}">
                  <a16:creationId xmlns:a16="http://schemas.microsoft.com/office/drawing/2014/main" id="{EDDE8E60-B1D9-044F-955B-F82D07804B92}"/>
                </a:ext>
              </a:extLst>
            </p:cNvPr>
            <p:cNvSpPr/>
            <p:nvPr/>
          </p:nvSpPr>
          <p:spPr>
            <a:xfrm>
              <a:off x="1253842" y="6814214"/>
              <a:ext cx="86497" cy="864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702" name="TextBox 701">
            <a:extLst>
              <a:ext uri="{FF2B5EF4-FFF2-40B4-BE49-F238E27FC236}">
                <a16:creationId xmlns:a16="http://schemas.microsoft.com/office/drawing/2014/main" id="{EB26C4A8-3453-7E48-9BE1-9E54FCD56239}"/>
              </a:ext>
            </a:extLst>
          </p:cNvPr>
          <p:cNvSpPr txBox="1"/>
          <p:nvPr/>
        </p:nvSpPr>
        <p:spPr>
          <a:xfrm>
            <a:off x="1791999" y="4680193"/>
            <a:ext cx="683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size N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CD567B96-6523-724E-8F63-B379692B3BCE}"/>
              </a:ext>
            </a:extLst>
          </p:cNvPr>
          <p:cNvSpPr/>
          <p:nvPr/>
        </p:nvSpPr>
        <p:spPr>
          <a:xfrm rot="16200000">
            <a:off x="2076737" y="3823065"/>
            <a:ext cx="113726" cy="1676402"/>
          </a:xfrm>
          <a:prstGeom prst="leftBrac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4" name="TextBox 703">
            <a:extLst>
              <a:ext uri="{FF2B5EF4-FFF2-40B4-BE49-F238E27FC236}">
                <a16:creationId xmlns:a16="http://schemas.microsoft.com/office/drawing/2014/main" id="{88D431E8-DA65-EF44-B947-848091A3A9F6}"/>
              </a:ext>
            </a:extLst>
          </p:cNvPr>
          <p:cNvSpPr txBox="1"/>
          <p:nvPr/>
        </p:nvSpPr>
        <p:spPr>
          <a:xfrm>
            <a:off x="4741429" y="4681353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size M</a:t>
            </a:r>
          </a:p>
        </p:txBody>
      </p:sp>
      <p:sp>
        <p:nvSpPr>
          <p:cNvPr id="705" name="Left Brace 704">
            <a:extLst>
              <a:ext uri="{FF2B5EF4-FFF2-40B4-BE49-F238E27FC236}">
                <a16:creationId xmlns:a16="http://schemas.microsoft.com/office/drawing/2014/main" id="{D7771FC5-94DB-4F49-8CAB-656A3A790383}"/>
              </a:ext>
            </a:extLst>
          </p:cNvPr>
          <p:cNvSpPr/>
          <p:nvPr/>
        </p:nvSpPr>
        <p:spPr>
          <a:xfrm rot="16200000">
            <a:off x="5035784" y="3828434"/>
            <a:ext cx="113726" cy="1676402"/>
          </a:xfrm>
          <a:prstGeom prst="leftBrac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6" name="TextBox 705">
            <a:extLst>
              <a:ext uri="{FF2B5EF4-FFF2-40B4-BE49-F238E27FC236}">
                <a16:creationId xmlns:a16="http://schemas.microsoft.com/office/drawing/2014/main" id="{CD8427C5-F7FE-9F49-A858-FB3CE74FFCEF}"/>
              </a:ext>
            </a:extLst>
          </p:cNvPr>
          <p:cNvSpPr txBox="1"/>
          <p:nvPr/>
        </p:nvSpPr>
        <p:spPr>
          <a:xfrm>
            <a:off x="1791999" y="2189261"/>
            <a:ext cx="683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size N</a:t>
            </a:r>
          </a:p>
        </p:txBody>
      </p:sp>
      <p:sp>
        <p:nvSpPr>
          <p:cNvPr id="707" name="Left Brace 706">
            <a:extLst>
              <a:ext uri="{FF2B5EF4-FFF2-40B4-BE49-F238E27FC236}">
                <a16:creationId xmlns:a16="http://schemas.microsoft.com/office/drawing/2014/main" id="{0B78CDD7-302F-8947-AF72-0428B212AE32}"/>
              </a:ext>
            </a:extLst>
          </p:cNvPr>
          <p:cNvSpPr/>
          <p:nvPr/>
        </p:nvSpPr>
        <p:spPr>
          <a:xfrm rot="16200000">
            <a:off x="2076737" y="1332133"/>
            <a:ext cx="113726" cy="1676402"/>
          </a:xfrm>
          <a:prstGeom prst="leftBrac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8" name="TextBox 707">
            <a:extLst>
              <a:ext uri="{FF2B5EF4-FFF2-40B4-BE49-F238E27FC236}">
                <a16:creationId xmlns:a16="http://schemas.microsoft.com/office/drawing/2014/main" id="{A93B5718-D9D7-704D-BD21-FAD29A26B2B5}"/>
              </a:ext>
            </a:extLst>
          </p:cNvPr>
          <p:cNvSpPr txBox="1"/>
          <p:nvPr/>
        </p:nvSpPr>
        <p:spPr>
          <a:xfrm>
            <a:off x="4741429" y="2189261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size M</a:t>
            </a:r>
          </a:p>
        </p:txBody>
      </p:sp>
      <p:sp>
        <p:nvSpPr>
          <p:cNvPr id="709" name="Left Brace 708">
            <a:extLst>
              <a:ext uri="{FF2B5EF4-FFF2-40B4-BE49-F238E27FC236}">
                <a16:creationId xmlns:a16="http://schemas.microsoft.com/office/drawing/2014/main" id="{FFD38D6F-E8A5-E243-A5A3-358E774027C1}"/>
              </a:ext>
            </a:extLst>
          </p:cNvPr>
          <p:cNvSpPr/>
          <p:nvPr/>
        </p:nvSpPr>
        <p:spPr>
          <a:xfrm rot="16200000">
            <a:off x="5035784" y="1336342"/>
            <a:ext cx="113726" cy="1676402"/>
          </a:xfrm>
          <a:prstGeom prst="leftBrac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7" name="TextBox 286">
                <a:extLst>
                  <a:ext uri="{FF2B5EF4-FFF2-40B4-BE49-F238E27FC236}">
                    <a16:creationId xmlns:a16="http://schemas.microsoft.com/office/drawing/2014/main" id="{C75E1994-FA5D-FD4D-A9BE-9EBAF281ADAA}"/>
                  </a:ext>
                </a:extLst>
              </p:cNvPr>
              <p:cNvSpPr txBox="1"/>
              <p:nvPr/>
            </p:nvSpPr>
            <p:spPr>
              <a:xfrm>
                <a:off x="7139397" y="2873224"/>
                <a:ext cx="15713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8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𝑡𝑎𝑡</m:t>
                      </m:r>
                      <m:r>
                        <a:rPr lang="en-US" sz="1800" i="1" baseline="3000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1800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i="1" dirty="0">
                          <a:latin typeface="Cambria Math" panose="02040503050406030204" pitchFamily="18" charset="0"/>
                        </a:rPr>
                        <m:t>𝑠𝑡𝑎𝑡</m:t>
                      </m:r>
                      <m:r>
                        <a:rPr lang="en-US" sz="1800" i="1" baseline="30000" dirty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1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7" name="TextBox 286">
                <a:extLst>
                  <a:ext uri="{FF2B5EF4-FFF2-40B4-BE49-F238E27FC236}">
                    <a16:creationId xmlns:a16="http://schemas.microsoft.com/office/drawing/2014/main" id="{C75E1994-FA5D-FD4D-A9BE-9EBAF281AD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9397" y="2873224"/>
                <a:ext cx="1571328" cy="369332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8" name="TextBox 287">
                <a:extLst>
                  <a:ext uri="{FF2B5EF4-FFF2-40B4-BE49-F238E27FC236}">
                    <a16:creationId xmlns:a16="http://schemas.microsoft.com/office/drawing/2014/main" id="{186CF809-202F-3044-9C41-2DB61F4BA816}"/>
                  </a:ext>
                </a:extLst>
              </p:cNvPr>
              <p:cNvSpPr txBox="1"/>
              <p:nvPr/>
            </p:nvSpPr>
            <p:spPr>
              <a:xfrm>
                <a:off x="7139397" y="3472401"/>
                <a:ext cx="15713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8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𝑡𝑎𝑡</m:t>
                      </m:r>
                      <m:r>
                        <a:rPr lang="en-US" sz="1800" i="1" baseline="3000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1800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i="1" dirty="0">
                          <a:latin typeface="Cambria Math" panose="02040503050406030204" pitchFamily="18" charset="0"/>
                        </a:rPr>
                        <m:t>𝑠𝑡𝑎𝑡</m:t>
                      </m:r>
                      <m:r>
                        <a:rPr lang="en-US" sz="1800" i="1" baseline="30000" dirty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1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8" name="TextBox 287">
                <a:extLst>
                  <a:ext uri="{FF2B5EF4-FFF2-40B4-BE49-F238E27FC236}">
                    <a16:creationId xmlns:a16="http://schemas.microsoft.com/office/drawing/2014/main" id="{186CF809-202F-3044-9C41-2DB61F4BA8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9397" y="3472401"/>
                <a:ext cx="1571328" cy="369332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9" name="TextBox 288">
                <a:extLst>
                  <a:ext uri="{FF2B5EF4-FFF2-40B4-BE49-F238E27FC236}">
                    <a16:creationId xmlns:a16="http://schemas.microsoft.com/office/drawing/2014/main" id="{DB6CCFC4-EFE9-DA4A-B0FB-465C5D8B6C1A}"/>
                  </a:ext>
                </a:extLst>
              </p:cNvPr>
              <p:cNvSpPr txBox="1"/>
              <p:nvPr/>
            </p:nvSpPr>
            <p:spPr>
              <a:xfrm>
                <a:off x="7142127" y="4127233"/>
                <a:ext cx="15713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8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𝑡𝑎𝑡</m:t>
                      </m:r>
                      <m:r>
                        <a:rPr lang="en-US" sz="1800" i="1" baseline="3000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1800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i="1" dirty="0">
                          <a:latin typeface="Cambria Math" panose="02040503050406030204" pitchFamily="18" charset="0"/>
                        </a:rPr>
                        <m:t>𝑠𝑡𝑎𝑡</m:t>
                      </m:r>
                      <m:r>
                        <a:rPr lang="en-US" sz="1800" i="1" baseline="30000" dirty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1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9" name="TextBox 288">
                <a:extLst>
                  <a:ext uri="{FF2B5EF4-FFF2-40B4-BE49-F238E27FC236}">
                    <a16:creationId xmlns:a16="http://schemas.microsoft.com/office/drawing/2014/main" id="{DB6CCFC4-EFE9-DA4A-B0FB-465C5D8B6C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2127" y="4127233"/>
                <a:ext cx="1571328" cy="369332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0" name="Rectangle 289">
            <a:extLst>
              <a:ext uri="{FF2B5EF4-FFF2-40B4-BE49-F238E27FC236}">
                <a16:creationId xmlns:a16="http://schemas.microsoft.com/office/drawing/2014/main" id="{D2F3AA9C-D30C-9E47-ABF8-64EC77B7BBB4}"/>
              </a:ext>
            </a:extLst>
          </p:cNvPr>
          <p:cNvSpPr/>
          <p:nvPr/>
        </p:nvSpPr>
        <p:spPr>
          <a:xfrm>
            <a:off x="7139397" y="2812092"/>
            <a:ext cx="1513590" cy="217587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740FF247-A9B6-994E-AE99-8F593407B046}"/>
              </a:ext>
            </a:extLst>
          </p:cNvPr>
          <p:cNvGrpSpPr/>
          <p:nvPr/>
        </p:nvGrpSpPr>
        <p:grpSpPr>
          <a:xfrm>
            <a:off x="7868164" y="4618862"/>
            <a:ext cx="58508" cy="250001"/>
            <a:chOff x="1249726" y="6513530"/>
            <a:chExt cx="90613" cy="387181"/>
          </a:xfrm>
        </p:grpSpPr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0D358E0D-66B9-CD4C-A371-157F92E83670}"/>
                </a:ext>
              </a:extLst>
            </p:cNvPr>
            <p:cNvSpPr/>
            <p:nvPr/>
          </p:nvSpPr>
          <p:spPr>
            <a:xfrm>
              <a:off x="1249726" y="6513530"/>
              <a:ext cx="86497" cy="864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93" name="Oval 292">
              <a:extLst>
                <a:ext uri="{FF2B5EF4-FFF2-40B4-BE49-F238E27FC236}">
                  <a16:creationId xmlns:a16="http://schemas.microsoft.com/office/drawing/2014/main" id="{761AE6B6-6A46-DB47-8B69-84DB3B7CB029}"/>
                </a:ext>
              </a:extLst>
            </p:cNvPr>
            <p:cNvSpPr/>
            <p:nvPr/>
          </p:nvSpPr>
          <p:spPr>
            <a:xfrm>
              <a:off x="1253842" y="6665930"/>
              <a:ext cx="86497" cy="864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8CB5750E-66DA-3A4D-9FAF-75611D5F0751}"/>
                </a:ext>
              </a:extLst>
            </p:cNvPr>
            <p:cNvSpPr/>
            <p:nvPr/>
          </p:nvSpPr>
          <p:spPr>
            <a:xfrm>
              <a:off x="1253842" y="6814214"/>
              <a:ext cx="86497" cy="864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95" name="Rectangle 294">
            <a:extLst>
              <a:ext uri="{FF2B5EF4-FFF2-40B4-BE49-F238E27FC236}">
                <a16:creationId xmlns:a16="http://schemas.microsoft.com/office/drawing/2014/main" id="{FC02D6CF-E4A4-6847-A679-C0BAAABE9A2B}"/>
              </a:ext>
            </a:extLst>
          </p:cNvPr>
          <p:cNvSpPr/>
          <p:nvPr/>
        </p:nvSpPr>
        <p:spPr>
          <a:xfrm>
            <a:off x="7135632" y="1671099"/>
            <a:ext cx="1513590" cy="44237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Up-Down Arrow 2">
            <a:extLst>
              <a:ext uri="{FF2B5EF4-FFF2-40B4-BE49-F238E27FC236}">
                <a16:creationId xmlns:a16="http://schemas.microsoft.com/office/drawing/2014/main" id="{26D80DE4-8E88-744B-A20F-1D3FF8163CE8}"/>
              </a:ext>
            </a:extLst>
          </p:cNvPr>
          <p:cNvSpPr/>
          <p:nvPr/>
        </p:nvSpPr>
        <p:spPr>
          <a:xfrm>
            <a:off x="7740027" y="2213407"/>
            <a:ext cx="304800" cy="496953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B1CED38B-86FD-244A-8DB7-4B61F5BB300C}"/>
              </a:ext>
            </a:extLst>
          </p:cNvPr>
          <p:cNvSpPr txBox="1"/>
          <p:nvPr/>
        </p:nvSpPr>
        <p:spPr>
          <a:xfrm>
            <a:off x="6711870" y="2262456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1"/>
                </a:solidFill>
              </a:rPr>
              <a:t>compare</a:t>
            </a:r>
          </a:p>
        </p:txBody>
      </p:sp>
    </p:spTree>
    <p:extLst>
      <p:ext uri="{BB962C8B-B14F-4D97-AF65-F5344CB8AC3E}">
        <p14:creationId xmlns:p14="http://schemas.microsoft.com/office/powerpoint/2010/main" val="138909714"/>
      </p:ext>
    </p:extLst>
  </p:cSld>
  <p:clrMapOvr>
    <a:masterClrMapping/>
  </p:clrMapOvr>
</p:sld>
</file>

<file path=ppt/theme/theme1.xml><?xml version="1.0" encoding="utf-8"?>
<a:theme xmlns:a="http://schemas.openxmlformats.org/drawingml/2006/main" name="16-9 White Backgrou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7181</TotalTime>
  <Words>1258</Words>
  <Application>Microsoft Macintosh PowerPoint</Application>
  <PresentationFormat>On-screen Show (16:9)</PresentationFormat>
  <Paragraphs>906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Arial Black</vt:lpstr>
      <vt:lpstr>Calibri</vt:lpstr>
      <vt:lpstr>Cambria Math</vt:lpstr>
      <vt:lpstr>Courier</vt:lpstr>
      <vt:lpstr>16-9 White Backgroud</vt:lpstr>
      <vt:lpstr>PowerPoint Presentation</vt:lpstr>
      <vt:lpstr>Learning goals – Permutation test</vt:lpstr>
      <vt:lpstr>Permutation test</vt:lpstr>
      <vt:lpstr>Permutation test</vt:lpstr>
      <vt:lpstr>Permutation test</vt:lpstr>
      <vt:lpstr>Mix and shuffle data sets A and B</vt:lpstr>
      <vt:lpstr>Mix and shuffle data sets A and B</vt:lpstr>
      <vt:lpstr>Mix and shuffle data sets A and B</vt:lpstr>
      <vt:lpstr>Compare measured and permuted statistics</vt:lpstr>
      <vt:lpstr>Distribution of permuted statistic differences</vt:lpstr>
      <vt:lpstr>Confidence interval</vt:lpstr>
      <vt:lpstr>Confidence interval</vt:lpstr>
      <vt:lpstr>Compare measured and permuted statistics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</dc:title>
  <dc:subject/>
  <dc:creator>University Marketing and Creative Services</dc:creator>
  <cp:keywords/>
  <dc:description/>
  <cp:lastModifiedBy>Goldschen, Marcel</cp:lastModifiedBy>
  <cp:revision>593</cp:revision>
  <cp:lastPrinted>2011-01-24T02:49:42Z</cp:lastPrinted>
  <dcterms:created xsi:type="dcterms:W3CDTF">2011-06-30T15:04:08Z</dcterms:created>
  <dcterms:modified xsi:type="dcterms:W3CDTF">2024-02-05T02:30:09Z</dcterms:modified>
  <cp:category/>
</cp:coreProperties>
</file>