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7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39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0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4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80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4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4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6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2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673841/examples-of-gof-design-patterns-in-javas-core-libra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(Abstract) Factory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Marcel Zussner</a:t>
            </a:r>
          </a:p>
        </p:txBody>
      </p:sp>
    </p:spTree>
    <p:extLst>
      <p:ext uri="{BB962C8B-B14F-4D97-AF65-F5344CB8AC3E}">
        <p14:creationId xmlns:p14="http://schemas.microsoft.com/office/powerpoint/2010/main" val="394942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(Beispielclient)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0" y="2780351"/>
            <a:ext cx="10906764" cy="17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5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b="1" dirty="0"/>
              <a:t>S</a:t>
            </a:r>
            <a:r>
              <a:rPr lang="de-DE" dirty="0"/>
              <a:t>ingle-</a:t>
            </a:r>
            <a:r>
              <a:rPr lang="de-DE" dirty="0" err="1"/>
              <a:t>Responsibility</a:t>
            </a:r>
            <a:r>
              <a:rPr lang="de-DE" dirty="0"/>
              <a:t>-Prinzip</a:t>
            </a:r>
          </a:p>
          <a:p>
            <a:r>
              <a:rPr lang="de-DE" sz="2800" b="1" dirty="0"/>
              <a:t>O</a:t>
            </a:r>
            <a:r>
              <a:rPr lang="de-DE" dirty="0"/>
              <a:t>pen-</a:t>
            </a:r>
            <a:r>
              <a:rPr lang="de-DE" dirty="0" err="1"/>
              <a:t>Closed</a:t>
            </a:r>
            <a:r>
              <a:rPr lang="de-DE" dirty="0"/>
              <a:t>-Prinzip</a:t>
            </a:r>
          </a:p>
          <a:p>
            <a:r>
              <a:rPr lang="de-DE" sz="2800" b="1" dirty="0" err="1"/>
              <a:t>L</a:t>
            </a:r>
            <a:r>
              <a:rPr lang="de-DE" dirty="0" err="1"/>
              <a:t>iskovsches</a:t>
            </a:r>
            <a:r>
              <a:rPr lang="de-DE" dirty="0"/>
              <a:t> Substitutionsprinzip</a:t>
            </a:r>
          </a:p>
          <a:p>
            <a:r>
              <a:rPr lang="de-DE" sz="2800" b="1" dirty="0"/>
              <a:t>I</a:t>
            </a:r>
            <a:r>
              <a:rPr lang="de-DE" dirty="0"/>
              <a:t>nterface-Segregation-Prinzip</a:t>
            </a:r>
          </a:p>
          <a:p>
            <a:r>
              <a:rPr lang="de-DE" sz="2800" b="1" dirty="0" err="1"/>
              <a:t>D</a:t>
            </a:r>
            <a:r>
              <a:rPr lang="de-DE" dirty="0" err="1"/>
              <a:t>ependency</a:t>
            </a:r>
            <a:r>
              <a:rPr lang="de-DE" dirty="0"/>
              <a:t>-Inversion-Prinzip</a:t>
            </a:r>
          </a:p>
        </p:txBody>
      </p:sp>
    </p:spTree>
    <p:extLst>
      <p:ext uri="{BB962C8B-B14F-4D97-AF65-F5344CB8AC3E}">
        <p14:creationId xmlns:p14="http://schemas.microsoft.com/office/powerpoint/2010/main" val="326582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Java-Bibliotheken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Abstract </a:t>
            </a:r>
            <a:r>
              <a:rPr lang="de-DE" dirty="0" err="1"/>
              <a:t>factory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javax.xml.parsers.DocumentBuilderFactory#newInstance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 err="1"/>
              <a:t>javax.xml.transform.TransformerFactory#newInstance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Factory: </a:t>
            </a:r>
          </a:p>
          <a:p>
            <a:pPr marL="0" indent="0">
              <a:buNone/>
            </a:pPr>
            <a:r>
              <a:rPr lang="de-DE" dirty="0" err="1"/>
              <a:t>java.util.Calendar#getInstance</a:t>
            </a:r>
            <a:r>
              <a:rPr lang="de-DE" dirty="0"/>
              <a:t>()</a:t>
            </a:r>
          </a:p>
          <a:p>
            <a:pPr marL="0" indent="0">
              <a:buNone/>
            </a:pPr>
            <a:r>
              <a:rPr lang="de-DE" dirty="0" err="1"/>
              <a:t>java.text.NumberFormat#getInstance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 </a:t>
            </a:r>
            <a:r>
              <a:rPr lang="de-DE" dirty="0">
                <a:hlinkClick r:id="rId2"/>
              </a:rPr>
              <a:t>hier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08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0"/>
            <a:ext cx="9905998" cy="1478570"/>
          </a:xfrm>
        </p:spPr>
        <p:txBody>
          <a:bodyPr/>
          <a:lstStyle/>
          <a:p>
            <a:r>
              <a:rPr lang="de-DE" dirty="0"/>
              <a:t>UML (</a:t>
            </a:r>
            <a:r>
              <a:rPr lang="de-DE" dirty="0" err="1"/>
              <a:t>factory</a:t>
            </a:r>
            <a:r>
              <a:rPr lang="de-DE" dirty="0"/>
              <a:t>)</a:t>
            </a:r>
          </a:p>
        </p:txBody>
      </p:sp>
      <p:sp>
        <p:nvSpPr>
          <p:cNvPr id="8" name="AutoShape 8" descr="Bildergebnis für Fabrikmethod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22" y="1230212"/>
            <a:ext cx="7730904" cy="51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</a:t>
            </a:r>
            <a:r>
              <a:rPr lang="de-DE" dirty="0" err="1"/>
              <a:t>Creator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558" y="1825496"/>
            <a:ext cx="6343707" cy="43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</a:t>
            </a:r>
            <a:r>
              <a:rPr lang="de-DE" dirty="0" err="1"/>
              <a:t>ConcreteCCreatorA</a:t>
            </a:r>
            <a:r>
              <a:rPr lang="de-DE" dirty="0"/>
              <a:t>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26" y="2249487"/>
            <a:ext cx="7800569" cy="29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1819718"/>
            <a:ext cx="5067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</a:t>
            </a:r>
            <a:r>
              <a:rPr lang="de-DE" dirty="0" err="1"/>
              <a:t>ConcreteProductA</a:t>
            </a:r>
            <a:r>
              <a:rPr lang="de-DE" dirty="0"/>
              <a:t>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22" y="2097088"/>
            <a:ext cx="5884979" cy="30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r>
              <a:rPr lang="de-DE" dirty="0" err="1"/>
              <a:t>Uml</a:t>
            </a:r>
            <a:r>
              <a:rPr lang="de-DE" dirty="0"/>
              <a:t> (</a:t>
            </a:r>
            <a:r>
              <a:rPr lang="de-DE" dirty="0" err="1"/>
              <a:t>abstract</a:t>
            </a:r>
            <a:r>
              <a:rPr lang="de-DE" dirty="0"/>
              <a:t> Factory)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026374"/>
            <a:ext cx="114109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</a:t>
            </a:r>
            <a:r>
              <a:rPr lang="de-DE" dirty="0" err="1"/>
              <a:t>AbstractFactory</a:t>
            </a:r>
            <a:r>
              <a:rPr lang="de-DE" dirty="0"/>
              <a:t> &amp; </a:t>
            </a:r>
            <a:br>
              <a:rPr lang="de-DE" dirty="0"/>
            </a:br>
            <a:r>
              <a:rPr lang="de-DE" dirty="0" err="1"/>
              <a:t>ConcreteFactoryA</a:t>
            </a:r>
            <a:r>
              <a:rPr lang="de-DE" dirty="0"/>
              <a:t>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33" y="2097088"/>
            <a:ext cx="6713358" cy="41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(Interface &amp; </a:t>
            </a:r>
            <a:r>
              <a:rPr lang="de-DE" dirty="0" err="1"/>
              <a:t>ConcreteProduct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78" y="2097088"/>
            <a:ext cx="6979067" cy="28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97</Words>
  <Application>Microsoft Office PowerPoint</Application>
  <PresentationFormat>Breitbild</PresentationFormat>
  <Paragraphs>27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Schaltkreis</vt:lpstr>
      <vt:lpstr>(Abstract) Factory</vt:lpstr>
      <vt:lpstr>UML (factory)</vt:lpstr>
      <vt:lpstr>Codebeispiel (Creator)</vt:lpstr>
      <vt:lpstr>Codebeispiel (ConcreteCCreatorA)</vt:lpstr>
      <vt:lpstr>Codebeispiel (Product)</vt:lpstr>
      <vt:lpstr>Codebeispiel (ConcreteProductA)</vt:lpstr>
      <vt:lpstr>Uml (abstract Factory)</vt:lpstr>
      <vt:lpstr>Codebeispiel (AbstractFactory &amp;  ConcreteFactoryA)</vt:lpstr>
      <vt:lpstr>Codebeispiel (Interface &amp; ConcreteProduct)</vt:lpstr>
      <vt:lpstr>Codebeispiel (Beispielclient)</vt:lpstr>
      <vt:lpstr>Solid</vt:lpstr>
      <vt:lpstr>Java-Bibliotheken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(Abstract) Factory</dc:title>
  <dc:creator>Marcel Zussner</dc:creator>
  <cp:lastModifiedBy>Marcel Zussner</cp:lastModifiedBy>
  <cp:revision>14</cp:revision>
  <dcterms:created xsi:type="dcterms:W3CDTF">2016-12-14T09:15:06Z</dcterms:created>
  <dcterms:modified xsi:type="dcterms:W3CDTF">2017-01-11T13:51:37Z</dcterms:modified>
</cp:coreProperties>
</file>