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9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4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B4E48-B103-06AC-6C19-C25762B32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ED876-33FA-FFE5-8E1C-6F92CA749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30B47F-701E-0AC5-35FE-F9F99A9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B560-0B84-4F73-89F5-4742D4F182A6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BBBD3-505A-E364-AD2F-EBA66C74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4D4A63-A247-7B3B-61BF-AA0C9325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7681-31C7-42E7-93E4-93A53AD0C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13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916ED-B346-0ABE-6D2C-1072CED2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BFD80F-6535-C0E0-434E-032D6889A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22E0C-EE10-EFB3-EB63-223B60E2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B560-0B84-4F73-89F5-4742D4F182A6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577617-8D76-0C83-3098-37D5F967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7154B3-CAFB-E6BD-FAED-A3DAF4B24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7681-31C7-42E7-93E4-93A53AD0C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63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F23F42-3985-BD6A-9A3E-4C456C10D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B6C5A8-2812-4FC8-6B6D-C6C82FDBE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5D3F5-268C-E229-E850-B3C733676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B560-0B84-4F73-89F5-4742D4F182A6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68F685-AEA0-4376-912C-9A3B1DF53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C8BE52-D2D2-B117-E4B0-D71A3863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7681-31C7-42E7-93E4-93A53AD0C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12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B4E53-F6FF-6421-A388-949067D5D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98846E-3F91-8EB5-434F-AC15B6152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28ED6B-6133-958D-B887-BDF05034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B560-0B84-4F73-89F5-4742D4F182A6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29AE7-973B-F49F-7106-153917D4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9F49C3-900B-B900-A2C0-8C47EFFE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7681-31C7-42E7-93E4-93A53AD0C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59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E0C41-846F-EA2D-A909-AAFCEDD3F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8C1B13-122A-F45D-1044-6888CFC70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F08BB-F74B-9D76-DEDC-2AC00CC5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B560-0B84-4F73-89F5-4742D4F182A6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EDFB6-62E8-E967-0B25-49377319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FD936C-E82F-C87F-8D18-E9F4164B6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7681-31C7-42E7-93E4-93A53AD0C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37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0C04E-8702-E05F-BA6A-5BE084C6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1951F-09B2-A99E-12E7-CBB2475A2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518B0E-43BA-F8AF-DCF3-CD722CF9A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B1C513-1765-A3B5-CA5A-47BC4B75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B560-0B84-4F73-89F5-4742D4F182A6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18AAA-729B-8B41-ACF7-EFC86BC0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B2163A-3611-16BE-24AB-C6D3E5BC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7681-31C7-42E7-93E4-93A53AD0C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12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F4D04-5E16-3D37-D7FF-A2F0FC8EA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0DD7A1-66A7-7321-D43C-C4EB55176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17345D-CDD1-30C2-B865-1B784E757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E04BDB-B114-4CDA-344A-34B3C0376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A407B2-4A6F-1368-1B04-0FEB519C3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77CBF8-C2B0-D17C-10EF-01962277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B560-0B84-4F73-89F5-4742D4F182A6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0679C0-0E8A-1495-8E54-E5D4C862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BEEB53-0409-E6F7-C9DD-E169A54C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7681-31C7-42E7-93E4-93A53AD0C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59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67384-10D4-88F6-F634-3E5F8AC6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3019D1-204C-4393-E4F6-EF39D70C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B560-0B84-4F73-89F5-4742D4F182A6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D1EDF0-8E61-1445-DF0C-0A835726A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20D831-5D2E-C616-CDE6-7D2ECD42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7681-31C7-42E7-93E4-93A53AD0C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60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C1BF36-3F2A-E98A-CDBA-01E9AD551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B560-0B84-4F73-89F5-4742D4F182A6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C197C0-05B4-EE59-3A57-942B8FAF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7BCE9D-55AB-B837-8A24-68D76718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7681-31C7-42E7-93E4-93A53AD0C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54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C60FD-91C6-44B3-AC09-32636BEA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70D89-3497-1F10-A42D-4565DC992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EB7B33-4367-72A5-1157-6253A8083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BAF77C-1AD2-A289-C5AD-CA171970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B560-0B84-4F73-89F5-4742D4F182A6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C95F8F-1EB3-F5DB-EAB4-0CAF2B34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1D2C01-2C62-8D6A-3C7C-8E68325C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7681-31C7-42E7-93E4-93A53AD0C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24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CE40F-6590-6934-BFDD-CDA57A1B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A2B224-AC3B-1C83-3455-517ED72DF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35FB87-1458-72FD-1025-A86EFA025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F31C25-4EE4-AC16-3A41-D15F4F9D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B560-0B84-4F73-89F5-4742D4F182A6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6719E8-36E5-3DF5-17A1-43F33737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5DCECE-EF2C-2525-3217-3439119A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7681-31C7-42E7-93E4-93A53AD0C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95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85F214-C8CB-D544-4152-7199669C2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E55AE-C86C-2A80-BA86-F7E8AC123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EDC275-031E-C92E-7A9A-88809EB61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2AB560-0B84-4F73-89F5-4742D4F182A6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09470F-38DE-E112-63DC-BE987A250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BEDCF-A63C-12D0-BEA9-58EC7D620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397681-31C7-42E7-93E4-93A53AD0C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23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AED74-BA28-89BE-649C-F2BC704E3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2C01FB-D59A-C32C-15F5-0D5285921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AE2C2B60-8F10-60DC-2F87-484AACA29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2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382E7-A115-E285-CF36-1CF1CCD0C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A6F57-7E61-0344-75AE-E7143C99C4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55EFC0-A834-FD10-1817-223826DFC1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005165D4-533A-0190-74F9-1E08A63EF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4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ADF9A-D964-6E73-1937-A88AEF3FE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2D3FB-0082-C288-A0C3-3DE5A9BD5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797A8F-91A1-6316-5396-346C326B8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84FEC1BB-ECA1-EE1B-DB54-D45B1481F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7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94351-C507-2C76-AE2C-6892A31EC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E79E4-920A-FEF8-7AC3-4BCB5613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E66BCE-4FFE-2B56-4C41-34CFC8F95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5B3F54F8-7318-2232-901B-72ED68AA1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0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8AFAD-AA96-D55C-8BDC-74527F814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0D71A-650D-8C42-0F70-D3159A92E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445E94-B531-CB74-CC54-CCE645E8B4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E3286F7-3AB4-B436-6E4F-D4B9C70CF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2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312B7-5162-653B-F8DA-E1BFC1F22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A39A5-1FC7-DCDB-27F2-5F10E1903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FA2184-116C-7F48-ED9B-F2F7F3885C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스크린샷, 폰트, 텍스트, 블랙이(가) 표시된 사진&#10;&#10;자동 생성된 설명">
            <a:extLst>
              <a:ext uri="{FF2B5EF4-FFF2-40B4-BE49-F238E27FC236}">
                <a16:creationId xmlns:a16="http://schemas.microsoft.com/office/drawing/2014/main" id="{1C4FABAE-1C60-AB37-3686-564211DC6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김세현</dc:creator>
  <cp:lastModifiedBy>김세현</cp:lastModifiedBy>
  <cp:revision>1</cp:revision>
  <dcterms:created xsi:type="dcterms:W3CDTF">2024-10-29T11:01:28Z</dcterms:created>
  <dcterms:modified xsi:type="dcterms:W3CDTF">2024-10-29T11:03:12Z</dcterms:modified>
</cp:coreProperties>
</file>