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81" r:id="rId7"/>
    <p:sldId id="268" r:id="rId8"/>
    <p:sldId id="271" r:id="rId9"/>
    <p:sldId id="279" r:id="rId10"/>
    <p:sldId id="280" r:id="rId11"/>
    <p:sldId id="269" r:id="rId12"/>
    <p:sldId id="283" r:id="rId13"/>
    <p:sldId id="275" r:id="rId14"/>
  </p:sldIdLst>
  <p:sldSz cx="12192000" cy="6858000"/>
  <p:notesSz cx="6858000" cy="9144000"/>
  <p:embeddedFontLst>
    <p:embeddedFont>
      <p:font typeface="Abril Fatface" panose="02000503000000020003" pitchFamily="2" charset="0"/>
      <p:regular r:id="rId16"/>
    </p:embeddedFont>
    <p:embeddedFont>
      <p:font typeface="Architects Daughter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riffy" panose="020B0604020202020204" charset="0"/>
      <p:regular r:id="rId22"/>
    </p:embeddedFont>
    <p:embeddedFont>
      <p:font typeface="Questrial" pitchFamily="2" charset="0"/>
      <p:regular r:id="rId23"/>
    </p:embeddedFont>
    <p:embeddedFont>
      <p:font typeface="Rubik" panose="020B0604020202020204" charset="-79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FF"/>
    <a:srgbClr val="3366FF"/>
    <a:srgbClr val="0099FF"/>
    <a:srgbClr val="37F5FF"/>
    <a:srgbClr val="99CCFF"/>
    <a:srgbClr val="33CCFF"/>
    <a:srgbClr val="1D08B8"/>
    <a:srgbClr val="CCECFF"/>
    <a:srgbClr val="8D7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F5C7BF-4242-4DE6-B374-C722DA4B6DDC}" v="520" dt="2023-04-06T20:14:37.2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a.hincu14@gmail.com" userId="8ef25d0406183bd9" providerId="LiveId" clId="{C0F5C7BF-4242-4DE6-B374-C722DA4B6DDC}"/>
    <pc:docChg chg="undo custSel addSld delSld modSld sldOrd">
      <pc:chgData name="marcela.hincu14@gmail.com" userId="8ef25d0406183bd9" providerId="LiveId" clId="{C0F5C7BF-4242-4DE6-B374-C722DA4B6DDC}" dt="2023-04-06T20:25:42.446" v="4192" actId="1076"/>
      <pc:docMkLst>
        <pc:docMk/>
      </pc:docMkLst>
      <pc:sldChg chg="modSp mod">
        <pc:chgData name="marcela.hincu14@gmail.com" userId="8ef25d0406183bd9" providerId="LiveId" clId="{C0F5C7BF-4242-4DE6-B374-C722DA4B6DDC}" dt="2023-04-05T23:21:04.777" v="3623" actId="20577"/>
        <pc:sldMkLst>
          <pc:docMk/>
          <pc:sldMk cId="0" sldId="256"/>
        </pc:sldMkLst>
        <pc:spChg chg="mod">
          <ac:chgData name="marcela.hincu14@gmail.com" userId="8ef25d0406183bd9" providerId="LiveId" clId="{C0F5C7BF-4242-4DE6-B374-C722DA4B6DDC}" dt="2023-04-05T23:21:04.777" v="3623" actId="20577"/>
          <ac:spMkLst>
            <pc:docMk/>
            <pc:sldMk cId="0" sldId="256"/>
            <ac:spMk id="861" creationId="{00000000-0000-0000-0000-000000000000}"/>
          </ac:spMkLst>
        </pc:spChg>
      </pc:sldChg>
      <pc:sldChg chg="addSp delSp modSp mod">
        <pc:chgData name="marcela.hincu14@gmail.com" userId="8ef25d0406183bd9" providerId="LiveId" clId="{C0F5C7BF-4242-4DE6-B374-C722DA4B6DDC}" dt="2023-04-05T11:06:05.737" v="199" actId="113"/>
        <pc:sldMkLst>
          <pc:docMk/>
          <pc:sldMk cId="0" sldId="257"/>
        </pc:sldMkLst>
        <pc:spChg chg="mod">
          <ac:chgData name="marcela.hincu14@gmail.com" userId="8ef25d0406183bd9" providerId="LiveId" clId="{C0F5C7BF-4242-4DE6-B374-C722DA4B6DDC}" dt="2023-04-05T10:57:28.562" v="2" actId="1076"/>
          <ac:spMkLst>
            <pc:docMk/>
            <pc:sldMk cId="0" sldId="257"/>
            <ac:spMk id="3" creationId="{AC4C3FD7-6117-EDCC-BD43-26F1B5DF91CA}"/>
          </ac:spMkLst>
        </pc:spChg>
        <pc:spChg chg="add mod">
          <ac:chgData name="marcela.hincu14@gmail.com" userId="8ef25d0406183bd9" providerId="LiveId" clId="{C0F5C7BF-4242-4DE6-B374-C722DA4B6DDC}" dt="2023-04-05T11:05:41.137" v="195" actId="1076"/>
          <ac:spMkLst>
            <pc:docMk/>
            <pc:sldMk cId="0" sldId="257"/>
            <ac:spMk id="5" creationId="{2F5A7540-F698-620E-0C70-69E83C84E0B9}"/>
          </ac:spMkLst>
        </pc:spChg>
        <pc:spChg chg="add mod">
          <ac:chgData name="marcela.hincu14@gmail.com" userId="8ef25d0406183bd9" providerId="LiveId" clId="{C0F5C7BF-4242-4DE6-B374-C722DA4B6DDC}" dt="2023-04-05T11:05:34.249" v="194" actId="14100"/>
          <ac:spMkLst>
            <pc:docMk/>
            <pc:sldMk cId="0" sldId="257"/>
            <ac:spMk id="6" creationId="{2B29F764-9857-2E6E-3435-69C600ED04E0}"/>
          </ac:spMkLst>
        </pc:spChg>
        <pc:spChg chg="add mod">
          <ac:chgData name="marcela.hincu14@gmail.com" userId="8ef25d0406183bd9" providerId="LiveId" clId="{C0F5C7BF-4242-4DE6-B374-C722DA4B6DDC}" dt="2023-04-05T11:02:13.170" v="74" actId="20577"/>
          <ac:spMkLst>
            <pc:docMk/>
            <pc:sldMk cId="0" sldId="257"/>
            <ac:spMk id="7" creationId="{8A8E538E-8D0C-9ABE-60E3-788FF7BED733}"/>
          </ac:spMkLst>
        </pc:spChg>
        <pc:spChg chg="add mod">
          <ac:chgData name="marcela.hincu14@gmail.com" userId="8ef25d0406183bd9" providerId="LiveId" clId="{C0F5C7BF-4242-4DE6-B374-C722DA4B6DDC}" dt="2023-04-05T11:02:20.954" v="77" actId="20577"/>
          <ac:spMkLst>
            <pc:docMk/>
            <pc:sldMk cId="0" sldId="257"/>
            <ac:spMk id="8" creationId="{F095D6CF-8671-037B-DB0B-C2A5AE10BED7}"/>
          </ac:spMkLst>
        </pc:spChg>
        <pc:spChg chg="add mod">
          <ac:chgData name="marcela.hincu14@gmail.com" userId="8ef25d0406183bd9" providerId="LiveId" clId="{C0F5C7BF-4242-4DE6-B374-C722DA4B6DDC}" dt="2023-04-05T11:01:46.957" v="57" actId="20577"/>
          <ac:spMkLst>
            <pc:docMk/>
            <pc:sldMk cId="0" sldId="257"/>
            <ac:spMk id="9" creationId="{4DEE4663-E526-6C92-ACD0-F1D2A1DA7554}"/>
          </ac:spMkLst>
        </pc:spChg>
        <pc:spChg chg="add mod">
          <ac:chgData name="marcela.hincu14@gmail.com" userId="8ef25d0406183bd9" providerId="LiveId" clId="{C0F5C7BF-4242-4DE6-B374-C722DA4B6DDC}" dt="2023-04-05T11:01:57.009" v="58" actId="20577"/>
          <ac:spMkLst>
            <pc:docMk/>
            <pc:sldMk cId="0" sldId="257"/>
            <ac:spMk id="10" creationId="{9821C064-9A73-EC0C-E972-C9D5F8C3D0C2}"/>
          </ac:spMkLst>
        </pc:spChg>
        <pc:spChg chg="add mod">
          <ac:chgData name="marcela.hincu14@gmail.com" userId="8ef25d0406183bd9" providerId="LiveId" clId="{C0F5C7BF-4242-4DE6-B374-C722DA4B6DDC}" dt="2023-04-05T11:02:39.966" v="92" actId="20577"/>
          <ac:spMkLst>
            <pc:docMk/>
            <pc:sldMk cId="0" sldId="257"/>
            <ac:spMk id="11" creationId="{9F099849-04CE-AC04-69D8-B71A724FC772}"/>
          </ac:spMkLst>
        </pc:spChg>
        <pc:spChg chg="add mod">
          <ac:chgData name="marcela.hincu14@gmail.com" userId="8ef25d0406183bd9" providerId="LiveId" clId="{C0F5C7BF-4242-4DE6-B374-C722DA4B6DDC}" dt="2023-04-05T11:02:46.997" v="96" actId="20577"/>
          <ac:spMkLst>
            <pc:docMk/>
            <pc:sldMk cId="0" sldId="257"/>
            <ac:spMk id="12" creationId="{022462FF-8494-76E6-8229-CA27A59378E2}"/>
          </ac:spMkLst>
        </pc:spChg>
        <pc:spChg chg="add mod">
          <ac:chgData name="marcela.hincu14@gmail.com" userId="8ef25d0406183bd9" providerId="LiveId" clId="{C0F5C7BF-4242-4DE6-B374-C722DA4B6DDC}" dt="2023-04-05T11:03:22.186" v="150" actId="20577"/>
          <ac:spMkLst>
            <pc:docMk/>
            <pc:sldMk cId="0" sldId="257"/>
            <ac:spMk id="13" creationId="{9703F41F-9549-D1C7-DB06-F35C186CF475}"/>
          </ac:spMkLst>
        </pc:spChg>
        <pc:spChg chg="add mod">
          <ac:chgData name="marcela.hincu14@gmail.com" userId="8ef25d0406183bd9" providerId="LiveId" clId="{C0F5C7BF-4242-4DE6-B374-C722DA4B6DDC}" dt="2023-04-05T11:03:28.832" v="154" actId="20577"/>
          <ac:spMkLst>
            <pc:docMk/>
            <pc:sldMk cId="0" sldId="257"/>
            <ac:spMk id="14" creationId="{6C75A10A-52D0-46FA-B39B-8D920B157A9B}"/>
          </ac:spMkLst>
        </pc:spChg>
        <pc:spChg chg="add mod">
          <ac:chgData name="marcela.hincu14@gmail.com" userId="8ef25d0406183bd9" providerId="LiveId" clId="{C0F5C7BF-4242-4DE6-B374-C722DA4B6DDC}" dt="2023-04-05T11:02:56.747" v="113" actId="20577"/>
          <ac:spMkLst>
            <pc:docMk/>
            <pc:sldMk cId="0" sldId="257"/>
            <ac:spMk id="15" creationId="{0ECFD9D1-4721-D3AF-94B3-F7E8FA0D560B}"/>
          </ac:spMkLst>
        </pc:spChg>
        <pc:spChg chg="add mod">
          <ac:chgData name="marcela.hincu14@gmail.com" userId="8ef25d0406183bd9" providerId="LiveId" clId="{C0F5C7BF-4242-4DE6-B374-C722DA4B6DDC}" dt="2023-04-05T11:03:04.056" v="116" actId="20577"/>
          <ac:spMkLst>
            <pc:docMk/>
            <pc:sldMk cId="0" sldId="257"/>
            <ac:spMk id="16" creationId="{7FFFAB1C-C1AD-7831-2BAC-DE3D3452CB89}"/>
          </ac:spMkLst>
        </pc:spChg>
        <pc:spChg chg="add mod">
          <ac:chgData name="marcela.hincu14@gmail.com" userId="8ef25d0406183bd9" providerId="LiveId" clId="{C0F5C7BF-4242-4DE6-B374-C722DA4B6DDC}" dt="2023-04-05T11:03:39.995" v="183" actId="20577"/>
          <ac:spMkLst>
            <pc:docMk/>
            <pc:sldMk cId="0" sldId="257"/>
            <ac:spMk id="17" creationId="{B6668E9B-7EAC-511E-0F75-500603031A1B}"/>
          </ac:spMkLst>
        </pc:spChg>
        <pc:spChg chg="add mod">
          <ac:chgData name="marcela.hincu14@gmail.com" userId="8ef25d0406183bd9" providerId="LiveId" clId="{C0F5C7BF-4242-4DE6-B374-C722DA4B6DDC}" dt="2023-04-05T11:03:52.115" v="184" actId="20577"/>
          <ac:spMkLst>
            <pc:docMk/>
            <pc:sldMk cId="0" sldId="257"/>
            <ac:spMk id="18" creationId="{63BADB0A-7593-3599-C70A-202FFBC7FE54}"/>
          </ac:spMkLst>
        </pc:spChg>
        <pc:spChg chg="add del mod">
          <ac:chgData name="marcela.hincu14@gmail.com" userId="8ef25d0406183bd9" providerId="LiveId" clId="{C0F5C7BF-4242-4DE6-B374-C722DA4B6DDC}" dt="2023-04-05T11:00:58.777" v="48" actId="478"/>
          <ac:spMkLst>
            <pc:docMk/>
            <pc:sldMk cId="0" sldId="257"/>
            <ac:spMk id="19" creationId="{4EA9904B-66C1-FF62-D2B3-BC30DD59310C}"/>
          </ac:spMkLst>
        </pc:spChg>
        <pc:spChg chg="add del mod">
          <ac:chgData name="marcela.hincu14@gmail.com" userId="8ef25d0406183bd9" providerId="LiveId" clId="{C0F5C7BF-4242-4DE6-B374-C722DA4B6DDC}" dt="2023-04-05T11:00:58.777" v="48" actId="478"/>
          <ac:spMkLst>
            <pc:docMk/>
            <pc:sldMk cId="0" sldId="257"/>
            <ac:spMk id="20" creationId="{B3C9F383-8241-5BC2-C575-F3D59D381F40}"/>
          </ac:spMkLst>
        </pc:spChg>
        <pc:spChg chg="add del mod">
          <ac:chgData name="marcela.hincu14@gmail.com" userId="8ef25d0406183bd9" providerId="LiveId" clId="{C0F5C7BF-4242-4DE6-B374-C722DA4B6DDC}" dt="2023-04-05T11:00:58.777" v="48" actId="478"/>
          <ac:spMkLst>
            <pc:docMk/>
            <pc:sldMk cId="0" sldId="257"/>
            <ac:spMk id="21" creationId="{2B52413E-7E91-77E5-5E36-3B895A61D1E3}"/>
          </ac:spMkLst>
        </pc:spChg>
        <pc:spChg chg="add del mod">
          <ac:chgData name="marcela.hincu14@gmail.com" userId="8ef25d0406183bd9" providerId="LiveId" clId="{C0F5C7BF-4242-4DE6-B374-C722DA4B6DDC}" dt="2023-04-05T11:00:58.777" v="48" actId="478"/>
          <ac:spMkLst>
            <pc:docMk/>
            <pc:sldMk cId="0" sldId="257"/>
            <ac:spMk id="22" creationId="{7929CC49-0E1D-CDD9-DD9A-976291693AEA}"/>
          </ac:spMkLst>
        </pc:spChg>
        <pc:spChg chg="add del mod">
          <ac:chgData name="marcela.hincu14@gmail.com" userId="8ef25d0406183bd9" providerId="LiveId" clId="{C0F5C7BF-4242-4DE6-B374-C722DA4B6DDC}" dt="2023-04-05T11:00:58.777" v="48" actId="478"/>
          <ac:spMkLst>
            <pc:docMk/>
            <pc:sldMk cId="0" sldId="257"/>
            <ac:spMk id="23" creationId="{CAA0E4EC-3967-38F8-BC7E-93384ABD6801}"/>
          </ac:spMkLst>
        </pc:spChg>
        <pc:spChg chg="add del mod">
          <ac:chgData name="marcela.hincu14@gmail.com" userId="8ef25d0406183bd9" providerId="LiveId" clId="{C0F5C7BF-4242-4DE6-B374-C722DA4B6DDC}" dt="2023-04-05T11:00:58.777" v="48" actId="478"/>
          <ac:spMkLst>
            <pc:docMk/>
            <pc:sldMk cId="0" sldId="257"/>
            <ac:spMk id="24" creationId="{C39F22F2-11C3-4041-CBD5-0AA0BBBF0547}"/>
          </ac:spMkLst>
        </pc:spChg>
        <pc:spChg chg="mod">
          <ac:chgData name="marcela.hincu14@gmail.com" userId="8ef25d0406183bd9" providerId="LiveId" clId="{C0F5C7BF-4242-4DE6-B374-C722DA4B6DDC}" dt="2023-04-05T11:05:11.105" v="192" actId="1076"/>
          <ac:spMkLst>
            <pc:docMk/>
            <pc:sldMk cId="0" sldId="257"/>
            <ac:spMk id="866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1:06:05.737" v="199" actId="113"/>
          <ac:spMkLst>
            <pc:docMk/>
            <pc:sldMk cId="0" sldId="257"/>
            <ac:spMk id="867" creationId="{00000000-0000-0000-0000-000000000000}"/>
          </ac:spMkLst>
        </pc:spChg>
        <pc:picChg chg="mod">
          <ac:chgData name="marcela.hincu14@gmail.com" userId="8ef25d0406183bd9" providerId="LiveId" clId="{C0F5C7BF-4242-4DE6-B374-C722DA4B6DDC}" dt="2023-04-05T10:57:01.624" v="0" actId="14100"/>
          <ac:picMkLst>
            <pc:docMk/>
            <pc:sldMk cId="0" sldId="257"/>
            <ac:picMk id="2" creationId="{5647F6F7-043E-CF3D-4981-E751904F5F95}"/>
          </ac:picMkLst>
        </pc:picChg>
        <pc:picChg chg="mod">
          <ac:chgData name="marcela.hincu14@gmail.com" userId="8ef25d0406183bd9" providerId="LiveId" clId="{C0F5C7BF-4242-4DE6-B374-C722DA4B6DDC}" dt="2023-04-05T10:57:26.250" v="1" actId="1076"/>
          <ac:picMkLst>
            <pc:docMk/>
            <pc:sldMk cId="0" sldId="257"/>
            <ac:picMk id="868" creationId="{00000000-0000-0000-0000-000000000000}"/>
          </ac:picMkLst>
        </pc:picChg>
      </pc:sldChg>
      <pc:sldChg chg="delSp modSp mod">
        <pc:chgData name="marcela.hincu14@gmail.com" userId="8ef25d0406183bd9" providerId="LiveId" clId="{C0F5C7BF-4242-4DE6-B374-C722DA4B6DDC}" dt="2023-04-06T06:51:15.276" v="3673" actId="1076"/>
        <pc:sldMkLst>
          <pc:docMk/>
          <pc:sldMk cId="0" sldId="258"/>
        </pc:sldMkLst>
        <pc:spChg chg="mod">
          <ac:chgData name="marcela.hincu14@gmail.com" userId="8ef25d0406183bd9" providerId="LiveId" clId="{C0F5C7BF-4242-4DE6-B374-C722DA4B6DDC}" dt="2023-04-06T06:51:15.276" v="3673" actId="1076"/>
          <ac:spMkLst>
            <pc:docMk/>
            <pc:sldMk cId="0" sldId="258"/>
            <ac:spMk id="14" creationId="{F188D59D-281B-EF73-7EBB-1D2A3B5C4C7F}"/>
          </ac:spMkLst>
        </pc:spChg>
        <pc:spChg chg="mod">
          <ac:chgData name="marcela.hincu14@gmail.com" userId="8ef25d0406183bd9" providerId="LiveId" clId="{C0F5C7BF-4242-4DE6-B374-C722DA4B6DDC}" dt="2023-04-05T23:22:37.874" v="3637" actId="1076"/>
          <ac:spMkLst>
            <pc:docMk/>
            <pc:sldMk cId="0" sldId="258"/>
            <ac:spMk id="17" creationId="{0E57860E-2449-6D89-1015-1226B9A42656}"/>
          </ac:spMkLst>
        </pc:spChg>
        <pc:spChg chg="mod">
          <ac:chgData name="marcela.hincu14@gmail.com" userId="8ef25d0406183bd9" providerId="LiveId" clId="{C0F5C7BF-4242-4DE6-B374-C722DA4B6DDC}" dt="2023-04-05T23:22:59.618" v="3639" actId="1076"/>
          <ac:spMkLst>
            <pc:docMk/>
            <pc:sldMk cId="0" sldId="258"/>
            <ac:spMk id="18" creationId="{F6E659AB-688C-0C23-1073-738A04E71A0D}"/>
          </ac:spMkLst>
        </pc:spChg>
        <pc:spChg chg="mod">
          <ac:chgData name="marcela.hincu14@gmail.com" userId="8ef25d0406183bd9" providerId="LiveId" clId="{C0F5C7BF-4242-4DE6-B374-C722DA4B6DDC}" dt="2023-04-05T23:24:07.434" v="3645" actId="1076"/>
          <ac:spMkLst>
            <pc:docMk/>
            <pc:sldMk cId="0" sldId="258"/>
            <ac:spMk id="19" creationId="{4532574F-F537-51CF-E529-2CA42C815726}"/>
          </ac:spMkLst>
        </pc:spChg>
        <pc:spChg chg="mod">
          <ac:chgData name="marcela.hincu14@gmail.com" userId="8ef25d0406183bd9" providerId="LiveId" clId="{C0F5C7BF-4242-4DE6-B374-C722DA4B6DDC}" dt="2023-04-05T23:23:41.370" v="3643" actId="1076"/>
          <ac:spMkLst>
            <pc:docMk/>
            <pc:sldMk cId="0" sldId="258"/>
            <ac:spMk id="20" creationId="{EB2F6D57-E3D3-F594-F8D8-35C898D805A3}"/>
          </ac:spMkLst>
        </pc:spChg>
        <pc:spChg chg="mod">
          <ac:chgData name="marcela.hincu14@gmail.com" userId="8ef25d0406183bd9" providerId="LiveId" clId="{C0F5C7BF-4242-4DE6-B374-C722DA4B6DDC}" dt="2023-04-05T23:21:45.783" v="3627" actId="403"/>
          <ac:spMkLst>
            <pc:docMk/>
            <pc:sldMk cId="0" sldId="258"/>
            <ac:spMk id="983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23:22:34.858" v="3636" actId="1076"/>
          <ac:spMkLst>
            <pc:docMk/>
            <pc:sldMk cId="0" sldId="258"/>
            <ac:spMk id="1093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23:23:15.285" v="3641" actId="1076"/>
          <ac:spMkLst>
            <pc:docMk/>
            <pc:sldMk cId="0" sldId="258"/>
            <ac:spMk id="1094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23:23:51.330" v="3644" actId="1076"/>
          <ac:spMkLst>
            <pc:docMk/>
            <pc:sldMk cId="0" sldId="258"/>
            <ac:spMk id="1095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23:23:34.563" v="3642" actId="1076"/>
          <ac:spMkLst>
            <pc:docMk/>
            <pc:sldMk cId="0" sldId="258"/>
            <ac:spMk id="1096" creationId="{00000000-0000-0000-0000-000000000000}"/>
          </ac:spMkLst>
        </pc:spChg>
        <pc:spChg chg="del mod">
          <ac:chgData name="marcela.hincu14@gmail.com" userId="8ef25d0406183bd9" providerId="LiveId" clId="{C0F5C7BF-4242-4DE6-B374-C722DA4B6DDC}" dt="2023-04-05T23:21:30.171" v="3625" actId="478"/>
          <ac:spMkLst>
            <pc:docMk/>
            <pc:sldMk cId="0" sldId="258"/>
            <ac:spMk id="1097" creationId="{00000000-0000-0000-0000-000000000000}"/>
          </ac:spMkLst>
        </pc:spChg>
        <pc:grpChg chg="mod">
          <ac:chgData name="marcela.hincu14@gmail.com" userId="8ef25d0406183bd9" providerId="LiveId" clId="{C0F5C7BF-4242-4DE6-B374-C722DA4B6DDC}" dt="2023-04-05T23:23:08.992" v="3640" actId="1076"/>
          <ac:grpSpMkLst>
            <pc:docMk/>
            <pc:sldMk cId="0" sldId="258"/>
            <ac:grpSpMk id="875" creationId="{00000000-0000-0000-0000-000000000000}"/>
          </ac:grpSpMkLst>
        </pc:grpChg>
        <pc:grpChg chg="del">
          <ac:chgData name="marcela.hincu14@gmail.com" userId="8ef25d0406183bd9" providerId="LiveId" clId="{C0F5C7BF-4242-4DE6-B374-C722DA4B6DDC}" dt="2023-04-05T23:21:31.698" v="3626" actId="478"/>
          <ac:grpSpMkLst>
            <pc:docMk/>
            <pc:sldMk cId="0" sldId="258"/>
            <ac:grpSpMk id="909" creationId="{00000000-0000-0000-0000-000000000000}"/>
          </ac:grpSpMkLst>
        </pc:grpChg>
        <pc:grpChg chg="mod">
          <ac:chgData name="marcela.hincu14@gmail.com" userId="8ef25d0406183bd9" providerId="LiveId" clId="{C0F5C7BF-4242-4DE6-B374-C722DA4B6DDC}" dt="2023-04-06T06:51:15.276" v="3673" actId="1076"/>
          <ac:grpSpMkLst>
            <pc:docMk/>
            <pc:sldMk cId="0" sldId="258"/>
            <ac:grpSpMk id="944" creationId="{00000000-0000-0000-0000-000000000000}"/>
          </ac:grpSpMkLst>
        </pc:grpChg>
        <pc:grpChg chg="mod">
          <ac:chgData name="marcela.hincu14@gmail.com" userId="8ef25d0406183bd9" providerId="LiveId" clId="{C0F5C7BF-4242-4DE6-B374-C722DA4B6DDC}" dt="2023-04-05T23:23:51.330" v="3644" actId="1076"/>
          <ac:grpSpMkLst>
            <pc:docMk/>
            <pc:sldMk cId="0" sldId="258"/>
            <ac:grpSpMk id="988" creationId="{00000000-0000-0000-0000-000000000000}"/>
          </ac:grpSpMkLst>
        </pc:grpChg>
        <pc:grpChg chg="mod">
          <ac:chgData name="marcela.hincu14@gmail.com" userId="8ef25d0406183bd9" providerId="LiveId" clId="{C0F5C7BF-4242-4DE6-B374-C722DA4B6DDC}" dt="2023-04-05T23:22:34.858" v="3636" actId="1076"/>
          <ac:grpSpMkLst>
            <pc:docMk/>
            <pc:sldMk cId="0" sldId="258"/>
            <ac:grpSpMk id="1022" creationId="{00000000-0000-0000-0000-000000000000}"/>
          </ac:grpSpMkLst>
        </pc:grpChg>
        <pc:grpChg chg="mod">
          <ac:chgData name="marcela.hincu14@gmail.com" userId="8ef25d0406183bd9" providerId="LiveId" clId="{C0F5C7BF-4242-4DE6-B374-C722DA4B6DDC}" dt="2023-04-05T23:23:34.563" v="3642" actId="1076"/>
          <ac:grpSpMkLst>
            <pc:docMk/>
            <pc:sldMk cId="0" sldId="258"/>
            <ac:grpSpMk id="1056" creationId="{00000000-0000-0000-0000-000000000000}"/>
          </ac:grpSpMkLst>
        </pc:grpChg>
      </pc:sldChg>
      <pc:sldChg chg="addSp delSp modSp mod">
        <pc:chgData name="marcela.hincu14@gmail.com" userId="8ef25d0406183bd9" providerId="LiveId" clId="{C0F5C7BF-4242-4DE6-B374-C722DA4B6DDC}" dt="2023-04-05T23:25:15.635" v="3651" actId="14100"/>
        <pc:sldMkLst>
          <pc:docMk/>
          <pc:sldMk cId="0" sldId="259"/>
        </pc:sldMkLst>
        <pc:spChg chg="add mod">
          <ac:chgData name="marcela.hincu14@gmail.com" userId="8ef25d0406183bd9" providerId="LiveId" clId="{C0F5C7BF-4242-4DE6-B374-C722DA4B6DDC}" dt="2023-04-05T12:01:20.205" v="774" actId="313"/>
          <ac:spMkLst>
            <pc:docMk/>
            <pc:sldMk cId="0" sldId="259"/>
            <ac:spMk id="17" creationId="{8BB507EA-26E7-93AE-BB4A-D2130B123C1E}"/>
          </ac:spMkLst>
        </pc:spChg>
        <pc:spChg chg="del mod">
          <ac:chgData name="marcela.hincu14@gmail.com" userId="8ef25d0406183bd9" providerId="LiveId" clId="{C0F5C7BF-4242-4DE6-B374-C722DA4B6DDC}" dt="2023-04-05T11:50:21.007" v="530" actId="478"/>
          <ac:spMkLst>
            <pc:docMk/>
            <pc:sldMk cId="0" sldId="259"/>
            <ac:spMk id="1136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02:57.697" v="924" actId="14100"/>
          <ac:spMkLst>
            <pc:docMk/>
            <pc:sldMk cId="0" sldId="259"/>
            <ac:spMk id="1137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23:25:12.194" v="3650" actId="1076"/>
          <ac:spMkLst>
            <pc:docMk/>
            <pc:sldMk cId="0" sldId="259"/>
            <ac:spMk id="1138" creationId="{00000000-0000-0000-0000-000000000000}"/>
          </ac:spMkLst>
        </pc:spChg>
        <pc:grpChg chg="mod">
          <ac:chgData name="marcela.hincu14@gmail.com" userId="8ef25d0406183bd9" providerId="LiveId" clId="{C0F5C7BF-4242-4DE6-B374-C722DA4B6DDC}" dt="2023-04-05T23:25:15.635" v="3651" actId="14100"/>
          <ac:grpSpMkLst>
            <pc:docMk/>
            <pc:sldMk cId="0" sldId="259"/>
            <ac:grpSpMk id="1102" creationId="{00000000-0000-0000-0000-000000000000}"/>
          </ac:grpSpMkLst>
        </pc:grpChg>
        <pc:graphicFrameChg chg="add mod">
          <ac:chgData name="marcela.hincu14@gmail.com" userId="8ef25d0406183bd9" providerId="LiveId" clId="{C0F5C7BF-4242-4DE6-B374-C722DA4B6DDC}" dt="2023-04-05T11:13:33.882" v="213"/>
          <ac:graphicFrameMkLst>
            <pc:docMk/>
            <pc:sldMk cId="0" sldId="259"/>
            <ac:graphicFrameMk id="2" creationId="{F12E5367-31A7-2BB1-B92B-C521E6BEC2E6}"/>
          </ac:graphicFrameMkLst>
        </pc:graphicFrameChg>
        <pc:graphicFrameChg chg="add del mod">
          <ac:chgData name="marcela.hincu14@gmail.com" userId="8ef25d0406183bd9" providerId="LiveId" clId="{C0F5C7BF-4242-4DE6-B374-C722DA4B6DDC}" dt="2023-04-05T11:28:12.250" v="216" actId="478"/>
          <ac:graphicFrameMkLst>
            <pc:docMk/>
            <pc:sldMk cId="0" sldId="259"/>
            <ac:graphicFrameMk id="3" creationId="{F12E5367-31A7-2BB1-B92B-C521E6BEC2E6}"/>
          </ac:graphicFrameMkLst>
        </pc:graphicFrameChg>
        <pc:graphicFrameChg chg="add del mod">
          <ac:chgData name="marcela.hincu14@gmail.com" userId="8ef25d0406183bd9" providerId="LiveId" clId="{C0F5C7BF-4242-4DE6-B374-C722DA4B6DDC}" dt="2023-04-05T11:28:19.283" v="218" actId="478"/>
          <ac:graphicFrameMkLst>
            <pc:docMk/>
            <pc:sldMk cId="0" sldId="259"/>
            <ac:graphicFrameMk id="4" creationId="{7B2F3EC2-F77A-AB03-F759-382E5DA67249}"/>
          </ac:graphicFrameMkLst>
        </pc:graphicFrameChg>
        <pc:graphicFrameChg chg="add del mod">
          <ac:chgData name="marcela.hincu14@gmail.com" userId="8ef25d0406183bd9" providerId="LiveId" clId="{C0F5C7BF-4242-4DE6-B374-C722DA4B6DDC}" dt="2023-04-05T11:28:31.715" v="220" actId="478"/>
          <ac:graphicFrameMkLst>
            <pc:docMk/>
            <pc:sldMk cId="0" sldId="259"/>
            <ac:graphicFrameMk id="5" creationId="{D78D2C2B-10C4-3795-4E5D-6D538EC9D299}"/>
          </ac:graphicFrameMkLst>
        </pc:graphicFrameChg>
        <pc:graphicFrameChg chg="add del mod">
          <ac:chgData name="marcela.hincu14@gmail.com" userId="8ef25d0406183bd9" providerId="LiveId" clId="{C0F5C7BF-4242-4DE6-B374-C722DA4B6DDC}" dt="2023-04-05T11:29:43.008" v="222" actId="478"/>
          <ac:graphicFrameMkLst>
            <pc:docMk/>
            <pc:sldMk cId="0" sldId="259"/>
            <ac:graphicFrameMk id="6" creationId="{63DE6409-E50B-14A3-9EE3-2E499C366A6C}"/>
          </ac:graphicFrameMkLst>
        </pc:graphicFrameChg>
        <pc:graphicFrameChg chg="add del mod">
          <ac:chgData name="marcela.hincu14@gmail.com" userId="8ef25d0406183bd9" providerId="LiveId" clId="{C0F5C7BF-4242-4DE6-B374-C722DA4B6DDC}" dt="2023-04-05T11:29:50.753" v="224" actId="478"/>
          <ac:graphicFrameMkLst>
            <pc:docMk/>
            <pc:sldMk cId="0" sldId="259"/>
            <ac:graphicFrameMk id="7" creationId="{20A7D2BC-4660-19BD-4201-79F80D7EBA15}"/>
          </ac:graphicFrameMkLst>
        </pc:graphicFrameChg>
        <pc:graphicFrameChg chg="add del mod">
          <ac:chgData name="marcela.hincu14@gmail.com" userId="8ef25d0406183bd9" providerId="LiveId" clId="{C0F5C7BF-4242-4DE6-B374-C722DA4B6DDC}" dt="2023-04-05T11:30:14.538" v="226" actId="478"/>
          <ac:graphicFrameMkLst>
            <pc:docMk/>
            <pc:sldMk cId="0" sldId="259"/>
            <ac:graphicFrameMk id="8" creationId="{2859737C-0620-AC90-F34C-47552FAE34A9}"/>
          </ac:graphicFrameMkLst>
        </pc:graphicFrameChg>
        <pc:graphicFrameChg chg="add del mod modGraphic">
          <ac:chgData name="marcela.hincu14@gmail.com" userId="8ef25d0406183bd9" providerId="LiveId" clId="{C0F5C7BF-4242-4DE6-B374-C722DA4B6DDC}" dt="2023-04-05T11:31:15.199" v="230" actId="478"/>
          <ac:graphicFrameMkLst>
            <pc:docMk/>
            <pc:sldMk cId="0" sldId="259"/>
            <ac:graphicFrameMk id="9" creationId="{5BEC7A73-818D-48AB-8602-328E85F7B798}"/>
          </ac:graphicFrameMkLst>
        </pc:graphicFrameChg>
        <pc:graphicFrameChg chg="add del mod">
          <ac:chgData name="marcela.hincu14@gmail.com" userId="8ef25d0406183bd9" providerId="LiveId" clId="{C0F5C7BF-4242-4DE6-B374-C722DA4B6DDC}" dt="2023-04-05T11:32:07.681" v="232" actId="478"/>
          <ac:graphicFrameMkLst>
            <pc:docMk/>
            <pc:sldMk cId="0" sldId="259"/>
            <ac:graphicFrameMk id="10" creationId="{48F70E4A-A9D0-B727-46B3-7AF2F16AD0C6}"/>
          </ac:graphicFrameMkLst>
        </pc:graphicFrameChg>
        <pc:graphicFrameChg chg="add del mod">
          <ac:chgData name="marcela.hincu14@gmail.com" userId="8ef25d0406183bd9" providerId="LiveId" clId="{C0F5C7BF-4242-4DE6-B374-C722DA4B6DDC}" dt="2023-04-05T11:39:12.851" v="248" actId="478"/>
          <ac:graphicFrameMkLst>
            <pc:docMk/>
            <pc:sldMk cId="0" sldId="259"/>
            <ac:graphicFrameMk id="11" creationId="{48F70E4A-A9D0-B727-46B3-7AF2F16AD0C6}"/>
          </ac:graphicFrameMkLst>
        </pc:graphicFrameChg>
        <pc:graphicFrameChg chg="add del mod">
          <ac:chgData name="marcela.hincu14@gmail.com" userId="8ef25d0406183bd9" providerId="LiveId" clId="{C0F5C7BF-4242-4DE6-B374-C722DA4B6DDC}" dt="2023-04-05T11:46:57.854" v="496" actId="478"/>
          <ac:graphicFrameMkLst>
            <pc:docMk/>
            <pc:sldMk cId="0" sldId="259"/>
            <ac:graphicFrameMk id="12" creationId="{0784CB2F-4ACF-71BC-4923-8F6CA374D795}"/>
          </ac:graphicFrameMkLst>
        </pc:graphicFrameChg>
        <pc:graphicFrameChg chg="add del mod">
          <ac:chgData name="marcela.hincu14@gmail.com" userId="8ef25d0406183bd9" providerId="LiveId" clId="{C0F5C7BF-4242-4DE6-B374-C722DA4B6DDC}" dt="2023-04-05T11:42:06.709" v="252" actId="478"/>
          <ac:graphicFrameMkLst>
            <pc:docMk/>
            <pc:sldMk cId="0" sldId="259"/>
            <ac:graphicFrameMk id="13" creationId="{48F70E4A-A9D0-B727-46B3-7AF2F16AD0C6}"/>
          </ac:graphicFrameMkLst>
        </pc:graphicFrameChg>
        <pc:graphicFrameChg chg="add del mod">
          <ac:chgData name="marcela.hincu14@gmail.com" userId="8ef25d0406183bd9" providerId="LiveId" clId="{C0F5C7BF-4242-4DE6-B374-C722DA4B6DDC}" dt="2023-04-05T11:42:58.268" v="255" actId="478"/>
          <ac:graphicFrameMkLst>
            <pc:docMk/>
            <pc:sldMk cId="0" sldId="259"/>
            <ac:graphicFrameMk id="14" creationId="{48F70E4A-A9D0-B727-46B3-7AF2F16AD0C6}"/>
          </ac:graphicFrameMkLst>
        </pc:graphicFrameChg>
        <pc:graphicFrameChg chg="add mod">
          <ac:chgData name="marcela.hincu14@gmail.com" userId="8ef25d0406183bd9" providerId="LiveId" clId="{C0F5C7BF-4242-4DE6-B374-C722DA4B6DDC}" dt="2023-04-05T13:47:33.040" v="1241" actId="14100"/>
          <ac:graphicFrameMkLst>
            <pc:docMk/>
            <pc:sldMk cId="0" sldId="259"/>
            <ac:graphicFrameMk id="15" creationId="{48F70E4A-A9D0-B727-46B3-7AF2F16AD0C6}"/>
          </ac:graphicFrameMkLst>
        </pc:graphicFrameChg>
        <pc:graphicFrameChg chg="add mod">
          <ac:chgData name="marcela.hincu14@gmail.com" userId="8ef25d0406183bd9" providerId="LiveId" clId="{C0F5C7BF-4242-4DE6-B374-C722DA4B6DDC}" dt="2023-04-05T21:01:53.570" v="2263" actId="20577"/>
          <ac:graphicFrameMkLst>
            <pc:docMk/>
            <pc:sldMk cId="0" sldId="259"/>
            <ac:graphicFrameMk id="16" creationId="{0784CB2F-4ACF-71BC-4923-8F6CA374D795}"/>
          </ac:graphicFrameMkLst>
        </pc:graphicFrameChg>
      </pc:sldChg>
      <pc:sldChg chg="del">
        <pc:chgData name="marcela.hincu14@gmail.com" userId="8ef25d0406183bd9" providerId="LiveId" clId="{C0F5C7BF-4242-4DE6-B374-C722DA4B6DDC}" dt="2023-04-05T23:15:16.185" v="3531" actId="47"/>
        <pc:sldMkLst>
          <pc:docMk/>
          <pc:sldMk cId="0" sldId="260"/>
        </pc:sldMkLst>
      </pc:sldChg>
      <pc:sldChg chg="addSp delSp modSp mod ord modAnim modNotes">
        <pc:chgData name="marcela.hincu14@gmail.com" userId="8ef25d0406183bd9" providerId="LiveId" clId="{C0F5C7BF-4242-4DE6-B374-C722DA4B6DDC}" dt="2023-04-05T23:25:31.882" v="3652" actId="1076"/>
        <pc:sldMkLst>
          <pc:docMk/>
          <pc:sldMk cId="0" sldId="261"/>
        </pc:sldMkLst>
        <pc:spChg chg="mod">
          <ac:chgData name="marcela.hincu14@gmail.com" userId="8ef25d0406183bd9" providerId="LiveId" clId="{C0F5C7BF-4242-4DE6-B374-C722DA4B6DDC}" dt="2023-04-05T21:57:38.824" v="3184" actId="1076"/>
          <ac:spMkLst>
            <pc:docMk/>
            <pc:sldMk cId="0" sldId="261"/>
            <ac:spMk id="1150" creationId="{00000000-0000-0000-0000-000000000000}"/>
          </ac:spMkLst>
        </pc:spChg>
        <pc:spChg chg="del mod">
          <ac:chgData name="marcela.hincu14@gmail.com" userId="8ef25d0406183bd9" providerId="LiveId" clId="{C0F5C7BF-4242-4DE6-B374-C722DA4B6DDC}" dt="2023-04-05T12:09:58.057" v="793" actId="478"/>
          <ac:spMkLst>
            <pc:docMk/>
            <pc:sldMk cId="0" sldId="261"/>
            <ac:spMk id="1151" creationId="{00000000-0000-0000-0000-000000000000}"/>
          </ac:spMkLst>
        </pc:spChg>
        <pc:spChg chg="del mod">
          <ac:chgData name="marcela.hincu14@gmail.com" userId="8ef25d0406183bd9" providerId="LiveId" clId="{C0F5C7BF-4242-4DE6-B374-C722DA4B6DDC}" dt="2023-04-05T12:29:58.942" v="846" actId="478"/>
          <ac:spMkLst>
            <pc:docMk/>
            <pc:sldMk cId="0" sldId="261"/>
            <ac:spMk id="1152" creationId="{00000000-0000-0000-0000-000000000000}"/>
          </ac:spMkLst>
        </pc:spChg>
        <pc:graphicFrameChg chg="add del mod">
          <ac:chgData name="marcela.hincu14@gmail.com" userId="8ef25d0406183bd9" providerId="LiveId" clId="{C0F5C7BF-4242-4DE6-B374-C722DA4B6DDC}" dt="2023-04-05T12:19:56.342" v="812" actId="478"/>
          <ac:graphicFrameMkLst>
            <pc:docMk/>
            <pc:sldMk cId="0" sldId="261"/>
            <ac:graphicFrameMk id="2" creationId="{02007062-482B-2DD1-57DB-8BCE1EBA4161}"/>
          </ac:graphicFrameMkLst>
        </pc:graphicFrameChg>
        <pc:graphicFrameChg chg="add mod">
          <ac:chgData name="marcela.hincu14@gmail.com" userId="8ef25d0406183bd9" providerId="LiveId" clId="{C0F5C7BF-4242-4DE6-B374-C722DA4B6DDC}" dt="2023-04-05T13:06:01.458" v="931"/>
          <ac:graphicFrameMkLst>
            <pc:docMk/>
            <pc:sldMk cId="0" sldId="261"/>
            <ac:graphicFrameMk id="3" creationId="{02007062-482B-2DD1-57DB-8BCE1EBA4161}"/>
          </ac:graphicFrameMkLst>
        </pc:graphicFrameChg>
        <pc:graphicFrameChg chg="add del mod">
          <ac:chgData name="marcela.hincu14@gmail.com" userId="8ef25d0406183bd9" providerId="LiveId" clId="{C0F5C7BF-4242-4DE6-B374-C722DA4B6DDC}" dt="2023-04-05T12:24:39.279" v="821"/>
          <ac:graphicFrameMkLst>
            <pc:docMk/>
            <pc:sldMk cId="0" sldId="261"/>
            <ac:graphicFrameMk id="4" creationId="{130E10E7-5E43-AF17-C83B-C2882EB71A51}"/>
          </ac:graphicFrameMkLst>
        </pc:graphicFrameChg>
        <pc:graphicFrameChg chg="add mod modGraphic">
          <ac:chgData name="marcela.hincu14@gmail.com" userId="8ef25d0406183bd9" providerId="LiveId" clId="{C0F5C7BF-4242-4DE6-B374-C722DA4B6DDC}" dt="2023-04-05T23:25:31.882" v="3652" actId="1076"/>
          <ac:graphicFrameMkLst>
            <pc:docMk/>
            <pc:sldMk cId="0" sldId="261"/>
            <ac:graphicFrameMk id="6" creationId="{43580289-C11A-3756-2916-70D2E12ED345}"/>
          </ac:graphicFrameMkLst>
        </pc:graphicFrameChg>
        <pc:picChg chg="add del mod">
          <ac:chgData name="marcela.hincu14@gmail.com" userId="8ef25d0406183bd9" providerId="LiveId" clId="{C0F5C7BF-4242-4DE6-B374-C722DA4B6DDC}" dt="2023-04-05T12:30:01.170" v="847" actId="478"/>
          <ac:picMkLst>
            <pc:docMk/>
            <pc:sldMk cId="0" sldId="261"/>
            <ac:picMk id="5" creationId="{B20ADABA-8182-2504-45B1-064B343CEA59}"/>
          </ac:picMkLst>
        </pc:picChg>
      </pc:sldChg>
      <pc:sldChg chg="del">
        <pc:chgData name="marcela.hincu14@gmail.com" userId="8ef25d0406183bd9" providerId="LiveId" clId="{C0F5C7BF-4242-4DE6-B374-C722DA4B6DDC}" dt="2023-04-05T23:15:16.185" v="3531" actId="47"/>
        <pc:sldMkLst>
          <pc:docMk/>
          <pc:sldMk cId="0" sldId="262"/>
        </pc:sldMkLst>
      </pc:sldChg>
      <pc:sldChg chg="del">
        <pc:chgData name="marcela.hincu14@gmail.com" userId="8ef25d0406183bd9" providerId="LiveId" clId="{C0F5C7BF-4242-4DE6-B374-C722DA4B6DDC}" dt="2023-04-05T23:15:16.185" v="3531" actId="47"/>
        <pc:sldMkLst>
          <pc:docMk/>
          <pc:sldMk cId="0" sldId="263"/>
        </pc:sldMkLst>
      </pc:sldChg>
      <pc:sldChg chg="del ord modNotes">
        <pc:chgData name="marcela.hincu14@gmail.com" userId="8ef25d0406183bd9" providerId="LiveId" clId="{C0F5C7BF-4242-4DE6-B374-C722DA4B6DDC}" dt="2023-04-05T23:15:16.185" v="3531" actId="47"/>
        <pc:sldMkLst>
          <pc:docMk/>
          <pc:sldMk cId="0" sldId="264"/>
        </pc:sldMkLst>
      </pc:sldChg>
      <pc:sldChg chg="addSp delSp modSp add del mod ord">
        <pc:chgData name="marcela.hincu14@gmail.com" userId="8ef25d0406183bd9" providerId="LiveId" clId="{C0F5C7BF-4242-4DE6-B374-C722DA4B6DDC}" dt="2023-04-05T21:08:07.463" v="2284" actId="47"/>
        <pc:sldMkLst>
          <pc:docMk/>
          <pc:sldMk cId="0" sldId="265"/>
        </pc:sldMkLst>
        <pc:spChg chg="add del mod">
          <ac:chgData name="marcela.hincu14@gmail.com" userId="8ef25d0406183bd9" providerId="LiveId" clId="{C0F5C7BF-4242-4DE6-B374-C722DA4B6DDC}" dt="2023-04-05T12:53:31.708" v="904" actId="478"/>
          <ac:spMkLst>
            <pc:docMk/>
            <pc:sldMk cId="0" sldId="265"/>
            <ac:spMk id="5" creationId="{43E93949-953C-4FA3-9994-B55298989342}"/>
          </ac:spMkLst>
        </pc:spChg>
        <pc:spChg chg="del">
          <ac:chgData name="marcela.hincu14@gmail.com" userId="8ef25d0406183bd9" providerId="LiveId" clId="{C0F5C7BF-4242-4DE6-B374-C722DA4B6DDC}" dt="2023-04-05T12:53:29.131" v="903" actId="478"/>
          <ac:spMkLst>
            <pc:docMk/>
            <pc:sldMk cId="0" sldId="265"/>
            <ac:spMk id="1217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2:39:59.587" v="891" actId="1076"/>
          <ac:spMkLst>
            <pc:docMk/>
            <pc:sldMk cId="0" sldId="265"/>
            <ac:spMk id="1218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2:40:10.228" v="892" actId="14100"/>
          <ac:spMkLst>
            <pc:docMk/>
            <pc:sldMk cId="0" sldId="265"/>
            <ac:spMk id="1219" creationId="{00000000-0000-0000-0000-000000000000}"/>
          </ac:spMkLst>
        </pc:spChg>
        <pc:grpChg chg="mod">
          <ac:chgData name="marcela.hincu14@gmail.com" userId="8ef25d0406183bd9" providerId="LiveId" clId="{C0F5C7BF-4242-4DE6-B374-C722DA4B6DDC}" dt="2023-04-05T12:40:10.228" v="892" actId="14100"/>
          <ac:grpSpMkLst>
            <pc:docMk/>
            <pc:sldMk cId="0" sldId="265"/>
            <ac:grpSpMk id="1183" creationId="{00000000-0000-0000-0000-000000000000}"/>
          </ac:grpSpMkLst>
        </pc:grpChg>
        <pc:graphicFrameChg chg="add del mod">
          <ac:chgData name="marcela.hincu14@gmail.com" userId="8ef25d0406183bd9" providerId="LiveId" clId="{C0F5C7BF-4242-4DE6-B374-C722DA4B6DDC}" dt="2023-04-05T12:52:30.630" v="896" actId="478"/>
          <ac:graphicFrameMkLst>
            <pc:docMk/>
            <pc:sldMk cId="0" sldId="265"/>
            <ac:graphicFrameMk id="2" creationId="{6DB238AD-A84F-1887-FBA1-30F9AABF8A36}"/>
          </ac:graphicFrameMkLst>
        </pc:graphicFrameChg>
        <pc:graphicFrameChg chg="add mod">
          <ac:chgData name="marcela.hincu14@gmail.com" userId="8ef25d0406183bd9" providerId="LiveId" clId="{C0F5C7BF-4242-4DE6-B374-C722DA4B6DDC}" dt="2023-04-05T21:04:47.376" v="2264" actId="207"/>
          <ac:graphicFrameMkLst>
            <pc:docMk/>
            <pc:sldMk cId="0" sldId="265"/>
            <ac:graphicFrameMk id="3" creationId="{6DB238AD-A84F-1887-FBA1-30F9AABF8A36}"/>
          </ac:graphicFrameMkLst>
        </pc:graphicFrameChg>
        <pc:graphicFrameChg chg="add del mod">
          <ac:chgData name="marcela.hincu14@gmail.com" userId="8ef25d0406183bd9" providerId="LiveId" clId="{C0F5C7BF-4242-4DE6-B374-C722DA4B6DDC}" dt="2023-04-05T12:58:55.916" v="909" actId="478"/>
          <ac:graphicFrameMkLst>
            <pc:docMk/>
            <pc:sldMk cId="0" sldId="265"/>
            <ac:graphicFrameMk id="6" creationId="{C75D9D90-1AA5-899B-CE99-B36C48180B4E}"/>
          </ac:graphicFrameMkLst>
        </pc:graphicFrameChg>
        <pc:graphicFrameChg chg="add mod modGraphic">
          <ac:chgData name="marcela.hincu14@gmail.com" userId="8ef25d0406183bd9" providerId="LiveId" clId="{C0F5C7BF-4242-4DE6-B374-C722DA4B6DDC}" dt="2023-04-05T21:05:48.014" v="2266" actId="207"/>
          <ac:graphicFrameMkLst>
            <pc:docMk/>
            <pc:sldMk cId="0" sldId="265"/>
            <ac:graphicFrameMk id="8" creationId="{B94C2998-603F-2EB8-57CC-DC0E14AE6C07}"/>
          </ac:graphicFrameMkLst>
        </pc:graphicFrameChg>
        <pc:picChg chg="add del mod">
          <ac:chgData name="marcela.hincu14@gmail.com" userId="8ef25d0406183bd9" providerId="LiveId" clId="{C0F5C7BF-4242-4DE6-B374-C722DA4B6DDC}" dt="2023-04-05T13:07:17.747" v="934" actId="478"/>
          <ac:picMkLst>
            <pc:docMk/>
            <pc:sldMk cId="0" sldId="265"/>
            <ac:picMk id="7" creationId="{1E5A48BF-117A-0C24-A569-9D9EB2F87F19}"/>
          </ac:picMkLst>
        </pc:picChg>
      </pc:sldChg>
      <pc:sldChg chg="del">
        <pc:chgData name="marcela.hincu14@gmail.com" userId="8ef25d0406183bd9" providerId="LiveId" clId="{C0F5C7BF-4242-4DE6-B374-C722DA4B6DDC}" dt="2023-04-05T23:15:16.185" v="3531" actId="47"/>
        <pc:sldMkLst>
          <pc:docMk/>
          <pc:sldMk cId="0" sldId="266"/>
        </pc:sldMkLst>
      </pc:sldChg>
      <pc:sldChg chg="del">
        <pc:chgData name="marcela.hincu14@gmail.com" userId="8ef25d0406183bd9" providerId="LiveId" clId="{C0F5C7BF-4242-4DE6-B374-C722DA4B6DDC}" dt="2023-04-05T23:15:16.185" v="3531" actId="47"/>
        <pc:sldMkLst>
          <pc:docMk/>
          <pc:sldMk cId="0" sldId="267"/>
        </pc:sldMkLst>
      </pc:sldChg>
      <pc:sldChg chg="addSp delSp modSp mod ord">
        <pc:chgData name="marcela.hincu14@gmail.com" userId="8ef25d0406183bd9" providerId="LiveId" clId="{C0F5C7BF-4242-4DE6-B374-C722DA4B6DDC}" dt="2023-04-05T23:29:30.872" v="3654" actId="20577"/>
        <pc:sldMkLst>
          <pc:docMk/>
          <pc:sldMk cId="0" sldId="268"/>
        </pc:sldMkLst>
        <pc:spChg chg="add del mod">
          <ac:chgData name="marcela.hincu14@gmail.com" userId="8ef25d0406183bd9" providerId="LiveId" clId="{C0F5C7BF-4242-4DE6-B374-C722DA4B6DDC}" dt="2023-04-05T21:14:32.322" v="2550" actId="478"/>
          <ac:spMkLst>
            <pc:docMk/>
            <pc:sldMk cId="0" sldId="268"/>
            <ac:spMk id="3" creationId="{5F6C34D3-92E5-D94B-B2DA-34353AC7AA23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5" creationId="{FD4681F6-8C57-4EDF-7C15-BA8916A2EF1E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6" creationId="{9A848FD0-F2DB-2731-FA45-331EAD6BC76F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7" creationId="{0636BDEB-3A88-AF43-F30A-7DF1A29070DA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8" creationId="{38F215BE-C503-2C4A-F901-CD8EEB9A00E2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9" creationId="{486BD08A-5F93-277E-60C6-75143F5B24DF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10" creationId="{4369E91F-805C-BC86-F5D4-66DE49A92DD2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11" creationId="{3379F60F-FFF9-31EB-572A-4C0A33183724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12" creationId="{44890719-5926-C59E-8936-299CD81A8BD8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13" creationId="{EFEC66A3-817F-CCE2-088F-8494BCE9FA4C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15" creationId="{CC53223B-B9B6-27CC-E130-73BEA0BC35C7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16" creationId="{58385528-319A-2B2D-9B6D-8D3B508AEB95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17" creationId="{C1ADD499-6817-3D28-69AA-937CB71E18F1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18" creationId="{B8EED8CF-2B4B-634E-D200-AF8A1349CDF1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19" creationId="{763E7F3A-A741-A58C-3A2E-1D1A0333ED71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21" creationId="{62CDE57B-B613-CE84-D477-A7096D3B3BE8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22" creationId="{5485C835-5ED4-3AAD-4B21-ACB45DFD28A6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23" creationId="{60B4DA76-B775-BA0E-F51B-3596B5F838E4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24" creationId="{5C14B7DF-53D7-73E9-57DB-A9ED2B3A8E83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25" creationId="{58D5BD96-D2C7-2CF7-CD02-EECF2FB86870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26" creationId="{DEC87E16-3BCD-06DF-C558-27460E24BBC3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27" creationId="{4FB78902-6CE7-DC2F-0530-8C6C80314463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28" creationId="{1ADFAB37-8B93-15CD-BBEE-B69376E24E90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29" creationId="{C9F82241-D1BD-7FF3-4173-9E92818F5DA4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30" creationId="{F20C9F03-945F-8E1D-9598-7A03EC8F68BC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31" creationId="{1F849E5C-E359-E0EB-65DF-3010847A2724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32" creationId="{E346E20D-05B1-EFB9-C236-E15590C00BFA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33" creationId="{1B67A0B8-7F72-0E5A-665A-F0835BEA7EED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34" creationId="{225D35FF-BE9F-F817-E239-BFFEEA777154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35" creationId="{C00D952D-B509-DF82-38F5-82D206497779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36" creationId="{AB997A52-7127-DF20-6FF5-D61863EAC090}"/>
          </ac:spMkLst>
        </pc:spChg>
        <pc:spChg chg="mod">
          <ac:chgData name="marcela.hincu14@gmail.com" userId="8ef25d0406183bd9" providerId="LiveId" clId="{C0F5C7BF-4242-4DE6-B374-C722DA4B6DDC}" dt="2023-04-05T21:14:19.282" v="2546"/>
          <ac:spMkLst>
            <pc:docMk/>
            <pc:sldMk cId="0" sldId="268"/>
            <ac:spMk id="37" creationId="{1A19BE6D-1F58-2E74-35FA-C070CFA3B119}"/>
          </ac:spMkLst>
        </pc:spChg>
        <pc:spChg chg="add del mod">
          <ac:chgData name="marcela.hincu14@gmail.com" userId="8ef25d0406183bd9" providerId="LiveId" clId="{C0F5C7BF-4242-4DE6-B374-C722DA4B6DDC}" dt="2023-04-05T21:14:22.851" v="2547"/>
          <ac:spMkLst>
            <pc:docMk/>
            <pc:sldMk cId="0" sldId="268"/>
            <ac:spMk id="38" creationId="{76694F7E-64EF-E1D9-C31D-BAA9DA665098}"/>
          </ac:spMkLst>
        </pc:spChg>
        <pc:spChg chg="add del mod">
          <ac:chgData name="marcela.hincu14@gmail.com" userId="8ef25d0406183bd9" providerId="LiveId" clId="{C0F5C7BF-4242-4DE6-B374-C722DA4B6DDC}" dt="2023-04-05T21:14:22.851" v="2547"/>
          <ac:spMkLst>
            <pc:docMk/>
            <pc:sldMk cId="0" sldId="268"/>
            <ac:spMk id="39" creationId="{7389BD25-AE81-D48A-B309-D8161B30E0CB}"/>
          </ac:spMkLst>
        </pc:spChg>
        <pc:spChg chg="add mod">
          <ac:chgData name="marcela.hincu14@gmail.com" userId="8ef25d0406183bd9" providerId="LiveId" clId="{C0F5C7BF-4242-4DE6-B374-C722DA4B6DDC}" dt="2023-04-05T21:15:24.653" v="2589" actId="20577"/>
          <ac:spMkLst>
            <pc:docMk/>
            <pc:sldMk cId="0" sldId="268"/>
            <ac:spMk id="42" creationId="{933451B5-E1DF-CEAF-F3DA-56C8E35ACE3A}"/>
          </ac:spMkLst>
        </pc:spChg>
        <pc:spChg chg="add del mod">
          <ac:chgData name="marcela.hincu14@gmail.com" userId="8ef25d0406183bd9" providerId="LiveId" clId="{C0F5C7BF-4242-4DE6-B374-C722DA4B6DDC}" dt="2023-04-05T21:15:48.248" v="2602" actId="478"/>
          <ac:spMkLst>
            <pc:docMk/>
            <pc:sldMk cId="0" sldId="268"/>
            <ac:spMk id="44" creationId="{72A91689-2CC4-8FA9-ECE0-B0168C3D9604}"/>
          </ac:spMkLst>
        </pc:spChg>
        <pc:spChg chg="add mod">
          <ac:chgData name="marcela.hincu14@gmail.com" userId="8ef25d0406183bd9" providerId="LiveId" clId="{C0F5C7BF-4242-4DE6-B374-C722DA4B6DDC}" dt="2023-04-05T21:16:45.075" v="2648" actId="20577"/>
          <ac:spMkLst>
            <pc:docMk/>
            <pc:sldMk cId="0" sldId="268"/>
            <ac:spMk id="45" creationId="{F5969E71-7A55-A0FC-F6FE-5865F74ADF92}"/>
          </ac:spMkLst>
        </pc:spChg>
        <pc:spChg chg="mod">
          <ac:chgData name="marcela.hincu14@gmail.com" userId="8ef25d0406183bd9" providerId="LiveId" clId="{C0F5C7BF-4242-4DE6-B374-C722DA4B6DDC}" dt="2023-04-05T23:29:30.872" v="3654" actId="20577"/>
          <ac:spMkLst>
            <pc:docMk/>
            <pc:sldMk cId="0" sldId="268"/>
            <ac:spMk id="1327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21:17:01.245" v="2652" actId="207"/>
          <ac:spMkLst>
            <pc:docMk/>
            <pc:sldMk cId="0" sldId="268"/>
            <ac:spMk id="1328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21:16:56.917" v="2650" actId="207"/>
          <ac:spMkLst>
            <pc:docMk/>
            <pc:sldMk cId="0" sldId="268"/>
            <ac:spMk id="1329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21:13:54.773" v="2533" actId="403"/>
          <ac:spMkLst>
            <pc:docMk/>
            <pc:sldMk cId="0" sldId="268"/>
            <ac:spMk id="1330" creationId="{00000000-0000-0000-0000-000000000000}"/>
          </ac:spMkLst>
        </pc:spChg>
        <pc:spChg chg="del">
          <ac:chgData name="marcela.hincu14@gmail.com" userId="8ef25d0406183bd9" providerId="LiveId" clId="{C0F5C7BF-4242-4DE6-B374-C722DA4B6DDC}" dt="2023-04-05T21:14:13.088" v="2545" actId="478"/>
          <ac:spMkLst>
            <pc:docMk/>
            <pc:sldMk cId="0" sldId="268"/>
            <ac:spMk id="1331" creationId="{00000000-0000-0000-0000-000000000000}"/>
          </ac:spMkLst>
        </pc:spChg>
        <pc:spChg chg="del">
          <ac:chgData name="marcela.hincu14@gmail.com" userId="8ef25d0406183bd9" providerId="LiveId" clId="{C0F5C7BF-4242-4DE6-B374-C722DA4B6DDC}" dt="2023-04-05T21:15:46.856" v="2601" actId="478"/>
          <ac:spMkLst>
            <pc:docMk/>
            <pc:sldMk cId="0" sldId="268"/>
            <ac:spMk id="1332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21:17:05.148" v="2654" actId="207"/>
          <ac:spMkLst>
            <pc:docMk/>
            <pc:sldMk cId="0" sldId="268"/>
            <ac:spMk id="1333" creationId="{00000000-0000-0000-0000-000000000000}"/>
          </ac:spMkLst>
        </pc:spChg>
        <pc:grpChg chg="add del mod">
          <ac:chgData name="marcela.hincu14@gmail.com" userId="8ef25d0406183bd9" providerId="LiveId" clId="{C0F5C7BF-4242-4DE6-B374-C722DA4B6DDC}" dt="2023-04-05T21:14:22.851" v="2547"/>
          <ac:grpSpMkLst>
            <pc:docMk/>
            <pc:sldMk cId="0" sldId="268"/>
            <ac:grpSpMk id="4" creationId="{3315BF78-A8E3-423E-2441-92FD955BDDB6}"/>
          </ac:grpSpMkLst>
        </pc:grpChg>
        <pc:grpChg chg="mod">
          <ac:chgData name="marcela.hincu14@gmail.com" userId="8ef25d0406183bd9" providerId="LiveId" clId="{C0F5C7BF-4242-4DE6-B374-C722DA4B6DDC}" dt="2023-04-05T21:14:19.282" v="2546"/>
          <ac:grpSpMkLst>
            <pc:docMk/>
            <pc:sldMk cId="0" sldId="268"/>
            <ac:grpSpMk id="14" creationId="{470CDB3A-21BC-9351-8F43-EC87A7464C07}"/>
          </ac:grpSpMkLst>
        </pc:grpChg>
        <pc:grpChg chg="mod">
          <ac:chgData name="marcela.hincu14@gmail.com" userId="8ef25d0406183bd9" providerId="LiveId" clId="{C0F5C7BF-4242-4DE6-B374-C722DA4B6DDC}" dt="2023-04-05T21:14:19.282" v="2546"/>
          <ac:grpSpMkLst>
            <pc:docMk/>
            <pc:sldMk cId="0" sldId="268"/>
            <ac:grpSpMk id="20" creationId="{7ABD7789-1D23-1A22-D31A-66F5136C370F}"/>
          </ac:grpSpMkLst>
        </pc:grpChg>
        <pc:graphicFrameChg chg="add del mod">
          <ac:chgData name="marcela.hincu14@gmail.com" userId="8ef25d0406183bd9" providerId="LiveId" clId="{C0F5C7BF-4242-4DE6-B374-C722DA4B6DDC}" dt="2023-04-05T21:14:22.851" v="2547"/>
          <ac:graphicFrameMkLst>
            <pc:docMk/>
            <pc:sldMk cId="0" sldId="268"/>
            <ac:graphicFrameMk id="40" creationId="{17968EE0-FFA9-1AB8-51AB-AA391862718E}"/>
          </ac:graphicFrameMkLst>
        </pc:graphicFrameChg>
        <pc:graphicFrameChg chg="add del mod">
          <ac:chgData name="marcela.hincu14@gmail.com" userId="8ef25d0406183bd9" providerId="LiveId" clId="{C0F5C7BF-4242-4DE6-B374-C722DA4B6DDC}" dt="2023-04-05T21:14:22.851" v="2547"/>
          <ac:graphicFrameMkLst>
            <pc:docMk/>
            <pc:sldMk cId="0" sldId="268"/>
            <ac:graphicFrameMk id="41" creationId="{78864C71-A6DA-5B5B-F4B8-69B228974005}"/>
          </ac:graphicFrameMkLst>
        </pc:graphicFrameChg>
      </pc:sldChg>
      <pc:sldChg chg="addSp delSp modSp mod ord">
        <pc:chgData name="marcela.hincu14@gmail.com" userId="8ef25d0406183bd9" providerId="LiveId" clId="{C0F5C7BF-4242-4DE6-B374-C722DA4B6DDC}" dt="2023-04-05T21:48:37.727" v="3178" actId="1076"/>
        <pc:sldMkLst>
          <pc:docMk/>
          <pc:sldMk cId="0" sldId="269"/>
        </pc:sldMkLst>
        <pc:spChg chg="add mod">
          <ac:chgData name="marcela.hincu14@gmail.com" userId="8ef25d0406183bd9" providerId="LiveId" clId="{C0F5C7BF-4242-4DE6-B374-C722DA4B6DDC}" dt="2023-04-05T21:42:45.417" v="2921"/>
          <ac:spMkLst>
            <pc:docMk/>
            <pc:sldMk cId="0" sldId="269"/>
            <ac:spMk id="3" creationId="{62D8971A-DA7A-B5B5-5439-67DB509263F1}"/>
          </ac:spMkLst>
        </pc:spChg>
        <pc:spChg chg="add del mod">
          <ac:chgData name="marcela.hincu14@gmail.com" userId="8ef25d0406183bd9" providerId="LiveId" clId="{C0F5C7BF-4242-4DE6-B374-C722DA4B6DDC}" dt="2023-04-05T21:40:47.283" v="2795" actId="478"/>
          <ac:spMkLst>
            <pc:docMk/>
            <pc:sldMk cId="0" sldId="269"/>
            <ac:spMk id="5" creationId="{D81CC714-264D-6E8B-CAD6-23BB0537F24B}"/>
          </ac:spMkLst>
        </pc:spChg>
        <pc:spChg chg="add mod">
          <ac:chgData name="marcela.hincu14@gmail.com" userId="8ef25d0406183bd9" providerId="LiveId" clId="{C0F5C7BF-4242-4DE6-B374-C722DA4B6DDC}" dt="2023-04-05T21:43:22.995" v="2991" actId="20577"/>
          <ac:spMkLst>
            <pc:docMk/>
            <pc:sldMk cId="0" sldId="269"/>
            <ac:spMk id="6" creationId="{C2BB311A-070F-17D9-B744-58E31C372CCC}"/>
          </ac:spMkLst>
        </pc:spChg>
        <pc:spChg chg="add del mod">
          <ac:chgData name="marcela.hincu14@gmail.com" userId="8ef25d0406183bd9" providerId="LiveId" clId="{C0F5C7BF-4242-4DE6-B374-C722DA4B6DDC}" dt="2023-04-05T21:44:42.543" v="3051" actId="478"/>
          <ac:spMkLst>
            <pc:docMk/>
            <pc:sldMk cId="0" sldId="269"/>
            <ac:spMk id="8" creationId="{8981408F-D201-2133-ED16-77B7F0649B24}"/>
          </ac:spMkLst>
        </pc:spChg>
        <pc:spChg chg="add del mod">
          <ac:chgData name="marcela.hincu14@gmail.com" userId="8ef25d0406183bd9" providerId="LiveId" clId="{C0F5C7BF-4242-4DE6-B374-C722DA4B6DDC}" dt="2023-04-05T21:44:47.070" v="3053" actId="478"/>
          <ac:spMkLst>
            <pc:docMk/>
            <pc:sldMk cId="0" sldId="269"/>
            <ac:spMk id="10" creationId="{50D695A0-FCCC-FEBE-06E3-C31A2B1A3CA6}"/>
          </ac:spMkLst>
        </pc:spChg>
        <pc:spChg chg="add del mod">
          <ac:chgData name="marcela.hincu14@gmail.com" userId="8ef25d0406183bd9" providerId="LiveId" clId="{C0F5C7BF-4242-4DE6-B374-C722DA4B6DDC}" dt="2023-04-05T21:44:51.470" v="3055" actId="478"/>
          <ac:spMkLst>
            <pc:docMk/>
            <pc:sldMk cId="0" sldId="269"/>
            <ac:spMk id="12" creationId="{E182ACF8-8EB3-A40C-7BB1-DCC6A3438DDC}"/>
          </ac:spMkLst>
        </pc:spChg>
        <pc:spChg chg="add del mod">
          <ac:chgData name="marcela.hincu14@gmail.com" userId="8ef25d0406183bd9" providerId="LiveId" clId="{C0F5C7BF-4242-4DE6-B374-C722DA4B6DDC}" dt="2023-04-05T21:44:58.208" v="3058" actId="478"/>
          <ac:spMkLst>
            <pc:docMk/>
            <pc:sldMk cId="0" sldId="269"/>
            <ac:spMk id="14" creationId="{FC9C3093-B4C7-A200-E802-3445D09814F8}"/>
          </ac:spMkLst>
        </pc:spChg>
        <pc:spChg chg="add del mod">
          <ac:chgData name="marcela.hincu14@gmail.com" userId="8ef25d0406183bd9" providerId="LiveId" clId="{C0F5C7BF-4242-4DE6-B374-C722DA4B6DDC}" dt="2023-04-05T21:45:02.447" v="3060" actId="478"/>
          <ac:spMkLst>
            <pc:docMk/>
            <pc:sldMk cId="0" sldId="269"/>
            <ac:spMk id="16" creationId="{8A1CFF2B-EF34-0457-7DD2-0B6388F01EB7}"/>
          </ac:spMkLst>
        </pc:spChg>
        <pc:spChg chg="add del mod">
          <ac:chgData name="marcela.hincu14@gmail.com" userId="8ef25d0406183bd9" providerId="LiveId" clId="{C0F5C7BF-4242-4DE6-B374-C722DA4B6DDC}" dt="2023-04-05T21:45:08.091" v="3063" actId="478"/>
          <ac:spMkLst>
            <pc:docMk/>
            <pc:sldMk cId="0" sldId="269"/>
            <ac:spMk id="18" creationId="{A7C8AFCA-1704-B9B7-4AC3-AFDD54F7AA1B}"/>
          </ac:spMkLst>
        </pc:spChg>
        <pc:spChg chg="add del mod">
          <ac:chgData name="marcela.hincu14@gmail.com" userId="8ef25d0406183bd9" providerId="LiveId" clId="{C0F5C7BF-4242-4DE6-B374-C722DA4B6DDC}" dt="2023-04-05T21:45:11.734" v="3065" actId="478"/>
          <ac:spMkLst>
            <pc:docMk/>
            <pc:sldMk cId="0" sldId="269"/>
            <ac:spMk id="20" creationId="{867CAD4F-EFEA-899A-7107-5AF110732AF7}"/>
          </ac:spMkLst>
        </pc:spChg>
        <pc:spChg chg="add mod">
          <ac:chgData name="marcela.hincu14@gmail.com" userId="8ef25d0406183bd9" providerId="LiveId" clId="{C0F5C7BF-4242-4DE6-B374-C722DA4B6DDC}" dt="2023-04-05T21:48:27.847" v="3177" actId="1076"/>
          <ac:spMkLst>
            <pc:docMk/>
            <pc:sldMk cId="0" sldId="269"/>
            <ac:spMk id="21" creationId="{66751721-34A3-91C9-0294-D36860B38D58}"/>
          </ac:spMkLst>
        </pc:spChg>
        <pc:spChg chg="add mod">
          <ac:chgData name="marcela.hincu14@gmail.com" userId="8ef25d0406183bd9" providerId="LiveId" clId="{C0F5C7BF-4242-4DE6-B374-C722DA4B6DDC}" dt="2023-04-05T21:48:37.727" v="3178" actId="1076"/>
          <ac:spMkLst>
            <pc:docMk/>
            <pc:sldMk cId="0" sldId="269"/>
            <ac:spMk id="22" creationId="{8B208EB6-937B-A94D-98A2-8567E4DA7585}"/>
          </ac:spMkLst>
        </pc:spChg>
        <pc:spChg chg="add mod">
          <ac:chgData name="marcela.hincu14@gmail.com" userId="8ef25d0406183bd9" providerId="LiveId" clId="{C0F5C7BF-4242-4DE6-B374-C722DA4B6DDC}" dt="2023-04-05T21:48:37.727" v="3178" actId="1076"/>
          <ac:spMkLst>
            <pc:docMk/>
            <pc:sldMk cId="0" sldId="269"/>
            <ac:spMk id="23" creationId="{039FE629-CE55-1AFC-9259-A12048ACCF3B}"/>
          </ac:spMkLst>
        </pc:spChg>
        <pc:spChg chg="mod">
          <ac:chgData name="marcela.hincu14@gmail.com" userId="8ef25d0406183bd9" providerId="LiveId" clId="{C0F5C7BF-4242-4DE6-B374-C722DA4B6DDC}" dt="2023-04-05T21:48:05.240" v="3176" actId="108"/>
          <ac:spMkLst>
            <pc:docMk/>
            <pc:sldMk cId="0" sldId="269"/>
            <ac:spMk id="1339" creationId="{00000000-0000-0000-0000-000000000000}"/>
          </ac:spMkLst>
        </pc:spChg>
        <pc:spChg chg="del">
          <ac:chgData name="marcela.hincu14@gmail.com" userId="8ef25d0406183bd9" providerId="LiveId" clId="{C0F5C7BF-4242-4DE6-B374-C722DA4B6DDC}" dt="2023-04-05T21:44:49.022" v="3054" actId="478"/>
          <ac:spMkLst>
            <pc:docMk/>
            <pc:sldMk cId="0" sldId="269"/>
            <ac:spMk id="1340" creationId="{00000000-0000-0000-0000-000000000000}"/>
          </ac:spMkLst>
        </pc:spChg>
        <pc:spChg chg="del mod">
          <ac:chgData name="marcela.hincu14@gmail.com" userId="8ef25d0406183bd9" providerId="LiveId" clId="{C0F5C7BF-4242-4DE6-B374-C722DA4B6DDC}" dt="2023-04-05T21:45:06.240" v="3062" actId="478"/>
          <ac:spMkLst>
            <pc:docMk/>
            <pc:sldMk cId="0" sldId="269"/>
            <ac:spMk id="1341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21:38:50.593" v="2718" actId="20577"/>
          <ac:spMkLst>
            <pc:docMk/>
            <pc:sldMk cId="0" sldId="269"/>
            <ac:spMk id="1342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21:48:27.847" v="3177" actId="1076"/>
          <ac:spMkLst>
            <pc:docMk/>
            <pc:sldMk cId="0" sldId="269"/>
            <ac:spMk id="1343" creationId="{00000000-0000-0000-0000-000000000000}"/>
          </ac:spMkLst>
        </pc:spChg>
        <pc:spChg chg="del">
          <ac:chgData name="marcela.hincu14@gmail.com" userId="8ef25d0406183bd9" providerId="LiveId" clId="{C0F5C7BF-4242-4DE6-B374-C722DA4B6DDC}" dt="2023-04-05T21:45:10.312" v="3064" actId="478"/>
          <ac:spMkLst>
            <pc:docMk/>
            <pc:sldMk cId="0" sldId="269"/>
            <ac:spMk id="1344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21:42:26.006" v="2917" actId="20577"/>
          <ac:spMkLst>
            <pc:docMk/>
            <pc:sldMk cId="0" sldId="269"/>
            <ac:spMk id="1345" creationId="{00000000-0000-0000-0000-000000000000}"/>
          </ac:spMkLst>
        </pc:spChg>
        <pc:spChg chg="del">
          <ac:chgData name="marcela.hincu14@gmail.com" userId="8ef25d0406183bd9" providerId="LiveId" clId="{C0F5C7BF-4242-4DE6-B374-C722DA4B6DDC}" dt="2023-04-05T21:45:00.159" v="3059" actId="478"/>
          <ac:spMkLst>
            <pc:docMk/>
            <pc:sldMk cId="0" sldId="269"/>
            <ac:spMk id="1346" creationId="{00000000-0000-0000-0000-000000000000}"/>
          </ac:spMkLst>
        </pc:spChg>
        <pc:spChg chg="del">
          <ac:chgData name="marcela.hincu14@gmail.com" userId="8ef25d0406183bd9" providerId="LiveId" clId="{C0F5C7BF-4242-4DE6-B374-C722DA4B6DDC}" dt="2023-04-05T21:44:44.384" v="3052" actId="478"/>
          <ac:spMkLst>
            <pc:docMk/>
            <pc:sldMk cId="0" sldId="269"/>
            <ac:spMk id="1347" creationId="{00000000-0000-0000-0000-000000000000}"/>
          </ac:spMkLst>
        </pc:spChg>
        <pc:spChg chg="del">
          <ac:chgData name="marcela.hincu14@gmail.com" userId="8ef25d0406183bd9" providerId="LiveId" clId="{C0F5C7BF-4242-4DE6-B374-C722DA4B6DDC}" dt="2023-04-05T21:40:44.576" v="2794" actId="478"/>
          <ac:spMkLst>
            <pc:docMk/>
            <pc:sldMk cId="0" sldId="269"/>
            <ac:spMk id="1348" creationId="{00000000-0000-0000-0000-000000000000}"/>
          </ac:spMkLst>
        </pc:spChg>
        <pc:spChg chg="del">
          <ac:chgData name="marcela.hincu14@gmail.com" userId="8ef25d0406183bd9" providerId="LiveId" clId="{C0F5C7BF-4242-4DE6-B374-C722DA4B6DDC}" dt="2023-04-05T21:44:53.456" v="3056" actId="478"/>
          <ac:spMkLst>
            <pc:docMk/>
            <pc:sldMk cId="0" sldId="269"/>
            <ac:spMk id="1349" creationId="{00000000-0000-0000-0000-000000000000}"/>
          </ac:spMkLst>
        </pc:spChg>
        <pc:spChg chg="del">
          <ac:chgData name="marcela.hincu14@gmail.com" userId="8ef25d0406183bd9" providerId="LiveId" clId="{C0F5C7BF-4242-4DE6-B374-C722DA4B6DDC}" dt="2023-04-05T21:44:34.827" v="3049" actId="478"/>
          <ac:spMkLst>
            <pc:docMk/>
            <pc:sldMk cId="0" sldId="269"/>
            <ac:spMk id="1350" creationId="{00000000-0000-0000-0000-000000000000}"/>
          </ac:spMkLst>
        </pc:spChg>
      </pc:sldChg>
      <pc:sldChg chg="del">
        <pc:chgData name="marcela.hincu14@gmail.com" userId="8ef25d0406183bd9" providerId="LiveId" clId="{C0F5C7BF-4242-4DE6-B374-C722DA4B6DDC}" dt="2023-04-05T23:15:16.185" v="3531" actId="47"/>
        <pc:sldMkLst>
          <pc:docMk/>
          <pc:sldMk cId="0" sldId="270"/>
        </pc:sldMkLst>
      </pc:sldChg>
      <pc:sldChg chg="addSp delSp modSp mod ord modNotes">
        <pc:chgData name="marcela.hincu14@gmail.com" userId="8ef25d0406183bd9" providerId="LiveId" clId="{C0F5C7BF-4242-4DE6-B374-C722DA4B6DDC}" dt="2023-04-06T06:46:53.192" v="3672" actId="20577"/>
        <pc:sldMkLst>
          <pc:docMk/>
          <pc:sldMk cId="0" sldId="271"/>
        </pc:sldMkLst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3" creationId="{62DE2232-5E86-0457-FECB-6368A297FFED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4" creationId="{06360DD0-4C13-3262-F20B-97CE68658EB9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5" creationId="{68756422-9006-0F86-A660-794F1AC4BBD2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6" creationId="{907E22D8-2578-369F-CD77-FB078BD9E8E8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7" creationId="{42521E3F-F9BC-1E8D-37C7-37997DDD4635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8" creationId="{88CB0CBF-0727-42F4-908C-83E06692245D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9" creationId="{B48575D0-0A4A-3B30-7BE1-845EFC91649B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10" creationId="{4866987F-AAFC-7955-BFDA-211F4883D8C0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11" creationId="{4697B68C-D8E5-5965-A004-160754EB6BB6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13" creationId="{F33A2406-A2CB-4E80-4595-D1D9A9799862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14" creationId="{02ECB242-4C96-B955-A748-DEF1BCBA36CF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15" creationId="{146DDE9E-A449-03C4-9EFE-4197AC9440D6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16" creationId="{D10FEFC7-E9B4-5B86-DA10-7359A6FEF31E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17" creationId="{48BBF05E-5587-58B8-F643-059BCEF95D18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19" creationId="{43AF8C0C-CC00-FE85-11D7-081B3749F760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20" creationId="{C60E6827-71BC-5B0D-DF4C-50075ADD8575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21" creationId="{C6DD8A9F-1011-45DE-3B63-C9674460BDBA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22" creationId="{636A54D5-505A-861B-A007-4489CA216563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23" creationId="{13DC1CB8-E40E-6AE1-9798-4E39CF4656D5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24" creationId="{17BB3A31-B4A1-6CB4-F8F0-7DB6639649B9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25" creationId="{35FFBE35-EC67-2CC1-2F42-9FC9075E9659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26" creationId="{02193350-DE26-4C42-D8C9-F96D145A7BB5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27" creationId="{ABE5A282-F138-79F3-27E5-09C193ACB18C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28" creationId="{7F2E24C9-9501-59D7-FA59-B4E47E08784C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29" creationId="{9A8EBA01-20F2-BA4C-7E14-9F3B8A3A1C11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30" creationId="{D1931592-C8C5-BA49-4583-A58AB4B52D68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31" creationId="{E84A5BB0-9DC3-BC82-7099-1D43E27B42D5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32" creationId="{025C280E-8804-1EFD-5142-4B646FD97FFF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33" creationId="{593ABCD9-879E-E3C8-0C20-EF43A7DD695F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34" creationId="{0B35D5CF-5EB0-1DE2-A925-C3E377534525}"/>
          </ac:spMkLst>
        </pc:spChg>
        <pc:spChg chg="mod">
          <ac:chgData name="marcela.hincu14@gmail.com" userId="8ef25d0406183bd9" providerId="LiveId" clId="{C0F5C7BF-4242-4DE6-B374-C722DA4B6DDC}" dt="2023-04-05T13:22:55.779" v="987"/>
          <ac:spMkLst>
            <pc:docMk/>
            <pc:sldMk cId="0" sldId="271"/>
            <ac:spMk id="35" creationId="{B667A0FE-1C7E-10C5-8B3D-014D9E643FF7}"/>
          </ac:spMkLst>
        </pc:spChg>
        <pc:spChg chg="del mod">
          <ac:chgData name="marcela.hincu14@gmail.com" userId="8ef25d0406183bd9" providerId="LiveId" clId="{C0F5C7BF-4242-4DE6-B374-C722DA4B6DDC}" dt="2023-04-05T13:23:04.304" v="989" actId="478"/>
          <ac:spMkLst>
            <pc:docMk/>
            <pc:sldMk cId="0" sldId="271"/>
            <ac:spMk id="37" creationId="{DF91422E-4679-D62E-2264-CC138B3CDCB9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38" creationId="{410A2DAA-F5B6-7C2D-5F14-F2863BE0D275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39" creationId="{3FF27082-A138-CB82-5F4E-15D1B8407622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40" creationId="{157003EC-4F7E-ADDF-35FD-F93A8A06E11A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41" creationId="{F3F52CB6-FEF8-C928-BB9E-F48D005E03D4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42" creationId="{13BB2765-3DFD-5602-6406-6A78F43C1950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43" creationId="{AE67A41B-B18B-A5D9-DD2F-242182860527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44" creationId="{02D4C974-76F7-D205-EC87-FD7DA04B5A61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45" creationId="{40EFB710-ADDC-3C50-0CB7-9B42C52D9DD4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47" creationId="{FE76A406-4A8C-5C3A-7E84-C9FBEEAF727F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48" creationId="{ACF09B6B-F6D5-29DD-4F51-235490BB3CE2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49" creationId="{652319CC-3403-A064-CEBE-0037683254DD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50" creationId="{45193FA0-2A11-DEB6-EE49-E2F2CC9E934A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51" creationId="{5E16F892-A93D-4811-29DB-076C6ED2BA4D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53" creationId="{A6013092-6BA6-884A-D771-05EA35AFF4D9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54" creationId="{DEF8EF05-6783-0B67-D8BF-12E3EE83BAF3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55" creationId="{EDFEFB59-E7DB-700C-7843-6C10404E6B80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56" creationId="{B2C17682-C460-893B-D50D-57F14A908465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57" creationId="{6D6A058F-D615-B7B3-7CD8-B01D53A9782E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58" creationId="{B788FF02-6D44-AD68-5461-7391CA997258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59" creationId="{35CEBEF2-A8AE-9A67-89F4-DE587B8784AA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60" creationId="{BA08A20A-11B7-98E0-7011-3404652029A4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61" creationId="{4207E474-E5C6-2B45-696E-C05A18BFF9D0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62" creationId="{4F1139D1-0C63-D1B4-66E7-3F708EA80446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63" creationId="{66FDEF0E-2246-F2F6-D256-7DA9395C4FFF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1344" creationId="{BB9EF5C6-5A63-E284-5E48-0C01F461AAD9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1345" creationId="{E8CC2C1D-3B50-8392-99FE-153D5A6993C3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1346" creationId="{807E89EB-D5FD-09FA-64AC-3E5D71A10119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1347" creationId="{A4028220-09DF-6A0C-467F-96180CA78B4A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1348" creationId="{A2A7BA29-BC60-A1A7-0517-E285FCFA94C5}"/>
          </ac:spMkLst>
        </pc:spChg>
        <pc:spChg chg="mod">
          <ac:chgData name="marcela.hincu14@gmail.com" userId="8ef25d0406183bd9" providerId="LiveId" clId="{C0F5C7BF-4242-4DE6-B374-C722DA4B6DDC}" dt="2023-04-05T13:23:02.696" v="988"/>
          <ac:spMkLst>
            <pc:docMk/>
            <pc:sldMk cId="0" sldId="271"/>
            <ac:spMk id="1349" creationId="{AF6EC3B8-3CDD-FCBF-A26D-E96C7A9864E9}"/>
          </ac:spMkLst>
        </pc:spChg>
        <pc:spChg chg="add del mod ord">
          <ac:chgData name="marcela.hincu14@gmail.com" userId="8ef25d0406183bd9" providerId="LiveId" clId="{C0F5C7BF-4242-4DE6-B374-C722DA4B6DDC}" dt="2023-04-05T13:25:41.277" v="1028" actId="478"/>
          <ac:spMkLst>
            <pc:docMk/>
            <pc:sldMk cId="0" sldId="271"/>
            <ac:spMk id="1350" creationId="{CEBC6F43-CE1B-8CEE-0DC2-39E5F4363F03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352" creationId="{DCEFCA1E-DBD9-56A5-3C41-681CFB639CBD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353" creationId="{5BE6729E-B533-F762-3767-E507F26B157B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354" creationId="{A3A7FF3E-3325-4AF5-FC7E-6DEC9123A332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355" creationId="{66E9006A-C713-D9E2-A7C8-8424FDE9E98C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356" creationId="{5A853524-ED74-5901-6B66-29F0AEFB0F69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357" creationId="{ACB5A0EC-4151-26D3-09C5-7B26EA6C1947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358" creationId="{36B50098-9F67-925C-5FD3-7E3E396BA1C4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359" creationId="{42ADFD86-A60B-81FE-D0CC-9BCCC64CED93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360" creationId="{8D5E5F7C-FC25-105A-F788-4DC78D16428D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362" creationId="{DECBF642-67CB-8AD6-57A6-111069A87132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363" creationId="{C52AE296-6912-BC82-5698-CD57BA668826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364" creationId="{11E1A9DE-05AB-9174-E865-DC4453FF775B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365" creationId="{C54A1060-8FB6-9935-EA3F-CCD16E99A1C2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366" creationId="{DEA801DF-98A4-FED4-A829-BF56DA25EBAE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368" creationId="{2F73C70E-442A-413E-46A5-D0110F0C0596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369" creationId="{BB9117A2-5501-D98A-9071-1ABE6A220142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370" creationId="{EDE78904-9CCB-874A-A1F4-6E198615E9CD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371" creationId="{F3A0AD98-9933-C0F7-79C0-05638458E7A3}"/>
          </ac:spMkLst>
        </pc:spChg>
        <pc:spChg chg="mod">
          <ac:chgData name="marcela.hincu14@gmail.com" userId="8ef25d0406183bd9" providerId="LiveId" clId="{C0F5C7BF-4242-4DE6-B374-C722DA4B6DDC}" dt="2023-04-05T19:42:48.880" v="1767" actId="1076"/>
          <ac:spMkLst>
            <pc:docMk/>
            <pc:sldMk cId="0" sldId="271"/>
            <ac:spMk id="1372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6T06:46:53.192" v="3672" actId="20577"/>
          <ac:spMkLst>
            <pc:docMk/>
            <pc:sldMk cId="0" sldId="271"/>
            <ac:spMk id="1373" creationId="{00000000-0000-0000-0000-000000000000}"/>
          </ac:spMkLst>
        </pc:spChg>
        <pc:spChg chg="del mod">
          <ac:chgData name="marcela.hincu14@gmail.com" userId="8ef25d0406183bd9" providerId="LiveId" clId="{C0F5C7BF-4242-4DE6-B374-C722DA4B6DDC}" dt="2023-04-05T19:27:04.198" v="1442" actId="478"/>
          <ac:spMkLst>
            <pc:docMk/>
            <pc:sldMk cId="0" sldId="271"/>
            <ac:spMk id="1374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9:17.975" v="1037" actId="207"/>
          <ac:spMkLst>
            <pc:docMk/>
            <pc:sldMk cId="0" sldId="271"/>
            <ac:spMk id="1376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6:15.535" v="1030" actId="207"/>
          <ac:spMkLst>
            <pc:docMk/>
            <pc:sldMk cId="0" sldId="271"/>
            <ac:spMk id="1377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4:44.230" v="1055" actId="207"/>
          <ac:spMkLst>
            <pc:docMk/>
            <pc:sldMk cId="0" sldId="271"/>
            <ac:spMk id="1378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1:32.285" v="984" actId="207"/>
          <ac:spMkLst>
            <pc:docMk/>
            <pc:sldMk cId="0" sldId="271"/>
            <ac:spMk id="1380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4:26.038" v="1054" actId="207"/>
          <ac:spMkLst>
            <pc:docMk/>
            <pc:sldMk cId="0" sldId="271"/>
            <ac:spMk id="1383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4:26.038" v="1054" actId="207"/>
          <ac:spMkLst>
            <pc:docMk/>
            <pc:sldMk cId="0" sldId="271"/>
            <ac:spMk id="1386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4:26.038" v="1054" actId="207"/>
          <ac:spMkLst>
            <pc:docMk/>
            <pc:sldMk cId="0" sldId="271"/>
            <ac:spMk id="1390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4:26.038" v="1054" actId="207"/>
          <ac:spMkLst>
            <pc:docMk/>
            <pc:sldMk cId="0" sldId="271"/>
            <ac:spMk id="1391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3:45.854" v="1052" actId="207"/>
          <ac:spMkLst>
            <pc:docMk/>
            <pc:sldMk cId="0" sldId="271"/>
            <ac:spMk id="1392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2:05.439" v="985" actId="207"/>
          <ac:spMkLst>
            <pc:docMk/>
            <pc:sldMk cId="0" sldId="271"/>
            <ac:spMk id="1394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18:49.811" v="979" actId="207"/>
          <ac:spMkLst>
            <pc:docMk/>
            <pc:sldMk cId="0" sldId="271"/>
            <ac:spMk id="1395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0:32.621" v="982" actId="207"/>
          <ac:spMkLst>
            <pc:docMk/>
            <pc:sldMk cId="0" sldId="271"/>
            <ac:spMk id="1400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4:26.038" v="1054" actId="207"/>
          <ac:spMkLst>
            <pc:docMk/>
            <pc:sldMk cId="0" sldId="271"/>
            <ac:spMk id="1401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1:17.511" v="983" actId="207"/>
          <ac:spMkLst>
            <pc:docMk/>
            <pc:sldMk cId="0" sldId="271"/>
            <ac:spMk id="1402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16:41.083" v="974" actId="207"/>
          <ac:spMkLst>
            <pc:docMk/>
            <pc:sldMk cId="0" sldId="271"/>
            <ac:spMk id="1403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6:15.535" v="1030" actId="207"/>
          <ac:spMkLst>
            <pc:docMk/>
            <pc:sldMk cId="0" sldId="271"/>
            <ac:spMk id="1406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1:17.511" v="983" actId="207"/>
          <ac:spMkLst>
            <pc:docMk/>
            <pc:sldMk cId="0" sldId="271"/>
            <ac:spMk id="1408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4:26.038" v="1054" actId="207"/>
          <ac:spMkLst>
            <pc:docMk/>
            <pc:sldMk cId="0" sldId="271"/>
            <ac:spMk id="1411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9:17.975" v="1037" actId="207"/>
          <ac:spMkLst>
            <pc:docMk/>
            <pc:sldMk cId="0" sldId="271"/>
            <ac:spMk id="1412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6:15.535" v="1030" actId="207"/>
          <ac:spMkLst>
            <pc:docMk/>
            <pc:sldMk cId="0" sldId="271"/>
            <ac:spMk id="1416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2:05.439" v="985" actId="207"/>
          <ac:spMkLst>
            <pc:docMk/>
            <pc:sldMk cId="0" sldId="271"/>
            <ac:spMk id="1417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7:07.243" v="1033" actId="207"/>
          <ac:spMkLst>
            <pc:docMk/>
            <pc:sldMk cId="0" sldId="271"/>
            <ac:spMk id="1418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4:44.230" v="1055" actId="207"/>
          <ac:spMkLst>
            <pc:docMk/>
            <pc:sldMk cId="0" sldId="271"/>
            <ac:spMk id="1420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6:15.535" v="1030" actId="207"/>
          <ac:spMkLst>
            <pc:docMk/>
            <pc:sldMk cId="0" sldId="271"/>
            <ac:spMk id="1421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3:30.062" v="1050" actId="207"/>
          <ac:spMkLst>
            <pc:docMk/>
            <pc:sldMk cId="0" sldId="271"/>
            <ac:spMk id="1422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3:37.351" v="1051" actId="207"/>
          <ac:spMkLst>
            <pc:docMk/>
            <pc:sldMk cId="0" sldId="271"/>
            <ac:spMk id="1425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4:26.038" v="1054" actId="207"/>
          <ac:spMkLst>
            <pc:docMk/>
            <pc:sldMk cId="0" sldId="271"/>
            <ac:spMk id="1432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2:23.903" v="986" actId="207"/>
          <ac:spMkLst>
            <pc:docMk/>
            <pc:sldMk cId="0" sldId="271"/>
            <ac:spMk id="1433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4:44.230" v="1055" actId="207"/>
          <ac:spMkLst>
            <pc:docMk/>
            <pc:sldMk cId="0" sldId="271"/>
            <ac:spMk id="1437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3:53.221" v="1053" actId="207"/>
          <ac:spMkLst>
            <pc:docMk/>
            <pc:sldMk cId="0" sldId="271"/>
            <ac:spMk id="1439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9:15:28.484" v="1251" actId="207"/>
          <ac:spMkLst>
            <pc:docMk/>
            <pc:sldMk cId="0" sldId="271"/>
            <ac:spMk id="1440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17:17.268" v="976" actId="207"/>
          <ac:spMkLst>
            <pc:docMk/>
            <pc:sldMk cId="0" sldId="271"/>
            <ac:spMk id="1441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4:26.038" v="1054" actId="207"/>
          <ac:spMkLst>
            <pc:docMk/>
            <pc:sldMk cId="0" sldId="271"/>
            <ac:spMk id="1442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9:17.975" v="1037" actId="207"/>
          <ac:spMkLst>
            <pc:docMk/>
            <pc:sldMk cId="0" sldId="271"/>
            <ac:spMk id="1443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9:17.975" v="1037" actId="207"/>
          <ac:spMkLst>
            <pc:docMk/>
            <pc:sldMk cId="0" sldId="271"/>
            <ac:spMk id="1447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0:36.405" v="1043" actId="207"/>
          <ac:spMkLst>
            <pc:docMk/>
            <pc:sldMk cId="0" sldId="271"/>
            <ac:spMk id="1450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7:36.304" v="1035" actId="207"/>
          <ac:spMkLst>
            <pc:docMk/>
            <pc:sldMk cId="0" sldId="271"/>
            <ac:spMk id="1452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0:19.479" v="1042" actId="207"/>
          <ac:spMkLst>
            <pc:docMk/>
            <pc:sldMk cId="0" sldId="271"/>
            <ac:spMk id="1454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4:26.038" v="1054" actId="207"/>
          <ac:spMkLst>
            <pc:docMk/>
            <pc:sldMk cId="0" sldId="271"/>
            <ac:spMk id="1463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4:26.038" v="1054" actId="207"/>
          <ac:spMkLst>
            <pc:docMk/>
            <pc:sldMk cId="0" sldId="271"/>
            <ac:spMk id="1465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4:44.230" v="1055" actId="207"/>
          <ac:spMkLst>
            <pc:docMk/>
            <pc:sldMk cId="0" sldId="271"/>
            <ac:spMk id="1466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4:44.230" v="1055" actId="207"/>
          <ac:spMkLst>
            <pc:docMk/>
            <pc:sldMk cId="0" sldId="271"/>
            <ac:spMk id="1467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7:18.999" v="1034" actId="207"/>
          <ac:spMkLst>
            <pc:docMk/>
            <pc:sldMk cId="0" sldId="271"/>
            <ac:spMk id="1468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0:08.734" v="981" actId="207"/>
          <ac:spMkLst>
            <pc:docMk/>
            <pc:sldMk cId="0" sldId="271"/>
            <ac:spMk id="1469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3:23.374" v="1049" actId="207"/>
          <ac:spMkLst>
            <pc:docMk/>
            <pc:sldMk cId="0" sldId="271"/>
            <ac:spMk id="1470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0:01.854" v="1040" actId="207"/>
          <ac:spMkLst>
            <pc:docMk/>
            <pc:sldMk cId="0" sldId="271"/>
            <ac:spMk id="1472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9:16:04.623" v="1254" actId="207"/>
          <ac:spMkLst>
            <pc:docMk/>
            <pc:sldMk cId="0" sldId="271"/>
            <ac:spMk id="1478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6:41.607" v="1032" actId="207"/>
          <ac:spMkLst>
            <pc:docMk/>
            <pc:sldMk cId="0" sldId="271"/>
            <ac:spMk id="1481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4:26.038" v="1054" actId="207"/>
          <ac:spMkLst>
            <pc:docMk/>
            <pc:sldMk cId="0" sldId="271"/>
            <ac:spMk id="1483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3:23.374" v="1049" actId="207"/>
          <ac:spMkLst>
            <pc:docMk/>
            <pc:sldMk cId="0" sldId="271"/>
            <ac:spMk id="1484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9:14:35.061" v="1249" actId="207"/>
          <ac:spMkLst>
            <pc:docMk/>
            <pc:sldMk cId="0" sldId="271"/>
            <ac:spMk id="1486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9:17.975" v="1037" actId="207"/>
          <ac:spMkLst>
            <pc:docMk/>
            <pc:sldMk cId="0" sldId="271"/>
            <ac:spMk id="1488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1:17.511" v="983" actId="207"/>
          <ac:spMkLst>
            <pc:docMk/>
            <pc:sldMk cId="0" sldId="271"/>
            <ac:spMk id="1490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9:15:46.252" v="1253" actId="207"/>
          <ac:spMkLst>
            <pc:docMk/>
            <pc:sldMk cId="0" sldId="271"/>
            <ac:spMk id="1491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9:15:37.469" v="1252" actId="207"/>
          <ac:spMkLst>
            <pc:docMk/>
            <pc:sldMk cId="0" sldId="271"/>
            <ac:spMk id="1492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9:17.975" v="1037" actId="207"/>
          <ac:spMkLst>
            <pc:docMk/>
            <pc:sldMk cId="0" sldId="271"/>
            <ac:spMk id="1493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4:26.038" v="1054" actId="207"/>
          <ac:spMkLst>
            <pc:docMk/>
            <pc:sldMk cId="0" sldId="271"/>
            <ac:spMk id="1495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1:17.511" v="983" actId="207"/>
          <ac:spMkLst>
            <pc:docMk/>
            <pc:sldMk cId="0" sldId="271"/>
            <ac:spMk id="1496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3:23.374" v="1049" actId="207"/>
          <ac:spMkLst>
            <pc:docMk/>
            <pc:sldMk cId="0" sldId="271"/>
            <ac:spMk id="1499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4:26.038" v="1054" actId="207"/>
          <ac:spMkLst>
            <pc:docMk/>
            <pc:sldMk cId="0" sldId="271"/>
            <ac:spMk id="1500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7:56.583" v="1036" actId="207"/>
          <ac:spMkLst>
            <pc:docMk/>
            <pc:sldMk cId="0" sldId="271"/>
            <ac:spMk id="1503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6:15.535" v="1030" actId="207"/>
          <ac:spMkLst>
            <pc:docMk/>
            <pc:sldMk cId="0" sldId="271"/>
            <ac:spMk id="1505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4:44.230" v="1055" actId="207"/>
          <ac:spMkLst>
            <pc:docMk/>
            <pc:sldMk cId="0" sldId="271"/>
            <ac:spMk id="1509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4:44.230" v="1055" actId="207"/>
          <ac:spMkLst>
            <pc:docMk/>
            <pc:sldMk cId="0" sldId="271"/>
            <ac:spMk id="1511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4:26.038" v="1054" actId="207"/>
          <ac:spMkLst>
            <pc:docMk/>
            <pc:sldMk cId="0" sldId="271"/>
            <ac:spMk id="1512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3:30.062" v="1050" actId="207"/>
          <ac:spMkLst>
            <pc:docMk/>
            <pc:sldMk cId="0" sldId="271"/>
            <ac:spMk id="1513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6:15.535" v="1030" actId="207"/>
          <ac:spMkLst>
            <pc:docMk/>
            <pc:sldMk cId="0" sldId="271"/>
            <ac:spMk id="1516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0:12.269" v="1041" actId="207"/>
          <ac:spMkLst>
            <pc:docMk/>
            <pc:sldMk cId="0" sldId="271"/>
            <ac:spMk id="1518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0:55.847" v="1044" actId="207"/>
          <ac:spMkLst>
            <pc:docMk/>
            <pc:sldMk cId="0" sldId="271"/>
            <ac:spMk id="1520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9:17.975" v="1037" actId="207"/>
          <ac:spMkLst>
            <pc:docMk/>
            <pc:sldMk cId="0" sldId="271"/>
            <ac:spMk id="1523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7:36.304" v="1035" actId="207"/>
          <ac:spMkLst>
            <pc:docMk/>
            <pc:sldMk cId="0" sldId="271"/>
            <ac:spMk id="1525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3:30.062" v="1050" actId="207"/>
          <ac:spMkLst>
            <pc:docMk/>
            <pc:sldMk cId="0" sldId="271"/>
            <ac:spMk id="1527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18:25.286" v="978" actId="207"/>
          <ac:spMkLst>
            <pc:docMk/>
            <pc:sldMk cId="0" sldId="271"/>
            <ac:spMk id="1529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9:17.975" v="1037" actId="207"/>
          <ac:spMkLst>
            <pc:docMk/>
            <pc:sldMk cId="0" sldId="271"/>
            <ac:spMk id="1530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2:05.439" v="985" actId="207"/>
          <ac:spMkLst>
            <pc:docMk/>
            <pc:sldMk cId="0" sldId="271"/>
            <ac:spMk id="1531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30:01.854" v="1040" actId="207"/>
          <ac:spMkLst>
            <pc:docMk/>
            <pc:sldMk cId="0" sldId="271"/>
            <ac:spMk id="1532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7:56.583" v="1036" actId="207"/>
          <ac:spMkLst>
            <pc:docMk/>
            <pc:sldMk cId="0" sldId="271"/>
            <ac:spMk id="1534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6:34.529" v="1031" actId="207"/>
          <ac:spMkLst>
            <pc:docMk/>
            <pc:sldMk cId="0" sldId="271"/>
            <ac:spMk id="1535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7:36.304" v="1035" actId="207"/>
          <ac:spMkLst>
            <pc:docMk/>
            <pc:sldMk cId="0" sldId="271"/>
            <ac:spMk id="1536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9:32.846" v="1039" actId="207"/>
          <ac:spMkLst>
            <pc:docMk/>
            <pc:sldMk cId="0" sldId="271"/>
            <ac:spMk id="1540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9:32.846" v="1039" actId="207"/>
          <ac:spMkLst>
            <pc:docMk/>
            <pc:sldMk cId="0" sldId="271"/>
            <ac:spMk id="1541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20:45:00.036" v="2148" actId="20577"/>
          <ac:spMkLst>
            <pc:docMk/>
            <pc:sldMk cId="0" sldId="271"/>
            <ac:spMk id="1587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9:38:57.928" v="1612" actId="1076"/>
          <ac:spMkLst>
            <pc:docMk/>
            <pc:sldMk cId="0" sldId="271"/>
            <ac:spMk id="1588" creationId="{00000000-0000-0000-0000-000000000000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589" creationId="{C3D6C72B-9E49-0F47-9835-F3DF4039446A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590" creationId="{B2213EF9-CB4B-D87E-5B71-7689C426B60F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591" creationId="{2D96D0DD-C799-37CF-A31C-AAD30CB4B035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592" creationId="{0754C85C-2D06-AC09-72C2-B76B5AB3653F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593" creationId="{BAF035AB-10F7-C916-C7FB-75A4371736FA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594" creationId="{E720E2DD-16CD-D366-8E49-CD7F6B85FB8D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595" creationId="{DF5AB78B-A542-AFD5-A3FD-8AF78CBCB452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596" creationId="{3163B532-7001-15A3-EB42-0454258D2C69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597" creationId="{E504A544-92B3-7584-9640-D3F25A06C7F1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598" creationId="{059DBFC0-D983-0EF3-76C0-5DDB7418AB97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599" creationId="{86CF8BA1-2C52-B006-0EBB-B942F4089C4A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600" creationId="{F7A7FCEA-85E0-FF2A-0F49-5A3A5B831570}"/>
          </ac:spMkLst>
        </pc:spChg>
        <pc:spChg chg="mod">
          <ac:chgData name="marcela.hincu14@gmail.com" userId="8ef25d0406183bd9" providerId="LiveId" clId="{C0F5C7BF-4242-4DE6-B374-C722DA4B6DDC}" dt="2023-04-05T13:24:11.292" v="1004"/>
          <ac:spMkLst>
            <pc:docMk/>
            <pc:sldMk cId="0" sldId="271"/>
            <ac:spMk id="1601" creationId="{6F52CE43-1814-FF98-D76F-6D40EA65471F}"/>
          </ac:spMkLst>
        </pc:spChg>
        <pc:spChg chg="add del mod">
          <ac:chgData name="marcela.hincu14@gmail.com" userId="8ef25d0406183bd9" providerId="LiveId" clId="{C0F5C7BF-4242-4DE6-B374-C722DA4B6DDC}" dt="2023-04-05T19:19:50.983" v="1263"/>
          <ac:spMkLst>
            <pc:docMk/>
            <pc:sldMk cId="0" sldId="271"/>
            <ac:spMk id="1602" creationId="{9B3BC964-9124-4981-AF18-FA7644C2CE23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04" creationId="{90150399-0694-11A2-6774-D708998C697D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05" creationId="{FD4C8B55-C060-4E37-4333-F8E2C25DE408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06" creationId="{06335188-923B-090D-939F-3990FE8152C0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07" creationId="{4C5A809C-3F0B-567E-4F20-0BF6CAC47AC5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08" creationId="{8AB94EAB-44B4-4EF5-9CF4-B74D4FF4198A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09" creationId="{00012A4E-95E4-8D50-1D1D-E2C49AF61993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10" creationId="{F7239D3D-F185-891E-503A-99BD2936AA0B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11" creationId="{D84E50E2-905C-2383-D7BC-F6DAC4875C68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12" creationId="{865254B7-66CA-367B-F010-6BA85EAB5DD3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14" creationId="{EEB25082-3E87-DAE6-2430-621361494DB3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15" creationId="{CF0D08D0-02BC-15F4-3835-079795A47D58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16" creationId="{0C3ED6FE-6F9E-FC0B-5BB7-218AAD976B99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17" creationId="{80143AAF-C362-FDCC-BD2C-91CDA0DA9CBB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18" creationId="{957557C0-D3EF-2A3E-B3BD-0113302A16F2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20" creationId="{75FAD60E-ED56-3A93-E527-1EA9ACC20EF8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21" creationId="{E714F374-E25C-A86D-3609-3DC50FD1450E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22" creationId="{63047E98-0DEA-4A81-C7F8-EB4137B43FD1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23" creationId="{F0DA7154-E512-B132-C9B4-CDAA7B65E91B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24" creationId="{E2B02D0A-1EE6-0646-54F4-6DE2B4E776DA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25" creationId="{2FFC2A42-2263-8A70-662D-392BB04B6C71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26" creationId="{727FF842-9280-B7AD-7F77-D82B12D46777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27" creationId="{A0040C88-5CEA-29A4-F747-B700F99C39DF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28" creationId="{01719E0F-7420-0DAC-8024-88D844EAE120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29" creationId="{A5D70164-978C-17F4-B445-BCF2CC293111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30" creationId="{A46C613C-7EF5-EA80-7679-F83339DFCFC0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31" creationId="{D118E1F9-F3A1-F9E4-FD34-371869158D85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32" creationId="{3827E019-FBD4-D3EA-BC85-6D4B042CB3F7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33" creationId="{978276A2-974F-4730-454A-91BE472C1A2F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34" creationId="{FD4A3F7B-F9B9-90F9-486B-A6D09041ED0B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35" creationId="{13D75E75-7931-C729-C284-AA90BE34A159}"/>
          </ac:spMkLst>
        </pc:spChg>
        <pc:spChg chg="mod">
          <ac:chgData name="marcela.hincu14@gmail.com" userId="8ef25d0406183bd9" providerId="LiveId" clId="{C0F5C7BF-4242-4DE6-B374-C722DA4B6DDC}" dt="2023-04-05T13:36:17.830" v="1061"/>
          <ac:spMkLst>
            <pc:docMk/>
            <pc:sldMk cId="0" sldId="271"/>
            <ac:spMk id="1636" creationId="{859CA36C-D961-F432-F102-26033151C6B9}"/>
          </ac:spMkLst>
        </pc:spChg>
        <pc:spChg chg="add mod">
          <ac:chgData name="marcela.hincu14@gmail.com" userId="8ef25d0406183bd9" providerId="LiveId" clId="{C0F5C7BF-4242-4DE6-B374-C722DA4B6DDC}" dt="2023-04-05T19:52:44.097" v="1770" actId="1076"/>
          <ac:spMkLst>
            <pc:docMk/>
            <pc:sldMk cId="0" sldId="271"/>
            <ac:spMk id="1637" creationId="{39484F4A-DF47-2274-7F79-0162B287D33F}"/>
          </ac:spMkLst>
        </pc:spChg>
        <pc:spChg chg="add del mod">
          <ac:chgData name="marcela.hincu14@gmail.com" userId="8ef25d0406183bd9" providerId="LiveId" clId="{C0F5C7BF-4242-4DE6-B374-C722DA4B6DDC}" dt="2023-04-05T19:19:22.146" v="1257" actId="478"/>
          <ac:spMkLst>
            <pc:docMk/>
            <pc:sldMk cId="0" sldId="271"/>
            <ac:spMk id="1638" creationId="{1F92681A-0AFB-F88F-C7B5-41DB77F5CCD4}"/>
          </ac:spMkLst>
        </pc:spChg>
        <pc:spChg chg="add mod">
          <ac:chgData name="marcela.hincu14@gmail.com" userId="8ef25d0406183bd9" providerId="LiveId" clId="{C0F5C7BF-4242-4DE6-B374-C722DA4B6DDC}" dt="2023-04-05T19:20:20.382" v="1281" actId="14100"/>
          <ac:spMkLst>
            <pc:docMk/>
            <pc:sldMk cId="0" sldId="271"/>
            <ac:spMk id="1641" creationId="{5F09AC76-7369-6B5F-CA08-8D7A84193817}"/>
          </ac:spMkLst>
        </pc:spChg>
        <pc:spChg chg="add mod">
          <ac:chgData name="marcela.hincu14@gmail.com" userId="8ef25d0406183bd9" providerId="LiveId" clId="{C0F5C7BF-4242-4DE6-B374-C722DA4B6DDC}" dt="2023-04-05T19:21:24.315" v="1291" actId="1076"/>
          <ac:spMkLst>
            <pc:docMk/>
            <pc:sldMk cId="0" sldId="271"/>
            <ac:spMk id="1642" creationId="{5F2B5F85-5B52-BDE0-32C9-108E24A24C89}"/>
          </ac:spMkLst>
        </pc:spChg>
        <pc:spChg chg="add mod">
          <ac:chgData name="marcela.hincu14@gmail.com" userId="8ef25d0406183bd9" providerId="LiveId" clId="{C0F5C7BF-4242-4DE6-B374-C722DA4B6DDC}" dt="2023-04-05T19:21:18.155" v="1290" actId="1076"/>
          <ac:spMkLst>
            <pc:docMk/>
            <pc:sldMk cId="0" sldId="271"/>
            <ac:spMk id="1643" creationId="{ED980FFD-E6B1-6B1D-FD92-12840E8B016A}"/>
          </ac:spMkLst>
        </pc:spChg>
        <pc:spChg chg="add mod">
          <ac:chgData name="marcela.hincu14@gmail.com" userId="8ef25d0406183bd9" providerId="LiveId" clId="{C0F5C7BF-4242-4DE6-B374-C722DA4B6DDC}" dt="2023-04-05T20:44:47.257" v="2144" actId="20577"/>
          <ac:spMkLst>
            <pc:docMk/>
            <pc:sldMk cId="0" sldId="271"/>
            <ac:spMk id="1644" creationId="{EEB1621B-598C-BB67-3EDE-92552FDA0BC3}"/>
          </ac:spMkLst>
        </pc:spChg>
        <pc:spChg chg="add del mod">
          <ac:chgData name="marcela.hincu14@gmail.com" userId="8ef25d0406183bd9" providerId="LiveId" clId="{C0F5C7BF-4242-4DE6-B374-C722DA4B6DDC}" dt="2023-04-05T19:27:16.354" v="1444" actId="478"/>
          <ac:spMkLst>
            <pc:docMk/>
            <pc:sldMk cId="0" sldId="271"/>
            <ac:spMk id="1646" creationId="{4FB46148-27FF-D1DF-131C-2AB9D353659E}"/>
          </ac:spMkLst>
        </pc:spChg>
        <pc:spChg chg="add mod">
          <ac:chgData name="marcela.hincu14@gmail.com" userId="8ef25d0406183bd9" providerId="LiveId" clId="{C0F5C7BF-4242-4DE6-B374-C722DA4B6DDC}" dt="2023-04-05T20:44:49.489" v="2145" actId="20577"/>
          <ac:spMkLst>
            <pc:docMk/>
            <pc:sldMk cId="0" sldId="271"/>
            <ac:spMk id="1647" creationId="{6E992FBD-9A61-204D-CD49-031D1F742FBE}"/>
          </ac:spMkLst>
        </pc:spChg>
        <pc:spChg chg="add mod">
          <ac:chgData name="marcela.hincu14@gmail.com" userId="8ef25d0406183bd9" providerId="LiveId" clId="{C0F5C7BF-4242-4DE6-B374-C722DA4B6DDC}" dt="2023-04-05T20:44:57.127" v="2147" actId="20577"/>
          <ac:spMkLst>
            <pc:docMk/>
            <pc:sldMk cId="0" sldId="271"/>
            <ac:spMk id="1648" creationId="{C8AC360D-607E-2651-B857-2B90825EDA89}"/>
          </ac:spMkLst>
        </pc:spChg>
        <pc:spChg chg="add mod">
          <ac:chgData name="marcela.hincu14@gmail.com" userId="8ef25d0406183bd9" providerId="LiveId" clId="{C0F5C7BF-4242-4DE6-B374-C722DA4B6DDC}" dt="2023-04-05T20:45:06.403" v="2150" actId="20577"/>
          <ac:spMkLst>
            <pc:docMk/>
            <pc:sldMk cId="0" sldId="271"/>
            <ac:spMk id="1649" creationId="{1DA964FB-106F-0C36-68FE-D192A0FF4E84}"/>
          </ac:spMkLst>
        </pc:spChg>
        <pc:grpChg chg="add del mod">
          <ac:chgData name="marcela.hincu14@gmail.com" userId="8ef25d0406183bd9" providerId="LiveId" clId="{C0F5C7BF-4242-4DE6-B374-C722DA4B6DDC}" dt="2023-04-05T13:23:05.766" v="990" actId="478"/>
          <ac:grpSpMkLst>
            <pc:docMk/>
            <pc:sldMk cId="0" sldId="271"/>
            <ac:grpSpMk id="2" creationId="{B2B67384-B425-A335-206B-461FBF1490C9}"/>
          </ac:grpSpMkLst>
        </pc:grpChg>
        <pc:grpChg chg="mod">
          <ac:chgData name="marcela.hincu14@gmail.com" userId="8ef25d0406183bd9" providerId="LiveId" clId="{C0F5C7BF-4242-4DE6-B374-C722DA4B6DDC}" dt="2023-04-05T13:22:55.779" v="987"/>
          <ac:grpSpMkLst>
            <pc:docMk/>
            <pc:sldMk cId="0" sldId="271"/>
            <ac:grpSpMk id="12" creationId="{661429D4-0DAE-AE65-7B8D-DA6C4B5E478B}"/>
          </ac:grpSpMkLst>
        </pc:grpChg>
        <pc:grpChg chg="mod">
          <ac:chgData name="marcela.hincu14@gmail.com" userId="8ef25d0406183bd9" providerId="LiveId" clId="{C0F5C7BF-4242-4DE6-B374-C722DA4B6DDC}" dt="2023-04-05T13:22:55.779" v="987"/>
          <ac:grpSpMkLst>
            <pc:docMk/>
            <pc:sldMk cId="0" sldId="271"/>
            <ac:grpSpMk id="18" creationId="{836A35A2-01B6-CDCF-8DA5-062B87027152}"/>
          </ac:grpSpMkLst>
        </pc:grpChg>
        <pc:grpChg chg="add del mod">
          <ac:chgData name="marcela.hincu14@gmail.com" userId="8ef25d0406183bd9" providerId="LiveId" clId="{C0F5C7BF-4242-4DE6-B374-C722DA4B6DDC}" dt="2023-04-05T13:24:15.338" v="1006" actId="478"/>
          <ac:grpSpMkLst>
            <pc:docMk/>
            <pc:sldMk cId="0" sldId="271"/>
            <ac:grpSpMk id="36" creationId="{961B7CB5-01B0-8142-E84F-709A66A062CE}"/>
          </ac:grpSpMkLst>
        </pc:grpChg>
        <pc:grpChg chg="mod">
          <ac:chgData name="marcela.hincu14@gmail.com" userId="8ef25d0406183bd9" providerId="LiveId" clId="{C0F5C7BF-4242-4DE6-B374-C722DA4B6DDC}" dt="2023-04-05T13:23:02.696" v="988"/>
          <ac:grpSpMkLst>
            <pc:docMk/>
            <pc:sldMk cId="0" sldId="271"/>
            <ac:grpSpMk id="46" creationId="{F786B664-B7BD-55E0-0273-9B4BE4E239A6}"/>
          </ac:grpSpMkLst>
        </pc:grpChg>
        <pc:grpChg chg="mod">
          <ac:chgData name="marcela.hincu14@gmail.com" userId="8ef25d0406183bd9" providerId="LiveId" clId="{C0F5C7BF-4242-4DE6-B374-C722DA4B6DDC}" dt="2023-04-05T13:23:02.696" v="988"/>
          <ac:grpSpMkLst>
            <pc:docMk/>
            <pc:sldMk cId="0" sldId="271"/>
            <ac:grpSpMk id="52" creationId="{18289847-DE5A-90EC-12E2-5535B6A1457F}"/>
          </ac:grpSpMkLst>
        </pc:grpChg>
        <pc:grpChg chg="add del mod">
          <ac:chgData name="marcela.hincu14@gmail.com" userId="8ef25d0406183bd9" providerId="LiveId" clId="{C0F5C7BF-4242-4DE6-B374-C722DA4B6DDC}" dt="2023-04-05T13:25:43.148" v="1029" actId="478"/>
          <ac:grpSpMkLst>
            <pc:docMk/>
            <pc:sldMk cId="0" sldId="271"/>
            <ac:grpSpMk id="1351" creationId="{4E413875-A726-413A-03B6-0AFDE0E408CA}"/>
          </ac:grpSpMkLst>
        </pc:grpChg>
        <pc:grpChg chg="mod">
          <ac:chgData name="marcela.hincu14@gmail.com" userId="8ef25d0406183bd9" providerId="LiveId" clId="{C0F5C7BF-4242-4DE6-B374-C722DA4B6DDC}" dt="2023-04-05T13:24:11.292" v="1004"/>
          <ac:grpSpMkLst>
            <pc:docMk/>
            <pc:sldMk cId="0" sldId="271"/>
            <ac:grpSpMk id="1361" creationId="{AFB3AD5D-BF89-D50B-4454-4086F9179BEC}"/>
          </ac:grpSpMkLst>
        </pc:grpChg>
        <pc:grpChg chg="mod">
          <ac:chgData name="marcela.hincu14@gmail.com" userId="8ef25d0406183bd9" providerId="LiveId" clId="{C0F5C7BF-4242-4DE6-B374-C722DA4B6DDC}" dt="2023-04-05T13:24:11.292" v="1004"/>
          <ac:grpSpMkLst>
            <pc:docMk/>
            <pc:sldMk cId="0" sldId="271"/>
            <ac:grpSpMk id="1367" creationId="{60CA7E79-4DBC-C5BD-D520-753A34B98948}"/>
          </ac:grpSpMkLst>
        </pc:grpChg>
        <pc:grpChg chg="mod">
          <ac:chgData name="marcela.hincu14@gmail.com" userId="8ef25d0406183bd9" providerId="LiveId" clId="{C0F5C7BF-4242-4DE6-B374-C722DA4B6DDC}" dt="2023-04-05T19:23:23.608" v="1293" actId="1076"/>
          <ac:grpSpMkLst>
            <pc:docMk/>
            <pc:sldMk cId="0" sldId="271"/>
            <ac:grpSpMk id="1375" creationId="{00000000-0000-0000-0000-000000000000}"/>
          </ac:grpSpMkLst>
        </pc:grpChg>
        <pc:grpChg chg="add mod">
          <ac:chgData name="marcela.hincu14@gmail.com" userId="8ef25d0406183bd9" providerId="LiveId" clId="{C0F5C7BF-4242-4DE6-B374-C722DA4B6DDC}" dt="2023-04-05T19:52:40.251" v="1769" actId="1076"/>
          <ac:grpSpMkLst>
            <pc:docMk/>
            <pc:sldMk cId="0" sldId="271"/>
            <ac:grpSpMk id="1603" creationId="{B09F15D1-F4F1-DCAF-B0BE-2644C3A95743}"/>
          </ac:grpSpMkLst>
        </pc:grpChg>
        <pc:grpChg chg="mod">
          <ac:chgData name="marcela.hincu14@gmail.com" userId="8ef25d0406183bd9" providerId="LiveId" clId="{C0F5C7BF-4242-4DE6-B374-C722DA4B6DDC}" dt="2023-04-05T13:36:17.830" v="1061"/>
          <ac:grpSpMkLst>
            <pc:docMk/>
            <pc:sldMk cId="0" sldId="271"/>
            <ac:grpSpMk id="1613" creationId="{874974D4-D603-074F-2BE5-1D877CEE5FCF}"/>
          </ac:grpSpMkLst>
        </pc:grpChg>
        <pc:grpChg chg="mod">
          <ac:chgData name="marcela.hincu14@gmail.com" userId="8ef25d0406183bd9" providerId="LiveId" clId="{C0F5C7BF-4242-4DE6-B374-C722DA4B6DDC}" dt="2023-04-05T13:36:17.830" v="1061"/>
          <ac:grpSpMkLst>
            <pc:docMk/>
            <pc:sldMk cId="0" sldId="271"/>
            <ac:grpSpMk id="1619" creationId="{DF8BE6BE-5393-6356-DD88-2E7488424DF8}"/>
          </ac:grpSpMkLst>
        </pc:grpChg>
        <pc:picChg chg="add mod">
          <ac:chgData name="marcela.hincu14@gmail.com" userId="8ef25d0406183bd9" providerId="LiveId" clId="{C0F5C7BF-4242-4DE6-B374-C722DA4B6DDC}" dt="2023-04-05T19:19:50.498" v="1261" actId="1076"/>
          <ac:picMkLst>
            <pc:docMk/>
            <pc:sldMk cId="0" sldId="271"/>
            <ac:picMk id="1640" creationId="{5F289144-EDB1-82D7-3178-7EDFA667F761}"/>
          </ac:picMkLst>
        </pc:picChg>
      </pc:sldChg>
      <pc:sldChg chg="modSp del mod">
        <pc:chgData name="marcela.hincu14@gmail.com" userId="8ef25d0406183bd9" providerId="LiveId" clId="{C0F5C7BF-4242-4DE6-B374-C722DA4B6DDC}" dt="2023-04-05T23:15:16.185" v="3531" actId="47"/>
        <pc:sldMkLst>
          <pc:docMk/>
          <pc:sldMk cId="0" sldId="272"/>
        </pc:sldMkLst>
        <pc:spChg chg="mod">
          <ac:chgData name="marcela.hincu14@gmail.com" userId="8ef25d0406183bd9" providerId="LiveId" clId="{C0F5C7BF-4242-4DE6-B374-C722DA4B6DDC}" dt="2023-04-05T21:33:26.978" v="2688" actId="1076"/>
          <ac:spMkLst>
            <pc:docMk/>
            <pc:sldMk cId="0" sldId="272"/>
            <ac:spMk id="1593" creationId="{00000000-0000-0000-0000-000000000000}"/>
          </ac:spMkLst>
        </pc:spChg>
      </pc:sldChg>
      <pc:sldChg chg="del">
        <pc:chgData name="marcela.hincu14@gmail.com" userId="8ef25d0406183bd9" providerId="LiveId" clId="{C0F5C7BF-4242-4DE6-B374-C722DA4B6DDC}" dt="2023-04-05T23:15:16.185" v="3531" actId="47"/>
        <pc:sldMkLst>
          <pc:docMk/>
          <pc:sldMk cId="0" sldId="273"/>
        </pc:sldMkLst>
      </pc:sldChg>
      <pc:sldChg chg="del">
        <pc:chgData name="marcela.hincu14@gmail.com" userId="8ef25d0406183bd9" providerId="LiveId" clId="{C0F5C7BF-4242-4DE6-B374-C722DA4B6DDC}" dt="2023-04-05T23:15:16.185" v="3531" actId="47"/>
        <pc:sldMkLst>
          <pc:docMk/>
          <pc:sldMk cId="0" sldId="274"/>
        </pc:sldMkLst>
      </pc:sldChg>
      <pc:sldChg chg="addSp modSp add del mod">
        <pc:chgData name="marcela.hincu14@gmail.com" userId="8ef25d0406183bd9" providerId="LiveId" clId="{C0F5C7BF-4242-4DE6-B374-C722DA4B6DDC}" dt="2023-04-05T23:20:33.156" v="3619" actId="20577"/>
        <pc:sldMkLst>
          <pc:docMk/>
          <pc:sldMk cId="0" sldId="275"/>
        </pc:sldMkLst>
        <pc:spChg chg="add mod">
          <ac:chgData name="marcela.hincu14@gmail.com" userId="8ef25d0406183bd9" providerId="LiveId" clId="{C0F5C7BF-4242-4DE6-B374-C722DA4B6DDC}" dt="2023-04-05T23:20:33.156" v="3619" actId="20577"/>
          <ac:spMkLst>
            <pc:docMk/>
            <pc:sldMk cId="0" sldId="275"/>
            <ac:spMk id="2" creationId="{AD77C5D1-7754-5245-BDAA-D844A471BA0E}"/>
          </ac:spMkLst>
        </pc:spChg>
        <pc:spChg chg="mod">
          <ac:chgData name="marcela.hincu14@gmail.com" userId="8ef25d0406183bd9" providerId="LiveId" clId="{C0F5C7BF-4242-4DE6-B374-C722DA4B6DDC}" dt="2023-04-05T23:15:51.711" v="3566" actId="20577"/>
          <ac:spMkLst>
            <pc:docMk/>
            <pc:sldMk cId="0" sldId="275"/>
            <ac:spMk id="1644" creationId="{00000000-0000-0000-0000-000000000000}"/>
          </ac:spMkLst>
        </pc:spChg>
      </pc:sldChg>
      <pc:sldChg chg="del">
        <pc:chgData name="marcela.hincu14@gmail.com" userId="8ef25d0406183bd9" providerId="LiveId" clId="{C0F5C7BF-4242-4DE6-B374-C722DA4B6DDC}" dt="2023-04-05T23:15:57.966" v="3567" actId="47"/>
        <pc:sldMkLst>
          <pc:docMk/>
          <pc:sldMk cId="0" sldId="276"/>
        </pc:sldMkLst>
      </pc:sldChg>
      <pc:sldChg chg="add del">
        <pc:chgData name="marcela.hincu14@gmail.com" userId="8ef25d0406183bd9" providerId="LiveId" clId="{C0F5C7BF-4242-4DE6-B374-C722DA4B6DDC}" dt="2023-04-05T23:20:47.962" v="3620" actId="47"/>
        <pc:sldMkLst>
          <pc:docMk/>
          <pc:sldMk cId="0" sldId="277"/>
        </pc:sldMkLst>
      </pc:sldChg>
      <pc:sldChg chg="add del">
        <pc:chgData name="marcela.hincu14@gmail.com" userId="8ef25d0406183bd9" providerId="LiveId" clId="{C0F5C7BF-4242-4DE6-B374-C722DA4B6DDC}" dt="2023-04-05T23:20:50.191" v="3621" actId="47"/>
        <pc:sldMkLst>
          <pc:docMk/>
          <pc:sldMk cId="0" sldId="278"/>
        </pc:sldMkLst>
      </pc:sldChg>
      <pc:sldChg chg="addSp delSp modSp new mod">
        <pc:chgData name="marcela.hincu14@gmail.com" userId="8ef25d0406183bd9" providerId="LiveId" clId="{C0F5C7BF-4242-4DE6-B374-C722DA4B6DDC}" dt="2023-04-06T20:11:51.027" v="4156" actId="20577"/>
        <pc:sldMkLst>
          <pc:docMk/>
          <pc:sldMk cId="2769164935" sldId="279"/>
        </pc:sldMkLst>
        <pc:spChg chg="mod">
          <ac:chgData name="marcela.hincu14@gmail.com" userId="8ef25d0406183bd9" providerId="LiveId" clId="{C0F5C7BF-4242-4DE6-B374-C722DA4B6DDC}" dt="2023-04-06T20:11:51.027" v="4156" actId="20577"/>
          <ac:spMkLst>
            <pc:docMk/>
            <pc:sldMk cId="2769164935" sldId="279"/>
            <ac:spMk id="2" creationId="{ABED7E5F-866F-ECF7-CDF1-DEF69AF526B3}"/>
          </ac:spMkLst>
        </pc:spChg>
        <pc:spChg chg="del">
          <ac:chgData name="marcela.hincu14@gmail.com" userId="8ef25d0406183bd9" providerId="LiveId" clId="{C0F5C7BF-4242-4DE6-B374-C722DA4B6DDC}" dt="2023-04-05T20:20:54.295" v="1902" actId="478"/>
          <ac:spMkLst>
            <pc:docMk/>
            <pc:sldMk cId="2769164935" sldId="279"/>
            <ac:spMk id="3" creationId="{0AB466E1-9A98-F23A-9B62-191A61DF4552}"/>
          </ac:spMkLst>
        </pc:spChg>
        <pc:spChg chg="mod">
          <ac:chgData name="marcela.hincu14@gmail.com" userId="8ef25d0406183bd9" providerId="LiveId" clId="{C0F5C7BF-4242-4DE6-B374-C722DA4B6DDC}" dt="2023-04-05T19:54:15.394" v="1773" actId="1076"/>
          <ac:spMkLst>
            <pc:docMk/>
            <pc:sldMk cId="2769164935" sldId="279"/>
            <ac:spMk id="4" creationId="{126130E6-F84C-2910-DC44-A529C117184C}"/>
          </ac:spMkLst>
        </pc:spChg>
        <pc:spChg chg="del mod">
          <ac:chgData name="marcela.hincu14@gmail.com" userId="8ef25d0406183bd9" providerId="LiveId" clId="{C0F5C7BF-4242-4DE6-B374-C722DA4B6DDC}" dt="2023-04-05T20:22:40.982" v="1943" actId="478"/>
          <ac:spMkLst>
            <pc:docMk/>
            <pc:sldMk cId="2769164935" sldId="279"/>
            <ac:spMk id="5" creationId="{05EBECEF-9B9B-A9DB-471E-2CFC351012C2}"/>
          </ac:spMkLst>
        </pc:spChg>
        <pc:spChg chg="del">
          <ac:chgData name="marcela.hincu14@gmail.com" userId="8ef25d0406183bd9" providerId="LiveId" clId="{C0F5C7BF-4242-4DE6-B374-C722DA4B6DDC}" dt="2023-04-05T20:20:57.037" v="1903" actId="478"/>
          <ac:spMkLst>
            <pc:docMk/>
            <pc:sldMk cId="2769164935" sldId="279"/>
            <ac:spMk id="6" creationId="{07E31C4A-98B1-ABA3-A5F3-006F8781EC86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8" creationId="{1E49E06F-CBFB-DC97-FC90-9D82C67CED59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9" creationId="{2B7567AA-0402-1FF1-AFCD-62A3E4F8BB08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10" creationId="{62AC8136-2F76-1A69-C764-B024CA9DF728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11" creationId="{1DDD868D-0EE8-FFA6-1372-CB906A081D80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12" creationId="{F48450B5-16B6-52A8-3DCE-981881BC8D28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13" creationId="{98F12965-AA5E-B05B-8A9A-D5014AD0DD2B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14" creationId="{A6327974-B578-A419-6B42-A0402F1E9310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15" creationId="{1465794F-C31C-E0B3-5C69-56B34B585DD7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16" creationId="{6BB05A53-6854-2102-4182-8DC622CFEE06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18" creationId="{89959309-5B8B-88D3-14D8-84691C0B3CE2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19" creationId="{9A65D7D2-4A4F-75ED-9B10-9E92AD13617C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20" creationId="{2C7BDE9F-EAD0-7D9B-85E7-B5B1128D0BEE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21" creationId="{3339B803-160D-33AD-B6BB-1CD698F6A2A8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22" creationId="{D94C100C-BE8B-1042-C407-C43AC8605C51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24" creationId="{6B497324-0FAF-6C54-59D5-2B58F979448D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25" creationId="{B158DB8F-90D3-4406-1577-C151FE150047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26" creationId="{39E347A8-B4C6-44F6-0DB7-6DE1E2D67424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27" creationId="{BFF008E5-C49B-1D82-FD9C-1EAA05831540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28" creationId="{5669DA0E-80A5-4F82-CD96-71E7A913B648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29" creationId="{D810BED6-587F-E848-522C-B229096BF2DC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30" creationId="{CB89D9D1-9233-87A5-0E91-43458AB90D65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31" creationId="{9CD06FBA-AE28-F3E3-4CC3-4231953E34C0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32" creationId="{741D3059-DF37-A22E-3031-A25C9B00AC92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33" creationId="{12A434C1-6A9C-D6A8-05B6-7A70BBF323FC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34" creationId="{25B22E0E-519F-E909-B395-4029BE50ABDE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35" creationId="{98BBC34F-9FCC-4E97-2870-936D193EEBE5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36" creationId="{EDF5401F-BAE8-BB79-0E2D-085985D98F61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37" creationId="{D7249DF0-6042-BC65-DAA5-9027A2196032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38" creationId="{5C055943-459B-DFE0-DC05-35E0227E7313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39" creationId="{75FF51E8-116C-D48F-90A4-979B466C8941}"/>
          </ac:spMkLst>
        </pc:spChg>
        <pc:spChg chg="mod">
          <ac:chgData name="marcela.hincu14@gmail.com" userId="8ef25d0406183bd9" providerId="LiveId" clId="{C0F5C7BF-4242-4DE6-B374-C722DA4B6DDC}" dt="2023-04-05T19:54:24.203" v="1774"/>
          <ac:spMkLst>
            <pc:docMk/>
            <pc:sldMk cId="2769164935" sldId="279"/>
            <ac:spMk id="40" creationId="{A93F6B75-5B63-2047-9D2C-61C931C96F33}"/>
          </ac:spMkLst>
        </pc:spChg>
        <pc:spChg chg="add mod">
          <ac:chgData name="marcela.hincu14@gmail.com" userId="8ef25d0406183bd9" providerId="LiveId" clId="{C0F5C7BF-4242-4DE6-B374-C722DA4B6DDC}" dt="2023-04-05T19:55:04.143" v="1781" actId="1076"/>
          <ac:spMkLst>
            <pc:docMk/>
            <pc:sldMk cId="2769164935" sldId="279"/>
            <ac:spMk id="41" creationId="{D6AD2066-3559-4FCB-4822-B3409530B203}"/>
          </ac:spMkLst>
        </pc:spChg>
        <pc:spChg chg="add mod">
          <ac:chgData name="marcela.hincu14@gmail.com" userId="8ef25d0406183bd9" providerId="LiveId" clId="{C0F5C7BF-4242-4DE6-B374-C722DA4B6DDC}" dt="2023-04-05T20:30:39.725" v="2017" actId="207"/>
          <ac:spMkLst>
            <pc:docMk/>
            <pc:sldMk cId="2769164935" sldId="279"/>
            <ac:spMk id="48" creationId="{4E73449E-A199-F106-81FD-2A24BA981C23}"/>
          </ac:spMkLst>
        </pc:spChg>
        <pc:grpChg chg="add mod">
          <ac:chgData name="marcela.hincu14@gmail.com" userId="8ef25d0406183bd9" providerId="LiveId" clId="{C0F5C7BF-4242-4DE6-B374-C722DA4B6DDC}" dt="2023-04-05T19:55:04.143" v="1781" actId="1076"/>
          <ac:grpSpMkLst>
            <pc:docMk/>
            <pc:sldMk cId="2769164935" sldId="279"/>
            <ac:grpSpMk id="7" creationId="{C352E2BE-E85E-1C32-784C-7725E864B3BC}"/>
          </ac:grpSpMkLst>
        </pc:grpChg>
        <pc:grpChg chg="mod">
          <ac:chgData name="marcela.hincu14@gmail.com" userId="8ef25d0406183bd9" providerId="LiveId" clId="{C0F5C7BF-4242-4DE6-B374-C722DA4B6DDC}" dt="2023-04-05T19:54:24.203" v="1774"/>
          <ac:grpSpMkLst>
            <pc:docMk/>
            <pc:sldMk cId="2769164935" sldId="279"/>
            <ac:grpSpMk id="17" creationId="{9880C8F6-6F24-6122-6019-EE5F12CCA5CF}"/>
          </ac:grpSpMkLst>
        </pc:grpChg>
        <pc:grpChg chg="mod">
          <ac:chgData name="marcela.hincu14@gmail.com" userId="8ef25d0406183bd9" providerId="LiveId" clId="{C0F5C7BF-4242-4DE6-B374-C722DA4B6DDC}" dt="2023-04-05T19:54:24.203" v="1774"/>
          <ac:grpSpMkLst>
            <pc:docMk/>
            <pc:sldMk cId="2769164935" sldId="279"/>
            <ac:grpSpMk id="23" creationId="{13FBCBC0-EE05-6D4C-6333-23FFF90919E5}"/>
          </ac:grpSpMkLst>
        </pc:grpChg>
        <pc:graphicFrameChg chg="add del mod modGraphic">
          <ac:chgData name="marcela.hincu14@gmail.com" userId="8ef25d0406183bd9" providerId="LiveId" clId="{C0F5C7BF-4242-4DE6-B374-C722DA4B6DDC}" dt="2023-04-05T20:02:18.108" v="1795" actId="478"/>
          <ac:graphicFrameMkLst>
            <pc:docMk/>
            <pc:sldMk cId="2769164935" sldId="279"/>
            <ac:graphicFrameMk id="43" creationId="{8DFE99DC-E168-1727-5FC4-B660876A9DA7}"/>
          </ac:graphicFrameMkLst>
        </pc:graphicFrameChg>
        <pc:graphicFrameChg chg="add del mod">
          <ac:chgData name="marcela.hincu14@gmail.com" userId="8ef25d0406183bd9" providerId="LiveId" clId="{C0F5C7BF-4242-4DE6-B374-C722DA4B6DDC}" dt="2023-04-05T20:03:10.264" v="1797" actId="478"/>
          <ac:graphicFrameMkLst>
            <pc:docMk/>
            <pc:sldMk cId="2769164935" sldId="279"/>
            <ac:graphicFrameMk id="44" creationId="{6A09CE29-6566-BFEB-08C7-C5DD748D159D}"/>
          </ac:graphicFrameMkLst>
        </pc:graphicFrameChg>
        <pc:graphicFrameChg chg="add del mod modGraphic">
          <ac:chgData name="marcela.hincu14@gmail.com" userId="8ef25d0406183bd9" providerId="LiveId" clId="{C0F5C7BF-4242-4DE6-B374-C722DA4B6DDC}" dt="2023-04-05T20:16:14.874" v="1834" actId="478"/>
          <ac:graphicFrameMkLst>
            <pc:docMk/>
            <pc:sldMk cId="2769164935" sldId="279"/>
            <ac:graphicFrameMk id="45" creationId="{C7D992CC-DDF0-160D-1CCA-90D2EEC248A2}"/>
          </ac:graphicFrameMkLst>
        </pc:graphicFrameChg>
        <pc:graphicFrameChg chg="add del mod">
          <ac:chgData name="marcela.hincu14@gmail.com" userId="8ef25d0406183bd9" providerId="LiveId" clId="{C0F5C7BF-4242-4DE6-B374-C722DA4B6DDC}" dt="2023-04-05T20:16:19.863" v="1836" actId="478"/>
          <ac:graphicFrameMkLst>
            <pc:docMk/>
            <pc:sldMk cId="2769164935" sldId="279"/>
            <ac:graphicFrameMk id="46" creationId="{BB24DCD6-2F79-53AA-D64A-BA0C0FD64858}"/>
          </ac:graphicFrameMkLst>
        </pc:graphicFrameChg>
        <pc:graphicFrameChg chg="add mod modGraphic">
          <ac:chgData name="marcela.hincu14@gmail.com" userId="8ef25d0406183bd9" providerId="LiveId" clId="{C0F5C7BF-4242-4DE6-B374-C722DA4B6DDC}" dt="2023-04-05T20:18:40.123" v="1849" actId="207"/>
          <ac:graphicFrameMkLst>
            <pc:docMk/>
            <pc:sldMk cId="2769164935" sldId="279"/>
            <ac:graphicFrameMk id="47" creationId="{BC1198F1-99D5-3D7D-436F-7B4440D0D2E3}"/>
          </ac:graphicFrameMkLst>
        </pc:graphicFrameChg>
        <pc:picChg chg="add del">
          <ac:chgData name="marcela.hincu14@gmail.com" userId="8ef25d0406183bd9" providerId="LiveId" clId="{C0F5C7BF-4242-4DE6-B374-C722DA4B6DDC}" dt="2023-04-05T19:59:59.833" v="1783"/>
          <ac:picMkLst>
            <pc:docMk/>
            <pc:sldMk cId="2769164935" sldId="279"/>
            <ac:picMk id="42" creationId="{ABE21EE5-19BF-60ED-EEAA-7FE1BCD251BC}"/>
          </ac:picMkLst>
        </pc:picChg>
      </pc:sldChg>
      <pc:sldChg chg="addSp delSp modSp new mod">
        <pc:chgData name="marcela.hincu14@gmail.com" userId="8ef25d0406183bd9" providerId="LiveId" clId="{C0F5C7BF-4242-4DE6-B374-C722DA4B6DDC}" dt="2023-04-05T23:29:50.946" v="3655" actId="1076"/>
        <pc:sldMkLst>
          <pc:docMk/>
          <pc:sldMk cId="3784425427" sldId="280"/>
        </pc:sldMkLst>
        <pc:spChg chg="del">
          <ac:chgData name="marcela.hincu14@gmail.com" userId="8ef25d0406183bd9" providerId="LiveId" clId="{C0F5C7BF-4242-4DE6-B374-C722DA4B6DDC}" dt="2023-04-05T20:50:33.426" v="2163" actId="478"/>
          <ac:spMkLst>
            <pc:docMk/>
            <pc:sldMk cId="3784425427" sldId="280"/>
            <ac:spMk id="2" creationId="{638588B8-37FA-4DCD-D4AE-EDB663316D8D}"/>
          </ac:spMkLst>
        </pc:spChg>
        <pc:spChg chg="del">
          <ac:chgData name="marcela.hincu14@gmail.com" userId="8ef25d0406183bd9" providerId="LiveId" clId="{C0F5C7BF-4242-4DE6-B374-C722DA4B6DDC}" dt="2023-04-05T20:50:36.077" v="2165" actId="478"/>
          <ac:spMkLst>
            <pc:docMk/>
            <pc:sldMk cId="3784425427" sldId="280"/>
            <ac:spMk id="3" creationId="{13ED7A32-A290-2395-2066-0C1AE7BAB922}"/>
          </ac:spMkLst>
        </pc:spChg>
        <pc:spChg chg="mod">
          <ac:chgData name="marcela.hincu14@gmail.com" userId="8ef25d0406183bd9" providerId="LiveId" clId="{C0F5C7BF-4242-4DE6-B374-C722DA4B6DDC}" dt="2023-04-05T20:41:40.167" v="2138" actId="1076"/>
          <ac:spMkLst>
            <pc:docMk/>
            <pc:sldMk cId="3784425427" sldId="280"/>
            <ac:spMk id="4" creationId="{5F12A747-8F54-7BB4-7EB9-7ECFCAC5FF41}"/>
          </ac:spMkLst>
        </pc:spChg>
        <pc:spChg chg="del">
          <ac:chgData name="marcela.hincu14@gmail.com" userId="8ef25d0406183bd9" providerId="LiveId" clId="{C0F5C7BF-4242-4DE6-B374-C722DA4B6DDC}" dt="2023-04-05T20:50:34.738" v="2164" actId="478"/>
          <ac:spMkLst>
            <pc:docMk/>
            <pc:sldMk cId="3784425427" sldId="280"/>
            <ac:spMk id="5" creationId="{D6C41730-1A92-7E4C-B1C6-9EE60B241B3C}"/>
          </ac:spMkLst>
        </pc:spChg>
        <pc:spChg chg="del">
          <ac:chgData name="marcela.hincu14@gmail.com" userId="8ef25d0406183bd9" providerId="LiveId" clId="{C0F5C7BF-4242-4DE6-B374-C722DA4B6DDC}" dt="2023-04-05T20:50:37.562" v="2166" actId="478"/>
          <ac:spMkLst>
            <pc:docMk/>
            <pc:sldMk cId="3784425427" sldId="280"/>
            <ac:spMk id="6" creationId="{69952834-D8AE-9790-48F7-900D7BB9FD19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8" creationId="{133B2C48-A712-0D99-B10B-EA08E666E8EA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9" creationId="{63625245-C417-3C5A-A0E0-DF1FEDD8AF53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10" creationId="{2403B8AB-8AC3-B3EF-356F-A18AB18775F0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11" creationId="{C6370F26-7B92-B6AE-EB68-AA2F2E4994B0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12" creationId="{14CF131E-7E16-7060-0884-38F2B2700643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13" creationId="{D94ABE32-79AB-F70E-87BD-8455D3C5C70E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14" creationId="{20B77BD5-8D01-BC42-6003-3B21E0538797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15" creationId="{939C5FAF-1016-3E9F-50E0-0E3BBAF58765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16" creationId="{5B12D7D5-A5E9-9829-4313-D9D6CEEED3EE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18" creationId="{11FDBF07-5953-7AF9-AC05-012FADC80D7D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19" creationId="{39B4CEE3-740B-8848-0B98-8C54012FE089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20" creationId="{9B0AA537-76B2-91B7-4C9B-EE0C265D2ABC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21" creationId="{B5C40F3B-6309-D1DE-F05E-E6B44A70D4AB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22" creationId="{9FF5E449-224B-2413-2982-EEB81E113ECD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24" creationId="{9DFF471F-0D71-457F-FBC9-7726B9B99AAB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25" creationId="{289309C4-5873-5D33-05A0-BC7B1EBA4319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26" creationId="{314B99ED-327F-DB7F-1653-1AC99BD595D4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27" creationId="{57C030CE-1FE5-4EBF-DD36-DDE8EF53FB01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28" creationId="{D72DF1F4-1450-061E-0F16-4E73A19DCA81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29" creationId="{31EB7088-8479-E2C9-6D6B-E0989980F2F4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30" creationId="{99C9E7F0-0EDD-86B1-5375-F9294C91FC93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31" creationId="{A496ED7B-3B7C-F8AB-D69E-6A9536681A08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32" creationId="{ABFEADB5-FE97-80E9-084B-8D7EFF47E5EB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33" creationId="{87FD67E7-B683-3EDF-3D5C-336E68691E0D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34" creationId="{E0B478FE-D368-9903-4BFB-F3445A17690A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35" creationId="{BAA11035-1121-49E4-63BC-A0B20BAB97B3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36" creationId="{D7EB6AA1-6F12-A2A1-2929-0CFD63F7EDCC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37" creationId="{144E2775-CD03-2B3F-D05A-AA73FAA572E8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38" creationId="{3F90B724-E4D5-00FF-FA1D-1C964E4215A3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39" creationId="{3AEBA194-2313-4D38-7CD0-7DAE1A59AFCD}"/>
          </ac:spMkLst>
        </pc:spChg>
        <pc:spChg chg="mod">
          <ac:chgData name="marcela.hincu14@gmail.com" userId="8ef25d0406183bd9" providerId="LiveId" clId="{C0F5C7BF-4242-4DE6-B374-C722DA4B6DDC}" dt="2023-04-05T20:41:48.053" v="2139"/>
          <ac:spMkLst>
            <pc:docMk/>
            <pc:sldMk cId="3784425427" sldId="280"/>
            <ac:spMk id="40" creationId="{1BE4005A-CD11-E033-2556-5D6104B4DE1C}"/>
          </ac:spMkLst>
        </pc:spChg>
        <pc:spChg chg="add mod">
          <ac:chgData name="marcela.hincu14@gmail.com" userId="8ef25d0406183bd9" providerId="LiveId" clId="{C0F5C7BF-4242-4DE6-B374-C722DA4B6DDC}" dt="2023-04-05T23:29:50.946" v="3655" actId="1076"/>
          <ac:spMkLst>
            <pc:docMk/>
            <pc:sldMk cId="3784425427" sldId="280"/>
            <ac:spMk id="41" creationId="{085EF0F3-4672-19BF-19C6-59B7791B9F5B}"/>
          </ac:spMkLst>
        </pc:spChg>
        <pc:spChg chg="add mod">
          <ac:chgData name="marcela.hincu14@gmail.com" userId="8ef25d0406183bd9" providerId="LiveId" clId="{C0F5C7BF-4242-4DE6-B374-C722DA4B6DDC}" dt="2023-04-05T21:00:04.326" v="2260" actId="1076"/>
          <ac:spMkLst>
            <pc:docMk/>
            <pc:sldMk cId="3784425427" sldId="280"/>
            <ac:spMk id="46" creationId="{FDB2ED3C-0C1B-CF6E-7CFC-82F56B7827D9}"/>
          </ac:spMkLst>
        </pc:spChg>
        <pc:grpChg chg="add mod">
          <ac:chgData name="marcela.hincu14@gmail.com" userId="8ef25d0406183bd9" providerId="LiveId" clId="{C0F5C7BF-4242-4DE6-B374-C722DA4B6DDC}" dt="2023-04-05T23:29:50.946" v="3655" actId="1076"/>
          <ac:grpSpMkLst>
            <pc:docMk/>
            <pc:sldMk cId="3784425427" sldId="280"/>
            <ac:grpSpMk id="7" creationId="{EB6C8CE6-D430-0B59-534C-9CBE9E23A18F}"/>
          </ac:grpSpMkLst>
        </pc:grpChg>
        <pc:grpChg chg="mod">
          <ac:chgData name="marcela.hincu14@gmail.com" userId="8ef25d0406183bd9" providerId="LiveId" clId="{C0F5C7BF-4242-4DE6-B374-C722DA4B6DDC}" dt="2023-04-05T20:41:48.053" v="2139"/>
          <ac:grpSpMkLst>
            <pc:docMk/>
            <pc:sldMk cId="3784425427" sldId="280"/>
            <ac:grpSpMk id="17" creationId="{8A10086E-025E-F24B-7739-F6DDE189867F}"/>
          </ac:grpSpMkLst>
        </pc:grpChg>
        <pc:grpChg chg="mod">
          <ac:chgData name="marcela.hincu14@gmail.com" userId="8ef25d0406183bd9" providerId="LiveId" clId="{C0F5C7BF-4242-4DE6-B374-C722DA4B6DDC}" dt="2023-04-05T20:41:48.053" v="2139"/>
          <ac:grpSpMkLst>
            <pc:docMk/>
            <pc:sldMk cId="3784425427" sldId="280"/>
            <ac:grpSpMk id="23" creationId="{AAF92EA8-5DD6-DA87-356A-796766D79CB9}"/>
          </ac:grpSpMkLst>
        </pc:grpChg>
        <pc:graphicFrameChg chg="add del mod">
          <ac:chgData name="marcela.hincu14@gmail.com" userId="8ef25d0406183bd9" providerId="LiveId" clId="{C0F5C7BF-4242-4DE6-B374-C722DA4B6DDC}" dt="2023-04-05T20:46:23.862" v="2151" actId="478"/>
          <ac:graphicFrameMkLst>
            <pc:docMk/>
            <pc:sldMk cId="3784425427" sldId="280"/>
            <ac:graphicFrameMk id="42" creationId="{397308EF-A331-7A05-19AF-51D56CED4DE6}"/>
          </ac:graphicFrameMkLst>
        </pc:graphicFrameChg>
        <pc:graphicFrameChg chg="add mod">
          <ac:chgData name="marcela.hincu14@gmail.com" userId="8ef25d0406183bd9" providerId="LiveId" clId="{C0F5C7BF-4242-4DE6-B374-C722DA4B6DDC}" dt="2023-04-05T20:51:00.607" v="2172" actId="1076"/>
          <ac:graphicFrameMkLst>
            <pc:docMk/>
            <pc:sldMk cId="3784425427" sldId="280"/>
            <ac:graphicFrameMk id="43" creationId="{397308EF-A331-7A05-19AF-51D56CED4DE6}"/>
          </ac:graphicFrameMkLst>
        </pc:graphicFrameChg>
        <pc:graphicFrameChg chg="add mod">
          <ac:chgData name="marcela.hincu14@gmail.com" userId="8ef25d0406183bd9" providerId="LiveId" clId="{C0F5C7BF-4242-4DE6-B374-C722DA4B6DDC}" dt="2023-04-05T20:50:42.464" v="2168"/>
          <ac:graphicFrameMkLst>
            <pc:docMk/>
            <pc:sldMk cId="3784425427" sldId="280"/>
            <ac:graphicFrameMk id="44" creationId="{90AC5602-C2F4-E5C9-6AFD-392113D2C94A}"/>
          </ac:graphicFrameMkLst>
        </pc:graphicFrameChg>
        <pc:graphicFrameChg chg="add mod">
          <ac:chgData name="marcela.hincu14@gmail.com" userId="8ef25d0406183bd9" providerId="LiveId" clId="{C0F5C7BF-4242-4DE6-B374-C722DA4B6DDC}" dt="2023-04-05T21:00:17.310" v="2261" actId="14100"/>
          <ac:graphicFrameMkLst>
            <pc:docMk/>
            <pc:sldMk cId="3784425427" sldId="280"/>
            <ac:graphicFrameMk id="45" creationId="{90AC5602-C2F4-E5C9-6AFD-392113D2C94A}"/>
          </ac:graphicFrameMkLst>
        </pc:graphicFrameChg>
      </pc:sldChg>
      <pc:sldChg chg="addSp delSp modSp new mod ord">
        <pc:chgData name="marcela.hincu14@gmail.com" userId="8ef25d0406183bd9" providerId="LiveId" clId="{C0F5C7BF-4242-4DE6-B374-C722DA4B6DDC}" dt="2023-04-05T23:25:54.346" v="3653" actId="1076"/>
        <pc:sldMkLst>
          <pc:docMk/>
          <pc:sldMk cId="3785446315" sldId="281"/>
        </pc:sldMkLst>
        <pc:spChg chg="del">
          <ac:chgData name="marcela.hincu14@gmail.com" userId="8ef25d0406183bd9" providerId="LiveId" clId="{C0F5C7BF-4242-4DE6-B374-C722DA4B6DDC}" dt="2023-04-05T21:07:04.688" v="2278" actId="478"/>
          <ac:spMkLst>
            <pc:docMk/>
            <pc:sldMk cId="3785446315" sldId="281"/>
            <ac:spMk id="2" creationId="{EDF40E2F-1333-1623-B25A-704EE17EAC37}"/>
          </ac:spMkLst>
        </pc:spChg>
        <pc:spChg chg="del">
          <ac:chgData name="marcela.hincu14@gmail.com" userId="8ef25d0406183bd9" providerId="LiveId" clId="{C0F5C7BF-4242-4DE6-B374-C722DA4B6DDC}" dt="2023-04-05T21:07:08.696" v="2280" actId="478"/>
          <ac:spMkLst>
            <pc:docMk/>
            <pc:sldMk cId="3785446315" sldId="281"/>
            <ac:spMk id="3" creationId="{AC1ECBD2-8B57-CFC1-38B7-D3F532E84C8F}"/>
          </ac:spMkLst>
        </pc:spChg>
        <pc:spChg chg="del">
          <ac:chgData name="marcela.hincu14@gmail.com" userId="8ef25d0406183bd9" providerId="LiveId" clId="{C0F5C7BF-4242-4DE6-B374-C722DA4B6DDC}" dt="2023-04-05T21:06:55.087" v="2276" actId="478"/>
          <ac:spMkLst>
            <pc:docMk/>
            <pc:sldMk cId="3785446315" sldId="281"/>
            <ac:spMk id="4" creationId="{795F6091-0F56-C0DF-FFCA-46A6E63E8EEC}"/>
          </ac:spMkLst>
        </pc:spChg>
        <pc:spChg chg="del">
          <ac:chgData name="marcela.hincu14@gmail.com" userId="8ef25d0406183bd9" providerId="LiveId" clId="{C0F5C7BF-4242-4DE6-B374-C722DA4B6DDC}" dt="2023-04-05T21:07:06.648" v="2279" actId="478"/>
          <ac:spMkLst>
            <pc:docMk/>
            <pc:sldMk cId="3785446315" sldId="281"/>
            <ac:spMk id="5" creationId="{D3387B4F-CB2D-0DEC-6CB2-62A5EAB74266}"/>
          </ac:spMkLst>
        </pc:spChg>
        <pc:spChg chg="del">
          <ac:chgData name="marcela.hincu14@gmail.com" userId="8ef25d0406183bd9" providerId="LiveId" clId="{C0F5C7BF-4242-4DE6-B374-C722DA4B6DDC}" dt="2023-04-05T21:07:10.698" v="2281" actId="478"/>
          <ac:spMkLst>
            <pc:docMk/>
            <pc:sldMk cId="3785446315" sldId="281"/>
            <ac:spMk id="6" creationId="{2AE2F4EB-058C-1343-A712-72F28CA56DA7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8" creationId="{DBE1D5CB-C661-97A6-26A3-EA86F37E8E50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9" creationId="{30C2FF0A-169F-ACEF-00DB-C80366052F60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10" creationId="{989E4E73-6627-051D-C6C0-D02C7444966F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11" creationId="{D3D45484-DAC5-8B6A-A22B-02FA241B1C5F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12" creationId="{FFD12E60-3717-7F2A-C137-B59B955F1A4A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13" creationId="{90360A28-C39B-DC5D-B107-C099D1DC525B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14" creationId="{A64B30DA-ACE0-8A3E-CCF6-D1CB812171EA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15" creationId="{5F5968BD-541B-62E2-33EF-F049C9F6473F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16" creationId="{1A59406B-5BE0-EC89-0C86-EF7E2EBDC518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18" creationId="{FC1E8C1D-5ED2-27FD-37C6-1FF451A83038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19" creationId="{A8E8018E-9FF8-A1DE-AB67-6812F40A3E41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20" creationId="{01DC456C-FD65-4D47-A464-DA687B3A19CF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21" creationId="{BB71C45A-0FB1-19A7-3676-CAF80005967A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22" creationId="{D259F2AF-E906-3CE7-8370-3020DF122103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24" creationId="{FC5594CB-0C99-CAC2-88F1-0831BB0ECACD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25" creationId="{ED2FED95-F817-CE17-9C82-3F5E0D691812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26" creationId="{A0F8AA38-C1D0-E0AB-DA2B-84C262BFD648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27" creationId="{9F1C6ACC-2209-E771-486F-9730851AD7B9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28" creationId="{8F885647-14F3-D4AA-8165-86FDAE384BE2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29" creationId="{69EF7C28-3321-13B4-1888-D9D5EBD4DCF6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30" creationId="{5F6D0AD1-C8EB-525E-37FD-892922F52164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31" creationId="{2D45D22D-05EA-5C23-57E7-CD443BDB05C4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32" creationId="{4D9DAC62-DBF3-AD67-35A0-AA4E665DE5B1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33" creationId="{802D84F1-5A8E-CD88-252A-54D41EE01A77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34" creationId="{CD1E4AC0-F511-3658-0264-F4130145F131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35" creationId="{6BECC128-967E-21F2-88BC-C0CEB0CD99AF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36" creationId="{AB1D9CD7-8896-9711-DB7E-3DA293C87245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37" creationId="{EE340637-8E8B-9EB8-34CC-38E2F3EFCC75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38" creationId="{44E45A81-75CD-4598-F346-2442B5F0A61A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39" creationId="{4DD156C6-5E93-54B9-3C8C-53748A22D403}"/>
          </ac:spMkLst>
        </pc:spChg>
        <pc:spChg chg="mod">
          <ac:chgData name="marcela.hincu14@gmail.com" userId="8ef25d0406183bd9" providerId="LiveId" clId="{C0F5C7BF-4242-4DE6-B374-C722DA4B6DDC}" dt="2023-04-05T21:06:40.254" v="2272"/>
          <ac:spMkLst>
            <pc:docMk/>
            <pc:sldMk cId="3785446315" sldId="281"/>
            <ac:spMk id="40" creationId="{95848AAE-6C05-A7E5-65D1-6482C9380A96}"/>
          </ac:spMkLst>
        </pc:spChg>
        <pc:spChg chg="add del mod">
          <ac:chgData name="marcela.hincu14@gmail.com" userId="8ef25d0406183bd9" providerId="LiveId" clId="{C0F5C7BF-4242-4DE6-B374-C722DA4B6DDC}" dt="2023-04-05T23:25:54.346" v="3653" actId="1076"/>
          <ac:spMkLst>
            <pc:docMk/>
            <pc:sldMk cId="3785446315" sldId="281"/>
            <ac:spMk id="41" creationId="{F4473E6D-1198-6C04-6A02-FC93C8179CF6}"/>
          </ac:spMkLst>
        </pc:spChg>
        <pc:spChg chg="add mod">
          <ac:chgData name="marcela.hincu14@gmail.com" userId="8ef25d0406183bd9" providerId="LiveId" clId="{C0F5C7BF-4242-4DE6-B374-C722DA4B6DDC}" dt="2023-04-05T21:20:26.595" v="2686" actId="1076"/>
          <ac:spMkLst>
            <pc:docMk/>
            <pc:sldMk cId="3785446315" sldId="281"/>
            <ac:spMk id="42" creationId="{C7595A77-D06C-D0C2-AA53-701E57ECDDB5}"/>
          </ac:spMkLst>
        </pc:spChg>
        <pc:grpChg chg="add mod">
          <ac:chgData name="marcela.hincu14@gmail.com" userId="8ef25d0406183bd9" providerId="LiveId" clId="{C0F5C7BF-4242-4DE6-B374-C722DA4B6DDC}" dt="2023-04-05T21:20:26.595" v="2686" actId="1076"/>
          <ac:grpSpMkLst>
            <pc:docMk/>
            <pc:sldMk cId="3785446315" sldId="281"/>
            <ac:grpSpMk id="7" creationId="{85C9454D-AD36-A0BE-3DDA-5EC26A3A3EB2}"/>
          </ac:grpSpMkLst>
        </pc:grpChg>
        <pc:grpChg chg="mod">
          <ac:chgData name="marcela.hincu14@gmail.com" userId="8ef25d0406183bd9" providerId="LiveId" clId="{C0F5C7BF-4242-4DE6-B374-C722DA4B6DDC}" dt="2023-04-05T21:06:40.254" v="2272"/>
          <ac:grpSpMkLst>
            <pc:docMk/>
            <pc:sldMk cId="3785446315" sldId="281"/>
            <ac:grpSpMk id="17" creationId="{02E684DE-84D1-90BD-6D7B-E0F086124ACD}"/>
          </ac:grpSpMkLst>
        </pc:grpChg>
        <pc:grpChg chg="mod">
          <ac:chgData name="marcela.hincu14@gmail.com" userId="8ef25d0406183bd9" providerId="LiveId" clId="{C0F5C7BF-4242-4DE6-B374-C722DA4B6DDC}" dt="2023-04-05T21:06:40.254" v="2272"/>
          <ac:grpSpMkLst>
            <pc:docMk/>
            <pc:sldMk cId="3785446315" sldId="281"/>
            <ac:grpSpMk id="23" creationId="{D305AA37-DEA7-1FAF-5372-56E583B204FC}"/>
          </ac:grpSpMkLst>
        </pc:grpChg>
        <pc:graphicFrameChg chg="add mod">
          <ac:chgData name="marcela.hincu14@gmail.com" userId="8ef25d0406183bd9" providerId="LiveId" clId="{C0F5C7BF-4242-4DE6-B374-C722DA4B6DDC}" dt="2023-04-05T21:06:40.254" v="2272"/>
          <ac:graphicFrameMkLst>
            <pc:docMk/>
            <pc:sldMk cId="3785446315" sldId="281"/>
            <ac:graphicFrameMk id="43" creationId="{D73A1607-7962-0D15-C61D-82431265C937}"/>
          </ac:graphicFrameMkLst>
        </pc:graphicFrameChg>
        <pc:graphicFrameChg chg="add mod">
          <ac:chgData name="marcela.hincu14@gmail.com" userId="8ef25d0406183bd9" providerId="LiveId" clId="{C0F5C7BF-4242-4DE6-B374-C722DA4B6DDC}" dt="2023-04-05T21:06:40.254" v="2272"/>
          <ac:graphicFrameMkLst>
            <pc:docMk/>
            <pc:sldMk cId="3785446315" sldId="281"/>
            <ac:graphicFrameMk id="44" creationId="{909A7461-3651-1C4F-73F8-9002BFFCAD7C}"/>
          </ac:graphicFrameMkLst>
        </pc:graphicFrameChg>
      </pc:sldChg>
      <pc:sldChg chg="new del">
        <pc:chgData name="marcela.hincu14@gmail.com" userId="8ef25d0406183bd9" providerId="LiveId" clId="{C0F5C7BF-4242-4DE6-B374-C722DA4B6DDC}" dt="2023-04-05T21:17:38.127" v="2661" actId="47"/>
        <pc:sldMkLst>
          <pc:docMk/>
          <pc:sldMk cId="427078555" sldId="282"/>
        </pc:sldMkLst>
      </pc:sldChg>
      <pc:sldChg chg="addSp delSp modSp new del mod modClrScheme chgLayout">
        <pc:chgData name="marcela.hincu14@gmail.com" userId="8ef25d0406183bd9" providerId="LiveId" clId="{C0F5C7BF-4242-4DE6-B374-C722DA4B6DDC}" dt="2023-04-05T23:15:16.185" v="3531" actId="47"/>
        <pc:sldMkLst>
          <pc:docMk/>
          <pc:sldMk cId="3555976965" sldId="282"/>
        </pc:sldMkLst>
        <pc:spChg chg="del">
          <ac:chgData name="marcela.hincu14@gmail.com" userId="8ef25d0406183bd9" providerId="LiveId" clId="{C0F5C7BF-4242-4DE6-B374-C722DA4B6DDC}" dt="2023-04-05T21:55:54.590" v="3182" actId="700"/>
          <ac:spMkLst>
            <pc:docMk/>
            <pc:sldMk cId="3555976965" sldId="282"/>
            <ac:spMk id="2" creationId="{1C15DEA6-5A61-7FC5-5FD5-DCD18C541101}"/>
          </ac:spMkLst>
        </pc:spChg>
        <pc:spChg chg="add mod">
          <ac:chgData name="marcela.hincu14@gmail.com" userId="8ef25d0406183bd9" providerId="LiveId" clId="{C0F5C7BF-4242-4DE6-B374-C722DA4B6DDC}" dt="2023-04-05T21:56:05.065" v="3183" actId="26606"/>
          <ac:spMkLst>
            <pc:docMk/>
            <pc:sldMk cId="3555976965" sldId="282"/>
            <ac:spMk id="6" creationId="{DA578E0E-D6FB-06B6-CD34-C1529501CF11}"/>
          </ac:spMkLst>
        </pc:spChg>
        <pc:spChg chg="add mod">
          <ac:chgData name="marcela.hincu14@gmail.com" userId="8ef25d0406183bd9" providerId="LiveId" clId="{C0F5C7BF-4242-4DE6-B374-C722DA4B6DDC}" dt="2023-04-05T21:56:05.065" v="3183" actId="26606"/>
          <ac:spMkLst>
            <pc:docMk/>
            <pc:sldMk cId="3555976965" sldId="282"/>
            <ac:spMk id="8" creationId="{AE17D77B-D80B-B644-44DA-B5D8A9A35CA8}"/>
          </ac:spMkLst>
        </pc:spChg>
      </pc:sldChg>
      <pc:sldChg chg="addSp delSp modSp new mod modClrScheme chgLayout">
        <pc:chgData name="marcela.hincu14@gmail.com" userId="8ef25d0406183bd9" providerId="LiveId" clId="{C0F5C7BF-4242-4DE6-B374-C722DA4B6DDC}" dt="2023-04-06T20:25:42.446" v="4192" actId="1076"/>
        <pc:sldMkLst>
          <pc:docMk/>
          <pc:sldMk cId="313406870" sldId="283"/>
        </pc:sldMkLst>
        <pc:spChg chg="del mod ord">
          <ac:chgData name="marcela.hincu14@gmail.com" userId="8ef25d0406183bd9" providerId="LiveId" clId="{C0F5C7BF-4242-4DE6-B374-C722DA4B6DDC}" dt="2023-04-05T22:02:18.084" v="3186" actId="700"/>
          <ac:spMkLst>
            <pc:docMk/>
            <pc:sldMk cId="313406870" sldId="283"/>
            <ac:spMk id="2" creationId="{6F61E332-72CE-99A7-0993-BF1C1ED5AF93}"/>
          </ac:spMkLst>
        </pc:spChg>
        <pc:spChg chg="add del mod">
          <ac:chgData name="marcela.hincu14@gmail.com" userId="8ef25d0406183bd9" providerId="LiveId" clId="{C0F5C7BF-4242-4DE6-B374-C722DA4B6DDC}" dt="2023-04-06T19:43:49.560" v="3692"/>
          <ac:spMkLst>
            <pc:docMk/>
            <pc:sldMk cId="313406870" sldId="283"/>
            <ac:spMk id="2" creationId="{EC85ADF7-101F-542A-0935-B1CE50BBB646}"/>
          </ac:spMkLst>
        </pc:spChg>
        <pc:spChg chg="add del">
          <ac:chgData name="marcela.hincu14@gmail.com" userId="8ef25d0406183bd9" providerId="LiveId" clId="{C0F5C7BF-4242-4DE6-B374-C722DA4B6DDC}" dt="2023-04-06T20:03:41.273" v="4126" actId="478"/>
          <ac:spMkLst>
            <pc:docMk/>
            <pc:sldMk cId="313406870" sldId="283"/>
            <ac:spMk id="3" creationId="{1B17F2BD-BF17-9B7B-977F-07207AF5EAC2}"/>
          </ac:spMkLst>
        </pc:spChg>
        <pc:spChg chg="del">
          <ac:chgData name="marcela.hincu14@gmail.com" userId="8ef25d0406183bd9" providerId="LiveId" clId="{C0F5C7BF-4242-4DE6-B374-C722DA4B6DDC}" dt="2023-04-05T22:02:18.084" v="3186" actId="700"/>
          <ac:spMkLst>
            <pc:docMk/>
            <pc:sldMk cId="313406870" sldId="283"/>
            <ac:spMk id="3" creationId="{1EBACDAB-EA60-E498-ECEF-2061571F5228}"/>
          </ac:spMkLst>
        </pc:spChg>
        <pc:spChg chg="del">
          <ac:chgData name="marcela.hincu14@gmail.com" userId="8ef25d0406183bd9" providerId="LiveId" clId="{C0F5C7BF-4242-4DE6-B374-C722DA4B6DDC}" dt="2023-04-05T22:02:18.084" v="3186" actId="700"/>
          <ac:spMkLst>
            <pc:docMk/>
            <pc:sldMk cId="313406870" sldId="283"/>
            <ac:spMk id="4" creationId="{1A1B8BCE-C179-6F5E-D836-B3518CE1E1C0}"/>
          </ac:spMkLst>
        </pc:spChg>
        <pc:spChg chg="add mod">
          <ac:chgData name="marcela.hincu14@gmail.com" userId="8ef25d0406183bd9" providerId="LiveId" clId="{C0F5C7BF-4242-4DE6-B374-C722DA4B6DDC}" dt="2023-04-06T20:21:06.591" v="4179" actId="1076"/>
          <ac:spMkLst>
            <pc:docMk/>
            <pc:sldMk cId="313406870" sldId="283"/>
            <ac:spMk id="4" creationId="{B5C5AFBC-F299-75C4-2922-0402D95DCEC2}"/>
          </ac:spMkLst>
        </pc:spChg>
        <pc:spChg chg="del">
          <ac:chgData name="marcela.hincu14@gmail.com" userId="8ef25d0406183bd9" providerId="LiveId" clId="{C0F5C7BF-4242-4DE6-B374-C722DA4B6DDC}" dt="2023-04-05T22:02:18.084" v="3186" actId="700"/>
          <ac:spMkLst>
            <pc:docMk/>
            <pc:sldMk cId="313406870" sldId="283"/>
            <ac:spMk id="5" creationId="{3C97B5E3-B996-0197-8E26-50EC32E9B59D}"/>
          </ac:spMkLst>
        </pc:spChg>
        <pc:spChg chg="add mod">
          <ac:chgData name="marcela.hincu14@gmail.com" userId="8ef25d0406183bd9" providerId="LiveId" clId="{C0F5C7BF-4242-4DE6-B374-C722DA4B6DDC}" dt="2023-04-06T20:21:21.263" v="4182" actId="1076"/>
          <ac:spMkLst>
            <pc:docMk/>
            <pc:sldMk cId="313406870" sldId="283"/>
            <ac:spMk id="5" creationId="{9A8C76E0-F8FF-774E-15A1-31CE88B9821F}"/>
          </ac:spMkLst>
        </pc:spChg>
        <pc:spChg chg="del">
          <ac:chgData name="marcela.hincu14@gmail.com" userId="8ef25d0406183bd9" providerId="LiveId" clId="{C0F5C7BF-4242-4DE6-B374-C722DA4B6DDC}" dt="2023-04-05T22:02:18.084" v="3186" actId="700"/>
          <ac:spMkLst>
            <pc:docMk/>
            <pc:sldMk cId="313406870" sldId="283"/>
            <ac:spMk id="6" creationId="{79AC45D0-834F-AD1F-0034-FF97BB659F9E}"/>
          </ac:spMkLst>
        </pc:spChg>
        <pc:spChg chg="add mod">
          <ac:chgData name="marcela.hincu14@gmail.com" userId="8ef25d0406183bd9" providerId="LiveId" clId="{C0F5C7BF-4242-4DE6-B374-C722DA4B6DDC}" dt="2023-04-06T20:25:31.342" v="4190" actId="1076"/>
          <ac:spMkLst>
            <pc:docMk/>
            <pc:sldMk cId="313406870" sldId="283"/>
            <ac:spMk id="6" creationId="{D0B1788A-FF8C-7A38-55F7-048B8AAB3071}"/>
          </ac:spMkLst>
        </pc:spChg>
        <pc:spChg chg="del">
          <ac:chgData name="marcela.hincu14@gmail.com" userId="8ef25d0406183bd9" providerId="LiveId" clId="{C0F5C7BF-4242-4DE6-B374-C722DA4B6DDC}" dt="2023-04-05T22:02:18.084" v="3186" actId="700"/>
          <ac:spMkLst>
            <pc:docMk/>
            <pc:sldMk cId="313406870" sldId="283"/>
            <ac:spMk id="7" creationId="{8591A698-915C-5D7C-8731-1CE42E481DDF}"/>
          </ac:spMkLst>
        </pc:spChg>
        <pc:spChg chg="add mod">
          <ac:chgData name="marcela.hincu14@gmail.com" userId="8ef25d0406183bd9" providerId="LiveId" clId="{C0F5C7BF-4242-4DE6-B374-C722DA4B6DDC}" dt="2023-04-06T20:25:42.446" v="4192" actId="1076"/>
          <ac:spMkLst>
            <pc:docMk/>
            <pc:sldMk cId="313406870" sldId="283"/>
            <ac:spMk id="7" creationId="{E4FCB71B-EDA6-3D5C-FF84-753D08A6C7DF}"/>
          </ac:spMkLst>
        </pc:spChg>
        <pc:spChg chg="add mod">
          <ac:chgData name="marcela.hincu14@gmail.com" userId="8ef25d0406183bd9" providerId="LiveId" clId="{C0F5C7BF-4242-4DE6-B374-C722DA4B6DDC}" dt="2023-04-06T20:25:34.614" v="4191" actId="1076"/>
          <ac:spMkLst>
            <pc:docMk/>
            <pc:sldMk cId="313406870" sldId="283"/>
            <ac:spMk id="8" creationId="{36B6698E-4951-BF74-8DB8-F9AEA0695B6D}"/>
          </ac:spMkLst>
        </pc:spChg>
        <pc:spChg chg="del mod ord">
          <ac:chgData name="marcela.hincu14@gmail.com" userId="8ef25d0406183bd9" providerId="LiveId" clId="{C0F5C7BF-4242-4DE6-B374-C722DA4B6DDC}" dt="2023-04-05T22:02:18.084" v="3186" actId="700"/>
          <ac:spMkLst>
            <pc:docMk/>
            <pc:sldMk cId="313406870" sldId="283"/>
            <ac:spMk id="8" creationId="{5A6E2DBD-A7C5-48CE-4853-F04631E3CCB4}"/>
          </ac:spMkLst>
        </pc:spChg>
        <pc:spChg chg="del">
          <ac:chgData name="marcela.hincu14@gmail.com" userId="8ef25d0406183bd9" providerId="LiveId" clId="{C0F5C7BF-4242-4DE6-B374-C722DA4B6DDC}" dt="2023-04-05T22:02:18.084" v="3186" actId="700"/>
          <ac:spMkLst>
            <pc:docMk/>
            <pc:sldMk cId="313406870" sldId="283"/>
            <ac:spMk id="9" creationId="{93591001-CFA1-FCCE-65B2-EDE4D4D1CE44}"/>
          </ac:spMkLst>
        </pc:spChg>
        <pc:spChg chg="del">
          <ac:chgData name="marcela.hincu14@gmail.com" userId="8ef25d0406183bd9" providerId="LiveId" clId="{C0F5C7BF-4242-4DE6-B374-C722DA4B6DDC}" dt="2023-04-05T22:02:18.084" v="3186" actId="700"/>
          <ac:spMkLst>
            <pc:docMk/>
            <pc:sldMk cId="313406870" sldId="283"/>
            <ac:spMk id="10" creationId="{40CB92C2-2C2A-E23E-1A4A-964A80CB3018}"/>
          </ac:spMkLst>
        </pc:spChg>
        <pc:spChg chg="del">
          <ac:chgData name="marcela.hincu14@gmail.com" userId="8ef25d0406183bd9" providerId="LiveId" clId="{C0F5C7BF-4242-4DE6-B374-C722DA4B6DDC}" dt="2023-04-05T22:02:18.084" v="3186" actId="700"/>
          <ac:spMkLst>
            <pc:docMk/>
            <pc:sldMk cId="313406870" sldId="283"/>
            <ac:spMk id="11" creationId="{698AE7BF-2E17-081A-8A80-A8A381DBAF58}"/>
          </ac:spMkLst>
        </pc:spChg>
        <pc:spChg chg="del">
          <ac:chgData name="marcela.hincu14@gmail.com" userId="8ef25d0406183bd9" providerId="LiveId" clId="{C0F5C7BF-4242-4DE6-B374-C722DA4B6DDC}" dt="2023-04-05T22:02:18.084" v="3186" actId="700"/>
          <ac:spMkLst>
            <pc:docMk/>
            <pc:sldMk cId="313406870" sldId="283"/>
            <ac:spMk id="12" creationId="{223AE76F-A1A5-39E7-7669-D42936DE934F}"/>
          </ac:spMkLst>
        </pc:spChg>
        <pc:spChg chg="del">
          <ac:chgData name="marcela.hincu14@gmail.com" userId="8ef25d0406183bd9" providerId="LiveId" clId="{C0F5C7BF-4242-4DE6-B374-C722DA4B6DDC}" dt="2023-04-05T22:02:18.084" v="3186" actId="700"/>
          <ac:spMkLst>
            <pc:docMk/>
            <pc:sldMk cId="313406870" sldId="283"/>
            <ac:spMk id="13" creationId="{44360A8C-8461-C5BF-0C8F-E0135925A6AA}"/>
          </ac:spMkLst>
        </pc:spChg>
        <pc:spChg chg="del">
          <ac:chgData name="marcela.hincu14@gmail.com" userId="8ef25d0406183bd9" providerId="LiveId" clId="{C0F5C7BF-4242-4DE6-B374-C722DA4B6DDC}" dt="2023-04-05T22:02:18.084" v="3186" actId="700"/>
          <ac:spMkLst>
            <pc:docMk/>
            <pc:sldMk cId="313406870" sldId="283"/>
            <ac:spMk id="14" creationId="{94F19961-F624-12C1-4150-66C659FCF88F}"/>
          </ac:spMkLst>
        </pc:spChg>
        <pc:spChg chg="add del mod ord">
          <ac:chgData name="marcela.hincu14@gmail.com" userId="8ef25d0406183bd9" providerId="LiveId" clId="{C0F5C7BF-4242-4DE6-B374-C722DA4B6DDC}" dt="2023-04-05T22:02:31.411" v="3187" actId="26606"/>
          <ac:spMkLst>
            <pc:docMk/>
            <pc:sldMk cId="313406870" sldId="283"/>
            <ac:spMk id="15" creationId="{BE1FED3A-9453-408E-CB6D-820808825744}"/>
          </ac:spMkLst>
        </pc:spChg>
        <pc:spChg chg="add del mod ord">
          <ac:chgData name="marcela.hincu14@gmail.com" userId="8ef25d0406183bd9" providerId="LiveId" clId="{C0F5C7BF-4242-4DE6-B374-C722DA4B6DDC}" dt="2023-04-05T22:02:31.411" v="3187" actId="26606"/>
          <ac:spMkLst>
            <pc:docMk/>
            <pc:sldMk cId="313406870" sldId="283"/>
            <ac:spMk id="16" creationId="{CC2D2574-270F-FADE-FC7A-5157F1D5B6C1}"/>
          </ac:spMkLst>
        </pc:spChg>
        <pc:spChg chg="add mod">
          <ac:chgData name="marcela.hincu14@gmail.com" userId="8ef25d0406183bd9" providerId="LiveId" clId="{C0F5C7BF-4242-4DE6-B374-C722DA4B6DDC}" dt="2023-04-06T20:18:20.714" v="4174" actId="20577"/>
          <ac:spMkLst>
            <pc:docMk/>
            <pc:sldMk cId="313406870" sldId="283"/>
            <ac:spMk id="17" creationId="{AA31FE24-FB1E-B1C2-47C3-9A57DB52484F}"/>
          </ac:spMkLst>
        </pc:spChg>
        <pc:spChg chg="add mod">
          <ac:chgData name="marcela.hincu14@gmail.com" userId="8ef25d0406183bd9" providerId="LiveId" clId="{C0F5C7BF-4242-4DE6-B374-C722DA4B6DDC}" dt="2023-04-06T19:55:59.238" v="4087" actId="1076"/>
          <ac:spMkLst>
            <pc:docMk/>
            <pc:sldMk cId="313406870" sldId="283"/>
            <ac:spMk id="18" creationId="{8540B39D-B0EA-3819-1DB2-29EB3FBD85A8}"/>
          </ac:spMkLst>
        </pc:spChg>
        <pc:spChg chg="mod">
          <ac:chgData name="marcela.hincu14@gmail.com" userId="8ef25d0406183bd9" providerId="LiveId" clId="{C0F5C7BF-4242-4DE6-B374-C722DA4B6DDC}" dt="2023-04-05T22:47:04.911" v="3287" actId="1076"/>
          <ac:spMkLst>
            <pc:docMk/>
            <pc:sldMk cId="313406870" sldId="283"/>
            <ac:spMk id="20" creationId="{CF4BABAB-6FE6-FDC1-2F5B-CD738825191C}"/>
          </ac:spMkLst>
        </pc:spChg>
        <pc:spChg chg="add del mod">
          <ac:chgData name="marcela.hincu14@gmail.com" userId="8ef25d0406183bd9" providerId="LiveId" clId="{C0F5C7BF-4242-4DE6-B374-C722DA4B6DDC}" dt="2023-04-05T22:02:47.890" v="3188" actId="478"/>
          <ac:spMkLst>
            <pc:docMk/>
            <pc:sldMk cId="313406870" sldId="283"/>
            <ac:spMk id="21" creationId="{F98E771E-ED28-742D-B8C5-67C7C064D143}"/>
          </ac:spMkLst>
        </pc:spChg>
        <pc:spChg chg="mod">
          <ac:chgData name="marcela.hincu14@gmail.com" userId="8ef25d0406183bd9" providerId="LiveId" clId="{C0F5C7BF-4242-4DE6-B374-C722DA4B6DDC}" dt="2023-04-05T22:07:32.572" v="3222"/>
          <ac:spMkLst>
            <pc:docMk/>
            <pc:sldMk cId="313406870" sldId="283"/>
            <ac:spMk id="22" creationId="{F9FBE4F1-2FEC-4FD7-6F52-9CBBCCB94BA7}"/>
          </ac:spMkLst>
        </pc:spChg>
        <pc:spChg chg="add del mod">
          <ac:chgData name="marcela.hincu14@gmail.com" userId="8ef25d0406183bd9" providerId="LiveId" clId="{C0F5C7BF-4242-4DE6-B374-C722DA4B6DDC}" dt="2023-04-05T22:47:20.493" v="3290" actId="478"/>
          <ac:spMkLst>
            <pc:docMk/>
            <pc:sldMk cId="313406870" sldId="283"/>
            <ac:spMk id="23" creationId="{2D2E4E1D-0A31-E83B-93FB-AD0EFED746E1}"/>
          </ac:spMkLst>
        </pc:spChg>
        <pc:spChg chg="mod">
          <ac:chgData name="marcela.hincu14@gmail.com" userId="8ef25d0406183bd9" providerId="LiveId" clId="{C0F5C7BF-4242-4DE6-B374-C722DA4B6DDC}" dt="2023-04-05T22:07:32.572" v="3222"/>
          <ac:spMkLst>
            <pc:docMk/>
            <pc:sldMk cId="313406870" sldId="283"/>
            <ac:spMk id="24" creationId="{7F047CA3-C6D9-25F9-D4BD-02E4651DEE63}"/>
          </ac:spMkLst>
        </pc:spChg>
        <pc:spChg chg="add del mod">
          <ac:chgData name="marcela.hincu14@gmail.com" userId="8ef25d0406183bd9" providerId="LiveId" clId="{C0F5C7BF-4242-4DE6-B374-C722DA4B6DDC}" dt="2023-04-05T22:44:00.369" v="3272" actId="478"/>
          <ac:spMkLst>
            <pc:docMk/>
            <pc:sldMk cId="313406870" sldId="283"/>
            <ac:spMk id="25" creationId="{E59929EA-F7A8-D052-B793-77BCC4DD0AC6}"/>
          </ac:spMkLst>
        </pc:spChg>
        <pc:spChg chg="mod">
          <ac:chgData name="marcela.hincu14@gmail.com" userId="8ef25d0406183bd9" providerId="LiveId" clId="{C0F5C7BF-4242-4DE6-B374-C722DA4B6DDC}" dt="2023-04-05T22:07:32.572" v="3222"/>
          <ac:spMkLst>
            <pc:docMk/>
            <pc:sldMk cId="313406870" sldId="283"/>
            <ac:spMk id="26" creationId="{C3FC6248-7C32-4876-449D-4C5BCF3D1C2C}"/>
          </ac:spMkLst>
        </pc:spChg>
        <pc:spChg chg="mod">
          <ac:chgData name="marcela.hincu14@gmail.com" userId="8ef25d0406183bd9" providerId="LiveId" clId="{C0F5C7BF-4242-4DE6-B374-C722DA4B6DDC}" dt="2023-04-05T22:07:32.572" v="3222"/>
          <ac:spMkLst>
            <pc:docMk/>
            <pc:sldMk cId="313406870" sldId="283"/>
            <ac:spMk id="27" creationId="{9E05D5A5-5572-348F-01C5-6AF00D31E0D3}"/>
          </ac:spMkLst>
        </pc:spChg>
        <pc:spChg chg="mod">
          <ac:chgData name="marcela.hincu14@gmail.com" userId="8ef25d0406183bd9" providerId="LiveId" clId="{C0F5C7BF-4242-4DE6-B374-C722DA4B6DDC}" dt="2023-04-05T22:07:32.572" v="3222"/>
          <ac:spMkLst>
            <pc:docMk/>
            <pc:sldMk cId="313406870" sldId="283"/>
            <ac:spMk id="28" creationId="{433809D4-71E3-5E40-D3DE-EA6DA5DFEF62}"/>
          </ac:spMkLst>
        </pc:spChg>
        <pc:spChg chg="mod">
          <ac:chgData name="marcela.hincu14@gmail.com" userId="8ef25d0406183bd9" providerId="LiveId" clId="{C0F5C7BF-4242-4DE6-B374-C722DA4B6DDC}" dt="2023-04-05T22:07:32.572" v="3222"/>
          <ac:spMkLst>
            <pc:docMk/>
            <pc:sldMk cId="313406870" sldId="283"/>
            <ac:spMk id="29" creationId="{83723296-4988-3780-4563-6877EFE7E89B}"/>
          </ac:spMkLst>
        </pc:spChg>
        <pc:spChg chg="mod">
          <ac:chgData name="marcela.hincu14@gmail.com" userId="8ef25d0406183bd9" providerId="LiveId" clId="{C0F5C7BF-4242-4DE6-B374-C722DA4B6DDC}" dt="2023-04-05T22:07:32.572" v="3222"/>
          <ac:spMkLst>
            <pc:docMk/>
            <pc:sldMk cId="313406870" sldId="283"/>
            <ac:spMk id="30" creationId="{64861587-3DCA-42D9-3A4B-D46FE4ABCEDD}"/>
          </ac:spMkLst>
        </pc:spChg>
        <pc:spChg chg="mod">
          <ac:chgData name="marcela.hincu14@gmail.com" userId="8ef25d0406183bd9" providerId="LiveId" clId="{C0F5C7BF-4242-4DE6-B374-C722DA4B6DDC}" dt="2023-04-05T22:07:32.572" v="3222"/>
          <ac:spMkLst>
            <pc:docMk/>
            <pc:sldMk cId="313406870" sldId="283"/>
            <ac:spMk id="31" creationId="{C5FDED64-3A44-91BE-E08F-26CD91D02805}"/>
          </ac:spMkLst>
        </pc:spChg>
        <pc:spChg chg="mod">
          <ac:chgData name="marcela.hincu14@gmail.com" userId="8ef25d0406183bd9" providerId="LiveId" clId="{C0F5C7BF-4242-4DE6-B374-C722DA4B6DDC}" dt="2023-04-05T22:07:32.572" v="3222"/>
          <ac:spMkLst>
            <pc:docMk/>
            <pc:sldMk cId="313406870" sldId="283"/>
            <ac:spMk id="33" creationId="{3DFE01DB-A734-BD60-5550-DE7CC573A5F0}"/>
          </ac:spMkLst>
        </pc:spChg>
        <pc:spChg chg="mod">
          <ac:chgData name="marcela.hincu14@gmail.com" userId="8ef25d0406183bd9" providerId="LiveId" clId="{C0F5C7BF-4242-4DE6-B374-C722DA4B6DDC}" dt="2023-04-05T22:07:32.572" v="3222"/>
          <ac:spMkLst>
            <pc:docMk/>
            <pc:sldMk cId="313406870" sldId="283"/>
            <ac:spMk id="34" creationId="{1E4F386F-F567-D29B-2B8F-41D5CAF51252}"/>
          </ac:spMkLst>
        </pc:spChg>
        <pc:spChg chg="mod">
          <ac:chgData name="marcela.hincu14@gmail.com" userId="8ef25d0406183bd9" providerId="LiveId" clId="{C0F5C7BF-4242-4DE6-B374-C722DA4B6DDC}" dt="2023-04-05T22:07:32.572" v="3222"/>
          <ac:spMkLst>
            <pc:docMk/>
            <pc:sldMk cId="313406870" sldId="283"/>
            <ac:spMk id="35" creationId="{15D32089-CC14-79C5-D277-ADD5B71E96DB}"/>
          </ac:spMkLst>
        </pc:spChg>
        <pc:spChg chg="mod">
          <ac:chgData name="marcela.hincu14@gmail.com" userId="8ef25d0406183bd9" providerId="LiveId" clId="{C0F5C7BF-4242-4DE6-B374-C722DA4B6DDC}" dt="2023-04-05T22:07:32.572" v="3222"/>
          <ac:spMkLst>
            <pc:docMk/>
            <pc:sldMk cId="313406870" sldId="283"/>
            <ac:spMk id="36" creationId="{7A658064-21A2-3EFC-0E75-C2AF40F23A83}"/>
          </ac:spMkLst>
        </pc:spChg>
        <pc:spChg chg="mod">
          <ac:chgData name="marcela.hincu14@gmail.com" userId="8ef25d0406183bd9" providerId="LiveId" clId="{C0F5C7BF-4242-4DE6-B374-C722DA4B6DDC}" dt="2023-04-05T22:07:32.572" v="3222"/>
          <ac:spMkLst>
            <pc:docMk/>
            <pc:sldMk cId="313406870" sldId="283"/>
            <ac:spMk id="37" creationId="{35B76AC6-05E9-DFC2-9D23-BFA002D2AE91}"/>
          </ac:spMkLst>
        </pc:spChg>
        <pc:spChg chg="mod">
          <ac:chgData name="marcela.hincu14@gmail.com" userId="8ef25d0406183bd9" providerId="LiveId" clId="{C0F5C7BF-4242-4DE6-B374-C722DA4B6DDC}" dt="2023-04-05T22:07:32.572" v="3222"/>
          <ac:spMkLst>
            <pc:docMk/>
            <pc:sldMk cId="313406870" sldId="283"/>
            <ac:spMk id="38" creationId="{938378D1-FD9F-397F-D259-F67ABB1391AB}"/>
          </ac:spMkLst>
        </pc:spChg>
        <pc:spChg chg="add del mod">
          <ac:chgData name="marcela.hincu14@gmail.com" userId="8ef25d0406183bd9" providerId="LiveId" clId="{C0F5C7BF-4242-4DE6-B374-C722DA4B6DDC}" dt="2023-04-05T23:05:27.221" v="3381" actId="478"/>
          <ac:spMkLst>
            <pc:docMk/>
            <pc:sldMk cId="313406870" sldId="283"/>
            <ac:spMk id="42" creationId="{890AEE82-9334-1EA3-6DD1-6A7AEF07BF37}"/>
          </ac:spMkLst>
        </pc:spChg>
        <pc:spChg chg="add del">
          <ac:chgData name="marcela.hincu14@gmail.com" userId="8ef25d0406183bd9" providerId="LiveId" clId="{C0F5C7BF-4242-4DE6-B374-C722DA4B6DDC}" dt="2023-04-05T23:02:23.435" v="3357" actId="478"/>
          <ac:spMkLst>
            <pc:docMk/>
            <pc:sldMk cId="313406870" sldId="283"/>
            <ac:spMk id="51" creationId="{6B863A40-4A11-5FB2-F625-790380337E45}"/>
          </ac:spMkLst>
        </pc:spChg>
        <pc:spChg chg="add del mod">
          <ac:chgData name="marcela.hincu14@gmail.com" userId="8ef25d0406183bd9" providerId="LiveId" clId="{C0F5C7BF-4242-4DE6-B374-C722DA4B6DDC}" dt="2023-04-06T19:49:29.577" v="3953" actId="478"/>
          <ac:spMkLst>
            <pc:docMk/>
            <pc:sldMk cId="313406870" sldId="283"/>
            <ac:spMk id="59" creationId="{730C52E8-FEB3-BD7F-EC01-D4BACADD680E}"/>
          </ac:spMkLst>
        </pc:spChg>
        <pc:grpChg chg="add mod">
          <ac:chgData name="marcela.hincu14@gmail.com" userId="8ef25d0406183bd9" providerId="LiveId" clId="{C0F5C7BF-4242-4DE6-B374-C722DA4B6DDC}" dt="2023-04-06T19:55:59.238" v="4087" actId="1076"/>
          <ac:grpSpMkLst>
            <pc:docMk/>
            <pc:sldMk cId="313406870" sldId="283"/>
            <ac:grpSpMk id="19" creationId="{A1ED2548-AF02-035F-B081-AF01C8F802B9}"/>
          </ac:grpSpMkLst>
        </pc:grpChg>
        <pc:grpChg chg="add mod">
          <ac:chgData name="marcela.hincu14@gmail.com" userId="8ef25d0406183bd9" providerId="LiveId" clId="{C0F5C7BF-4242-4DE6-B374-C722DA4B6DDC}" dt="2023-04-06T20:06:03.673" v="4147" actId="1076"/>
          <ac:grpSpMkLst>
            <pc:docMk/>
            <pc:sldMk cId="313406870" sldId="283"/>
            <ac:grpSpMk id="32" creationId="{F1E50C4E-0C47-2A8C-E4DF-FD0E6B7B6CB3}"/>
          </ac:grpSpMkLst>
        </pc:grpChg>
        <pc:graphicFrameChg chg="add del mod">
          <ac:chgData name="marcela.hincu14@gmail.com" userId="8ef25d0406183bd9" providerId="LiveId" clId="{C0F5C7BF-4242-4DE6-B374-C722DA4B6DDC}" dt="2023-04-05T22:42:45.884" v="3259"/>
          <ac:graphicFrameMkLst>
            <pc:docMk/>
            <pc:sldMk cId="313406870" sldId="283"/>
            <ac:graphicFrameMk id="39" creationId="{2C053E3F-F3D3-7C4F-082F-95F137E9D81B}"/>
          </ac:graphicFrameMkLst>
        </pc:graphicFrameChg>
        <pc:graphicFrameChg chg="add mod modGraphic">
          <ac:chgData name="marcela.hincu14@gmail.com" userId="8ef25d0406183bd9" providerId="LiveId" clId="{C0F5C7BF-4242-4DE6-B374-C722DA4B6DDC}" dt="2023-04-06T20:22:02.742" v="4189" actId="20577"/>
          <ac:graphicFrameMkLst>
            <pc:docMk/>
            <pc:sldMk cId="313406870" sldId="283"/>
            <ac:graphicFrameMk id="40" creationId="{30B56B74-846A-4875-41B3-F7E7100A5BA8}"/>
          </ac:graphicFrameMkLst>
        </pc:graphicFrameChg>
        <pc:graphicFrameChg chg="add mod modGraphic">
          <ac:chgData name="marcela.hincu14@gmail.com" userId="8ef25d0406183bd9" providerId="LiveId" clId="{C0F5C7BF-4242-4DE6-B374-C722DA4B6DDC}" dt="2023-04-06T20:18:55.311" v="4175" actId="14734"/>
          <ac:graphicFrameMkLst>
            <pc:docMk/>
            <pc:sldMk cId="313406870" sldId="283"/>
            <ac:graphicFrameMk id="41" creationId="{4B8C1178-586B-EC04-4080-D391D6D3F176}"/>
          </ac:graphicFrameMkLst>
        </pc:graphicFrameChg>
        <pc:picChg chg="add del">
          <ac:chgData name="marcela.hincu14@gmail.com" userId="8ef25d0406183bd9" providerId="LiveId" clId="{C0F5C7BF-4242-4DE6-B374-C722DA4B6DDC}" dt="2023-04-05T22:56:50.849" v="3334" actId="478"/>
          <ac:picMkLst>
            <pc:docMk/>
            <pc:sldMk cId="313406870" sldId="283"/>
            <ac:picMk id="7170" creationId="{F0E2BBCF-0025-9577-B8F0-CA51E1CB67BC}"/>
          </ac:picMkLst>
        </pc:picChg>
        <pc:cxnChg chg="add del mod">
          <ac:chgData name="marcela.hincu14@gmail.com" userId="8ef25d0406183bd9" providerId="LiveId" clId="{C0F5C7BF-4242-4DE6-B374-C722DA4B6DDC}" dt="2023-04-05T23:01:59.580" v="3355" actId="478"/>
          <ac:cxnSpMkLst>
            <pc:docMk/>
            <pc:sldMk cId="313406870" sldId="283"/>
            <ac:cxnSpMk id="44" creationId="{EC40D347-A836-E26C-96BE-7C403E7DCCAB}"/>
          </ac:cxnSpMkLst>
        </pc:cxnChg>
        <pc:cxnChg chg="add del mod">
          <ac:chgData name="marcela.hincu14@gmail.com" userId="8ef25d0406183bd9" providerId="LiveId" clId="{C0F5C7BF-4242-4DE6-B374-C722DA4B6DDC}" dt="2023-04-05T22:59:24.761" v="3344" actId="478"/>
          <ac:cxnSpMkLst>
            <pc:docMk/>
            <pc:sldMk cId="313406870" sldId="283"/>
            <ac:cxnSpMk id="45" creationId="{4FF72040-408C-FEE0-DFF3-186B972CE3D6}"/>
          </ac:cxnSpMkLst>
        </pc:cxnChg>
        <pc:cxnChg chg="add del">
          <ac:chgData name="marcela.hincu14@gmail.com" userId="8ef25d0406183bd9" providerId="LiveId" clId="{C0F5C7BF-4242-4DE6-B374-C722DA4B6DDC}" dt="2023-04-05T23:00:33.822" v="3350" actId="478"/>
          <ac:cxnSpMkLst>
            <pc:docMk/>
            <pc:sldMk cId="313406870" sldId="283"/>
            <ac:cxnSpMk id="48" creationId="{65E334F8-2652-345C-6366-CD708870A2DE}"/>
          </ac:cxnSpMkLst>
        </pc:cxnChg>
        <pc:cxnChg chg="add del mod">
          <ac:chgData name="marcela.hincu14@gmail.com" userId="8ef25d0406183bd9" providerId="LiveId" clId="{C0F5C7BF-4242-4DE6-B374-C722DA4B6DDC}" dt="2023-04-05T23:02:10.504" v="3356" actId="478"/>
          <ac:cxnSpMkLst>
            <pc:docMk/>
            <pc:sldMk cId="313406870" sldId="283"/>
            <ac:cxnSpMk id="49" creationId="{FB1C8FF2-38AE-E7B4-2CF5-06E3ABAC80C2}"/>
          </ac:cxnSpMkLst>
        </pc:cxnChg>
        <pc:cxnChg chg="add del mod">
          <ac:chgData name="marcela.hincu14@gmail.com" userId="8ef25d0406183bd9" providerId="LiveId" clId="{C0F5C7BF-4242-4DE6-B374-C722DA4B6DDC}" dt="2023-04-05T23:03:02.597" v="3359" actId="478"/>
          <ac:cxnSpMkLst>
            <pc:docMk/>
            <pc:sldMk cId="313406870" sldId="283"/>
            <ac:cxnSpMk id="53" creationId="{0EE7FE07-5E22-9FDB-F825-6BD6E0D3B215}"/>
          </ac:cxnSpMkLst>
        </pc:cxnChg>
        <pc:cxnChg chg="add del mod">
          <ac:chgData name="marcela.hincu14@gmail.com" userId="8ef25d0406183bd9" providerId="LiveId" clId="{C0F5C7BF-4242-4DE6-B374-C722DA4B6DDC}" dt="2023-04-05T23:04:12.796" v="3376" actId="478"/>
          <ac:cxnSpMkLst>
            <pc:docMk/>
            <pc:sldMk cId="313406870" sldId="283"/>
            <ac:cxnSpMk id="55" creationId="{49132486-7F91-3B05-D169-D514F259C28A}"/>
          </ac:cxnSpMkLst>
        </pc:cxnChg>
        <pc:cxnChg chg="add del mod">
          <ac:chgData name="marcela.hincu14@gmail.com" userId="8ef25d0406183bd9" providerId="LiveId" clId="{C0F5C7BF-4242-4DE6-B374-C722DA4B6DDC}" dt="2023-04-05T23:05:29.310" v="3382" actId="478"/>
          <ac:cxnSpMkLst>
            <pc:docMk/>
            <pc:sldMk cId="313406870" sldId="283"/>
            <ac:cxnSpMk id="57" creationId="{90701107-D194-A3B5-9933-57A9C7A78679}"/>
          </ac:cxnSpMkLst>
        </pc:cxnChg>
      </pc:sldChg>
      <pc:sldMasterChg chg="addSldLayout delSldLayout">
        <pc:chgData name="marcela.hincu14@gmail.com" userId="8ef25d0406183bd9" providerId="LiveId" clId="{C0F5C7BF-4242-4DE6-B374-C722DA4B6DDC}" dt="2023-04-05T23:20:50.191" v="3621" actId="47"/>
        <pc:sldMasterMkLst>
          <pc:docMk/>
          <pc:sldMasterMk cId="0" sldId="2147483670"/>
        </pc:sldMasterMkLst>
        <pc:sldLayoutChg chg="add del">
          <pc:chgData name="marcela.hincu14@gmail.com" userId="8ef25d0406183bd9" providerId="LiveId" clId="{C0F5C7BF-4242-4DE6-B374-C722DA4B6DDC}" dt="2023-04-05T23:20:47.962" v="3620" actId="47"/>
          <pc:sldLayoutMkLst>
            <pc:docMk/>
            <pc:sldMasterMk cId="0" sldId="2147483670"/>
            <pc:sldLayoutMk cId="0" sldId="2147483649"/>
          </pc:sldLayoutMkLst>
        </pc:sldLayoutChg>
        <pc:sldLayoutChg chg="del">
          <pc:chgData name="marcela.hincu14@gmail.com" userId="8ef25d0406183bd9" providerId="LiveId" clId="{C0F5C7BF-4242-4DE6-B374-C722DA4B6DDC}" dt="2023-04-05T23:15:57.966" v="3567" actId="47"/>
          <pc:sldLayoutMkLst>
            <pc:docMk/>
            <pc:sldMasterMk cId="0" sldId="2147483670"/>
            <pc:sldLayoutMk cId="0" sldId="2147483650"/>
          </pc:sldLayoutMkLst>
        </pc:sldLayoutChg>
        <pc:sldLayoutChg chg="del">
          <pc:chgData name="marcela.hincu14@gmail.com" userId="8ef25d0406183bd9" providerId="LiveId" clId="{C0F5C7BF-4242-4DE6-B374-C722DA4B6DDC}" dt="2023-04-05T23:15:16.185" v="3531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marcela.hincu14@gmail.com" userId="8ef25d0406183bd9" providerId="LiveId" clId="{C0F5C7BF-4242-4DE6-B374-C722DA4B6DDC}" dt="2023-04-05T23:15:16.185" v="3531" actId="47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marcela.hincu14@gmail.com" userId="8ef25d0406183bd9" providerId="LiveId" clId="{C0F5C7BF-4242-4DE6-B374-C722DA4B6DDC}" dt="2023-04-05T23:15:16.185" v="3531" actId="47"/>
          <pc:sldLayoutMkLst>
            <pc:docMk/>
            <pc:sldMasterMk cId="0" sldId="2147483670"/>
            <pc:sldLayoutMk cId="0" sldId="2147483658"/>
          </pc:sldLayoutMkLst>
        </pc:sldLayoutChg>
        <pc:sldLayoutChg chg="del">
          <pc:chgData name="marcela.hincu14@gmail.com" userId="8ef25d0406183bd9" providerId="LiveId" clId="{C0F5C7BF-4242-4DE6-B374-C722DA4B6DDC}" dt="2023-04-05T23:15:16.185" v="3531" actId="47"/>
          <pc:sldLayoutMkLst>
            <pc:docMk/>
            <pc:sldMasterMk cId="0" sldId="2147483670"/>
            <pc:sldLayoutMk cId="0" sldId="2147483659"/>
          </pc:sldLayoutMkLst>
        </pc:sldLayoutChg>
        <pc:sldLayoutChg chg="del">
          <pc:chgData name="marcela.hincu14@gmail.com" userId="8ef25d0406183bd9" providerId="LiveId" clId="{C0F5C7BF-4242-4DE6-B374-C722DA4B6DDC}" dt="2023-04-05T23:15:16.185" v="3531" actId="47"/>
          <pc:sldLayoutMkLst>
            <pc:docMk/>
            <pc:sldMasterMk cId="0" sldId="2147483670"/>
            <pc:sldLayoutMk cId="0" sldId="2147483660"/>
          </pc:sldLayoutMkLst>
        </pc:sldLayoutChg>
        <pc:sldLayoutChg chg="del">
          <pc:chgData name="marcela.hincu14@gmail.com" userId="8ef25d0406183bd9" providerId="LiveId" clId="{C0F5C7BF-4242-4DE6-B374-C722DA4B6DDC}" dt="2023-04-05T23:15:16.185" v="3531" actId="47"/>
          <pc:sldLayoutMkLst>
            <pc:docMk/>
            <pc:sldMasterMk cId="0" sldId="2147483670"/>
            <pc:sldLayoutMk cId="0" sldId="2147483661"/>
          </pc:sldLayoutMkLst>
        </pc:sldLayoutChg>
        <pc:sldLayoutChg chg="del">
          <pc:chgData name="marcela.hincu14@gmail.com" userId="8ef25d0406183bd9" providerId="LiveId" clId="{C0F5C7BF-4242-4DE6-B374-C722DA4B6DDC}" dt="2023-04-05T23:15:16.185" v="3531" actId="47"/>
          <pc:sldLayoutMkLst>
            <pc:docMk/>
            <pc:sldMasterMk cId="0" sldId="2147483670"/>
            <pc:sldLayoutMk cId="0" sldId="2147483665"/>
          </pc:sldLayoutMkLst>
        </pc:sldLayoutChg>
        <pc:sldLayoutChg chg="del">
          <pc:chgData name="marcela.hincu14@gmail.com" userId="8ef25d0406183bd9" providerId="LiveId" clId="{C0F5C7BF-4242-4DE6-B374-C722DA4B6DDC}" dt="2023-04-05T23:15:16.185" v="3531" actId="47"/>
          <pc:sldLayoutMkLst>
            <pc:docMk/>
            <pc:sldMasterMk cId="0" sldId="2147483670"/>
            <pc:sldLayoutMk cId="0" sldId="2147483666"/>
          </pc:sldLayoutMkLst>
        </pc:sldLayoutChg>
        <pc:sldLayoutChg chg="del">
          <pc:chgData name="marcela.hincu14@gmail.com" userId="8ef25d0406183bd9" providerId="LiveId" clId="{C0F5C7BF-4242-4DE6-B374-C722DA4B6DDC}" dt="2023-04-05T23:15:16.185" v="3531" actId="47"/>
          <pc:sldLayoutMkLst>
            <pc:docMk/>
            <pc:sldMasterMk cId="0" sldId="2147483670"/>
            <pc:sldLayoutMk cId="0" sldId="2147483667"/>
          </pc:sldLayoutMkLst>
        </pc:sldLayoutChg>
        <pc:sldLayoutChg chg="add del">
          <pc:chgData name="marcela.hincu14@gmail.com" userId="8ef25d0406183bd9" providerId="LiveId" clId="{C0F5C7BF-4242-4DE6-B374-C722DA4B6DDC}" dt="2023-04-05T23:16:21.779" v="3573" actId="47"/>
          <pc:sldLayoutMkLst>
            <pc:docMk/>
            <pc:sldMasterMk cId="0" sldId="2147483670"/>
            <pc:sldLayoutMk cId="0" sldId="2147483668"/>
          </pc:sldLayoutMkLst>
        </pc:sldLayoutChg>
        <pc:sldLayoutChg chg="add del">
          <pc:chgData name="marcela.hincu14@gmail.com" userId="8ef25d0406183bd9" providerId="LiveId" clId="{C0F5C7BF-4242-4DE6-B374-C722DA4B6DDC}" dt="2023-04-05T23:20:50.191" v="3621" actId="47"/>
          <pc:sldLayoutMkLst>
            <pc:docMk/>
            <pc:sldMasterMk cId="0" sldId="2147483670"/>
            <pc:sldLayoutMk cId="0" sldId="214748366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f25d0406183bd9/Dokumente/doc%20Marcela/CareerFoundry%20course/Data%20Analytics%20Immersion/Achievement%203%20SQL/Tasks%20Achievemnt%203/Task%203.10%20sql%20results_Marcela%20Hincu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https://d.docs.live.net/8ef25d0406183bd9/Dokumente/doc%20Marcela/CareerFoundry%20course/Data%20Analytics%20Immersion/Achievement%203%20SQL/Tasks%20Achievemnt%203/Task%203.10%20sql%20results_Marcela%20Hincu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../embeddings/oleObject3.bin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../embeddings/oleObject4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00B0F0"/>
                </a:solidFill>
              </a:rPr>
              <a:t>Highest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'[Task 3.10 sql results_Marcela Hincu.xlsx]most_revenue contribution'!$B$1</c:f>
              <c:strCache>
                <c:ptCount val="1"/>
                <c:pt idx="0">
                  <c:v>Revenue Contribution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>
              <a:outerShdw blurRad="25400" dir="13200000" sx="99000" sy="99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'[Task 3.10 sql results_Marcela Hincu.xlsx]most_revenue contribution'!$A$2:$A$11</c:f>
              <c:strCache>
                <c:ptCount val="10"/>
                <c:pt idx="0">
                  <c:v>Dogma Family</c:v>
                </c:pt>
                <c:pt idx="1">
                  <c:v>Torque Bound</c:v>
                </c:pt>
                <c:pt idx="2">
                  <c:v>Harry Idaho</c:v>
                </c:pt>
                <c:pt idx="3">
                  <c:v>Titans Jerk</c:v>
                </c:pt>
                <c:pt idx="4">
                  <c:v>Saturday Lambs</c:v>
                </c:pt>
                <c:pt idx="5">
                  <c:v>Hustler Party</c:v>
                </c:pt>
                <c:pt idx="6">
                  <c:v>Innocent Usual</c:v>
                </c:pt>
                <c:pt idx="7">
                  <c:v>Wife Turn</c:v>
                </c:pt>
                <c:pt idx="8">
                  <c:v>Zorro Ark</c:v>
                </c:pt>
                <c:pt idx="9">
                  <c:v>Telegraph Voyage</c:v>
                </c:pt>
              </c:strCache>
            </c:strRef>
          </c:cat>
          <c:val>
            <c:numRef>
              <c:f>'[Task 3.10 sql results_Marcela Hincu.xlsx]most_revenue contribution'!$B$2:$B$11</c:f>
              <c:numCache>
                <c:formatCode>General</c:formatCode>
                <c:ptCount val="10"/>
                <c:pt idx="0">
                  <c:v>168.72</c:v>
                </c:pt>
                <c:pt idx="1">
                  <c:v>169.76</c:v>
                </c:pt>
                <c:pt idx="2">
                  <c:v>177.73</c:v>
                </c:pt>
                <c:pt idx="3">
                  <c:v>186.73</c:v>
                </c:pt>
                <c:pt idx="4">
                  <c:v>190.74</c:v>
                </c:pt>
                <c:pt idx="5">
                  <c:v>190.78</c:v>
                </c:pt>
                <c:pt idx="6">
                  <c:v>191.74</c:v>
                </c:pt>
                <c:pt idx="7">
                  <c:v>198.73</c:v>
                </c:pt>
                <c:pt idx="8">
                  <c:v>199.72</c:v>
                </c:pt>
                <c:pt idx="9">
                  <c:v>215.75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83-4C0E-84EF-87916ECE75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26032319"/>
        <c:axId val="470373119"/>
      </c:barChart>
      <c:catAx>
        <c:axId val="1260323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0373119"/>
        <c:crosses val="autoZero"/>
        <c:auto val="1"/>
        <c:lblAlgn val="ctr"/>
        <c:lblOffset val="100"/>
        <c:noMultiLvlLbl val="0"/>
      </c:catAx>
      <c:valAx>
        <c:axId val="470373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Total Amount, $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6032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Lowest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'[Task 3.10 sql results_Marcela Hincu.xlsx]least_revenue contribution'!$B$1</c:f>
              <c:strCache>
                <c:ptCount val="1"/>
                <c:pt idx="0">
                  <c:v>revenue_contribution</c:v>
                </c:pt>
              </c:strCache>
            </c:strRef>
          </c:tx>
          <c:spPr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'[Task 3.10 sql results_Marcela Hincu.xlsx]least_revenue contribution'!$A$2:$A$11</c:f>
              <c:strCache>
                <c:ptCount val="10"/>
                <c:pt idx="0">
                  <c:v>Stallion Sundance</c:v>
                </c:pt>
                <c:pt idx="1">
                  <c:v>Lights Deer</c:v>
                </c:pt>
                <c:pt idx="2">
                  <c:v>Cruelty Unforgiven</c:v>
                </c:pt>
                <c:pt idx="3">
                  <c:v>Treatment Jekyll</c:v>
                </c:pt>
                <c:pt idx="4">
                  <c:v>Young Language</c:v>
                </c:pt>
                <c:pt idx="5">
                  <c:v>Rebel Airport</c:v>
                </c:pt>
                <c:pt idx="6">
                  <c:v>Freedom Cleopatra</c:v>
                </c:pt>
                <c:pt idx="7">
                  <c:v>Texas Watch</c:v>
                </c:pt>
                <c:pt idx="8">
                  <c:v>Oklahoma Jumanji</c:v>
                </c:pt>
                <c:pt idx="9">
                  <c:v>Duffel Apocalypse</c:v>
                </c:pt>
              </c:strCache>
            </c:strRef>
          </c:cat>
          <c:val>
            <c:numRef>
              <c:f>'[Task 3.10 sql results_Marcela Hincu.xlsx]least_revenue contribution'!$B$2:$B$11</c:f>
              <c:numCache>
                <c:formatCode>General</c:formatCode>
                <c:ptCount val="10"/>
                <c:pt idx="0">
                  <c:v>7.94</c:v>
                </c:pt>
                <c:pt idx="1">
                  <c:v>7.93</c:v>
                </c:pt>
                <c:pt idx="2">
                  <c:v>6.94</c:v>
                </c:pt>
                <c:pt idx="3">
                  <c:v>6.94</c:v>
                </c:pt>
                <c:pt idx="4">
                  <c:v>6.93</c:v>
                </c:pt>
                <c:pt idx="5">
                  <c:v>6.93</c:v>
                </c:pt>
                <c:pt idx="6">
                  <c:v>5.95</c:v>
                </c:pt>
                <c:pt idx="7">
                  <c:v>5.94</c:v>
                </c:pt>
                <c:pt idx="8">
                  <c:v>5.94</c:v>
                </c:pt>
                <c:pt idx="9">
                  <c:v>5.94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1-4205-8004-A3ED98CBB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68000495"/>
        <c:axId val="1762057423"/>
      </c:barChart>
      <c:catAx>
        <c:axId val="4680004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2057423"/>
        <c:crosses val="autoZero"/>
        <c:auto val="1"/>
        <c:lblAlgn val="ctr"/>
        <c:lblOffset val="100"/>
        <c:noMultiLvlLbl val="0"/>
      </c:catAx>
      <c:valAx>
        <c:axId val="1762057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total amount, $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8000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outerShdw blurRad="50800" dist="50800" dir="5400000" algn="ctr" rotWithShape="0">
        <a:srgbClr val="000000">
          <a:alpha val="94000"/>
        </a:srgbClr>
      </a:outerShdw>
    </a:effectLst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Revenue by Genre</a:t>
            </a:r>
          </a:p>
        </c:rich>
      </c:tx>
      <c:layout>
        <c:manualLayout>
          <c:xMode val="edge"/>
          <c:yMode val="edge"/>
          <c:x val="0.36798869227763176"/>
          <c:y val="3.49351392503321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7285415125253159"/>
          <c:y val="0.18332957830859567"/>
          <c:w val="0.74216634746869192"/>
          <c:h val="0.42603056292456126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37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shade val="37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F3B6-4032-BFAE-A1D5B4303C3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hade val="45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shade val="45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F3B6-4032-BFAE-A1D5B4303C3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hade val="53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shade val="53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F3B6-4032-BFAE-A1D5B4303C3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5">
                      <a:shade val="61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shade val="61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F3B6-4032-BFAE-A1D5B4303C3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68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shade val="68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F3B6-4032-BFAE-A1D5B4303C3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shade val="76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shade val="76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F3B6-4032-BFAE-A1D5B4303C3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5">
                      <a:shade val="84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shade val="84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F3B6-4032-BFAE-A1D5B4303C3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5">
                      <a:shade val="92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shade val="92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F-F3B6-4032-BFAE-A1D5B4303C3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1-F3B6-4032-BFAE-A1D5B4303C3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5">
                      <a:tint val="93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93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3-F3B6-4032-BFAE-A1D5B4303C35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tint val="85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85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5-F3B6-4032-BFAE-A1D5B4303C35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5">
                      <a:tint val="77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77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7-F3B6-4032-BFAE-A1D5B4303C35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5">
                      <a:tint val="69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69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9-F3B6-4032-BFAE-A1D5B4303C35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5">
                      <a:tint val="62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62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B-F3B6-4032-BFAE-A1D5B4303C35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5">
                      <a:tint val="54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54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D-F3B6-4032-BFAE-A1D5B4303C35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5">
                      <a:tint val="46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46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F-F3B6-4032-BFAE-A1D5B4303C35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tint val="38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38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1-F3B6-4032-BFAE-A1D5B4303C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'[Task 3.10 sql results_Marcela Hincu.xlsx]Genres Revenue Contribution '!$A$2:$A$18</c:f>
              <c:strCache>
                <c:ptCount val="17"/>
                <c:pt idx="0">
                  <c:v>Sports</c:v>
                </c:pt>
                <c:pt idx="1">
                  <c:v>Sci-Fi</c:v>
                </c:pt>
                <c:pt idx="2">
                  <c:v>Animation</c:v>
                </c:pt>
                <c:pt idx="3">
                  <c:v>Drama</c:v>
                </c:pt>
                <c:pt idx="4">
                  <c:v>Comedy</c:v>
                </c:pt>
                <c:pt idx="5">
                  <c:v>New</c:v>
                </c:pt>
                <c:pt idx="6">
                  <c:v>Action</c:v>
                </c:pt>
                <c:pt idx="7">
                  <c:v>Foreign</c:v>
                </c:pt>
                <c:pt idx="8">
                  <c:v>Games</c:v>
                </c:pt>
                <c:pt idx="9">
                  <c:v>Family</c:v>
                </c:pt>
                <c:pt idx="10">
                  <c:v>Documentary</c:v>
                </c:pt>
                <c:pt idx="11">
                  <c:v>Horror</c:v>
                </c:pt>
                <c:pt idx="12">
                  <c:v>Classics</c:v>
                </c:pt>
                <c:pt idx="13">
                  <c:v>Children</c:v>
                </c:pt>
                <c:pt idx="14">
                  <c:v>Travel</c:v>
                </c:pt>
                <c:pt idx="15">
                  <c:v>Music</c:v>
                </c:pt>
                <c:pt idx="16">
                  <c:v>Thriller</c:v>
                </c:pt>
              </c:strCache>
            </c:strRef>
          </c:cat>
          <c:val>
            <c:numRef>
              <c:f>'[Task 3.10 sql results_Marcela Hincu.xlsx]Genres Revenue Contribution '!$C$2:$C$18</c:f>
              <c:numCache>
                <c:formatCode>0%</c:formatCode>
                <c:ptCount val="17"/>
                <c:pt idx="0">
                  <c:v>7.9791668977251456E-2</c:v>
                </c:pt>
                <c:pt idx="1">
                  <c:v>7.0720367484102639E-2</c:v>
                </c:pt>
                <c:pt idx="2">
                  <c:v>6.9241049555682721E-2</c:v>
                </c:pt>
                <c:pt idx="3">
                  <c:v>6.7172124757225504E-2</c:v>
                </c:pt>
                <c:pt idx="4">
                  <c:v>6.5280489770035394E-2</c:v>
                </c:pt>
                <c:pt idx="5">
                  <c:v>6.4691698400509923E-2</c:v>
                </c:pt>
                <c:pt idx="6">
                  <c:v>6.4454550851676118E-2</c:v>
                </c:pt>
                <c:pt idx="7">
                  <c:v>6.4171245973873983E-2</c:v>
                </c:pt>
                <c:pt idx="8">
                  <c:v>6.3970795948071535E-2</c:v>
                </c:pt>
                <c:pt idx="9">
                  <c:v>6.1688699315827704E-2</c:v>
                </c:pt>
                <c:pt idx="10">
                  <c:v>6.1156829882026441E-2</c:v>
                </c:pt>
                <c:pt idx="11">
                  <c:v>5.5474748515952174E-2</c:v>
                </c:pt>
                <c:pt idx="12">
                  <c:v>5.4693662125742358E-2</c:v>
                </c:pt>
                <c:pt idx="13">
                  <c:v>5.3976184775453566E-2</c:v>
                </c:pt>
                <c:pt idx="14">
                  <c:v>5.263827463578117E-2</c:v>
                </c:pt>
                <c:pt idx="15">
                  <c:v>5.0096522640577616E-2</c:v>
                </c:pt>
                <c:pt idx="16">
                  <c:v>7.8108639020981862E-4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F3B6-4032-BFAE-A1D5B4303C3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177357307739786"/>
          <c:y val="0.64929257746219571"/>
          <c:w val="0.81180514332863329"/>
          <c:h val="0.142082808791405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Average rental duration by GENRE</a:t>
            </a:r>
          </a:p>
        </c:rich>
      </c:tx>
      <c:layout>
        <c:manualLayout>
          <c:xMode val="edge"/>
          <c:yMode val="edge"/>
          <c:x val="0.21251663704596566"/>
          <c:y val="1.702825640263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'[Task 3.10 sql results_Marcela Hincu.xlsx]AVG_renta_duration by Genre'!$B$1</c:f>
              <c:strCache>
                <c:ptCount val="1"/>
                <c:pt idx="0">
                  <c:v>average_rental_duration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'[Task 3.10 sql results_Marcela Hincu.xlsx]AVG_renta_duration by Genre'!$A$2:$A$18</c:f>
              <c:strCache>
                <c:ptCount val="17"/>
                <c:pt idx="0">
                  <c:v>Sports</c:v>
                </c:pt>
                <c:pt idx="1">
                  <c:v>New</c:v>
                </c:pt>
                <c:pt idx="2">
                  <c:v>Documentary</c:v>
                </c:pt>
                <c:pt idx="3">
                  <c:v>Horror</c:v>
                </c:pt>
                <c:pt idx="4">
                  <c:v>Sci-Fi</c:v>
                </c:pt>
                <c:pt idx="5">
                  <c:v>Animation</c:v>
                </c:pt>
                <c:pt idx="6">
                  <c:v>Comedy</c:v>
                </c:pt>
                <c:pt idx="7">
                  <c:v>Action</c:v>
                </c:pt>
                <c:pt idx="8">
                  <c:v>Children</c:v>
                </c:pt>
                <c:pt idx="9">
                  <c:v>Games</c:v>
                </c:pt>
                <c:pt idx="10">
                  <c:v>Classics</c:v>
                </c:pt>
                <c:pt idx="11">
                  <c:v>Drama</c:v>
                </c:pt>
                <c:pt idx="12">
                  <c:v>Foreign</c:v>
                </c:pt>
                <c:pt idx="13">
                  <c:v>Family</c:v>
                </c:pt>
                <c:pt idx="14">
                  <c:v>Music</c:v>
                </c:pt>
                <c:pt idx="15">
                  <c:v>Travel</c:v>
                </c:pt>
                <c:pt idx="16">
                  <c:v>Thriller</c:v>
                </c:pt>
              </c:strCache>
            </c:strRef>
          </c:cat>
          <c:val>
            <c:numRef>
              <c:f>'[Task 3.10 sql results_Marcela Hincu.xlsx]AVG_renta_duration by Genre'!$B$2:$B$18</c:f>
              <c:numCache>
                <c:formatCode>0.00</c:formatCode>
                <c:ptCount val="17"/>
                <c:pt idx="0">
                  <c:v>4.7162162162162096</c:v>
                </c:pt>
                <c:pt idx="1">
                  <c:v>4.7460317460317398</c:v>
                </c:pt>
                <c:pt idx="2">
                  <c:v>4.7647058823529402</c:v>
                </c:pt>
                <c:pt idx="3">
                  <c:v>4.8571428571428497</c:v>
                </c:pt>
                <c:pt idx="4">
                  <c:v>4.8852459016393404</c:v>
                </c:pt>
                <c:pt idx="5">
                  <c:v>4.89393939393939</c:v>
                </c:pt>
                <c:pt idx="6">
                  <c:v>4.9310344827586201</c:v>
                </c:pt>
                <c:pt idx="7">
                  <c:v>4.953125</c:v>
                </c:pt>
                <c:pt idx="8">
                  <c:v>5.0333333333333297</c:v>
                </c:pt>
                <c:pt idx="9">
                  <c:v>5.0655737704917998</c:v>
                </c:pt>
                <c:pt idx="10">
                  <c:v>5.0701754385964897</c:v>
                </c:pt>
                <c:pt idx="11">
                  <c:v>5.0806451612903203</c:v>
                </c:pt>
                <c:pt idx="12">
                  <c:v>5.10958904109589</c:v>
                </c:pt>
                <c:pt idx="13">
                  <c:v>5.1617647058823497</c:v>
                </c:pt>
                <c:pt idx="14">
                  <c:v>5.23529411764705</c:v>
                </c:pt>
                <c:pt idx="15">
                  <c:v>5.3508771929824501</c:v>
                </c:pt>
                <c:pt idx="16" formatCode="General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A6-4F7E-8B04-C1831FCDBC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74805551"/>
        <c:axId val="446167391"/>
      </c:barChart>
      <c:catAx>
        <c:axId val="474805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167391"/>
        <c:crosses val="autoZero"/>
        <c:auto val="1"/>
        <c:lblAlgn val="ctr"/>
        <c:lblOffset val="100"/>
        <c:noMultiLvlLbl val="0"/>
      </c:catAx>
      <c:valAx>
        <c:axId val="4461673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4805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Total Sales by Region</a:t>
            </a:r>
            <a:r>
              <a:rPr lang="de-DE" baseline="0"/>
              <a:t> ($)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'[Task 3.10 sql results_Marcela Hincu.xlsx]region_customer_payment '!$A$3:$B$8</c:f>
              <c:strCache>
                <c:ptCount val="6"/>
                <c:pt idx="0">
                  <c:v>Asia</c:v>
                </c:pt>
                <c:pt idx="1">
                  <c:v>Europe</c:v>
                </c:pt>
                <c:pt idx="2">
                  <c:v>North America</c:v>
                </c:pt>
                <c:pt idx="3">
                  <c:v>South America</c:v>
                </c:pt>
                <c:pt idx="4">
                  <c:v>Africa</c:v>
                </c:pt>
                <c:pt idx="5">
                  <c:v>Oceania</c:v>
                </c:pt>
              </c:strCache>
              <c:extLst/>
            </c:strRef>
          </c:cat>
          <c:val>
            <c:numRef>
              <c:f>'[Task 3.10 sql results_Marcela Hincu.xlsx]region_customer_payment '!$C$3:$C$8</c:f>
              <c:numCache>
                <c:formatCode>General</c:formatCode>
                <c:ptCount val="6"/>
                <c:pt idx="0">
                  <c:v>27955.95</c:v>
                </c:pt>
                <c:pt idx="1">
                  <c:v>11066.89</c:v>
                </c:pt>
                <c:pt idx="2">
                  <c:v>8164.48</c:v>
                </c:pt>
                <c:pt idx="3">
                  <c:v>7141.25</c:v>
                </c:pt>
                <c:pt idx="4">
                  <c:v>6342.01</c:v>
                </c:pt>
                <c:pt idx="5">
                  <c:v>641.46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5A-4A4E-8BB3-0322B6421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93313967"/>
        <c:axId val="2135285935"/>
      </c:barChart>
      <c:catAx>
        <c:axId val="39331396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35285935"/>
        <c:crosses val="autoZero"/>
        <c:auto val="1"/>
        <c:lblAlgn val="ctr"/>
        <c:lblOffset val="100"/>
        <c:noMultiLvlLbl val="0"/>
      </c:catAx>
      <c:valAx>
        <c:axId val="213528593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93313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de-DE"/>
              <a:t>Total</a:t>
            </a:r>
            <a:r>
              <a:rPr lang="de-DE" baseline="0"/>
              <a:t> Customers by Region</a:t>
            </a:r>
            <a:r>
              <a:rPr lang="de-DE" sz="1600" b="1" i="0" u="none" strike="noStrike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597-492A-994E-A3B33B30EAF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597-492A-994E-A3B33B30EAF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597-492A-994E-A3B33B30EAF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597-492A-994E-A3B33B30EAF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597-492A-994E-A3B33B30EAF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597-492A-994E-A3B33B30EA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'[Task 3.10 sql results_Marcela Hincu.xlsx]region_customer_payment '!$A$3:$A$8</c:f>
              <c:strCache>
                <c:ptCount val="6"/>
                <c:pt idx="0">
                  <c:v>Asia</c:v>
                </c:pt>
                <c:pt idx="1">
                  <c:v>Europe</c:v>
                </c:pt>
                <c:pt idx="2">
                  <c:v>North America</c:v>
                </c:pt>
                <c:pt idx="3">
                  <c:v>South America</c:v>
                </c:pt>
                <c:pt idx="4">
                  <c:v>Africa</c:v>
                </c:pt>
                <c:pt idx="5">
                  <c:v>Oceania</c:v>
                </c:pt>
              </c:strCache>
            </c:strRef>
          </c:cat>
          <c:val>
            <c:numRef>
              <c:f>'[Task 3.10 sql results_Marcela Hincu.xlsx]region_customer_payment '!$B$3:$B$8</c:f>
              <c:numCache>
                <c:formatCode>General</c:formatCode>
                <c:ptCount val="6"/>
                <c:pt idx="0">
                  <c:v>273</c:v>
                </c:pt>
                <c:pt idx="1">
                  <c:v>108</c:v>
                </c:pt>
                <c:pt idx="2">
                  <c:v>80</c:v>
                </c:pt>
                <c:pt idx="3">
                  <c:v>70</c:v>
                </c:pt>
                <c:pt idx="4">
                  <c:v>61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597-492A-994E-A3B33B30EA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a073618e6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a073618e6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a073618e6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a073618e6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25" y="32910"/>
            <a:ext cx="12192000" cy="7764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942513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2023438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>
            <a:off x="3104362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flipH="1">
            <a:off x="4185287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flipH="1">
            <a:off x="5266211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flipH="1">
            <a:off x="6347136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flipH="1">
            <a:off x="7428060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>
            <a:off x="8508985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flipH="1">
            <a:off x="-10951" y="32910"/>
            <a:ext cx="711940" cy="772968"/>
          </a:xfrm>
          <a:custGeom>
            <a:avLst/>
            <a:gdLst/>
            <a:ahLst/>
            <a:cxnLst/>
            <a:rect l="l" t="t" r="r" b="b"/>
            <a:pathLst>
              <a:path w="868219" h="951345" extrusionOk="0">
                <a:moveTo>
                  <a:pt x="0" y="951345"/>
                </a:moveTo>
                <a:lnTo>
                  <a:pt x="367181" y="1"/>
                </a:lnTo>
                <a:lnTo>
                  <a:pt x="868219" y="0"/>
                </a:lnTo>
                <a:lnTo>
                  <a:pt x="842784" y="951345"/>
                </a:lnTo>
                <a:lnTo>
                  <a:pt x="0" y="9513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flipH="1">
            <a:off x="9589909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 flipH="1">
            <a:off x="10670834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25" y="790030"/>
            <a:ext cx="12192000" cy="7773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521379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439343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6357306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5275269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4193232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3111196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2029159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947122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-13851" y="779654"/>
            <a:ext cx="719513" cy="787676"/>
          </a:xfrm>
          <a:custGeom>
            <a:avLst/>
            <a:gdLst/>
            <a:ahLst/>
            <a:cxnLst/>
            <a:rect l="l" t="t" r="r" b="b"/>
            <a:pathLst>
              <a:path w="877455" h="960581" extrusionOk="0">
                <a:moveTo>
                  <a:pt x="0" y="960581"/>
                </a:moveTo>
                <a:lnTo>
                  <a:pt x="25436" y="0"/>
                </a:lnTo>
                <a:lnTo>
                  <a:pt x="877455" y="0"/>
                </a:lnTo>
                <a:lnTo>
                  <a:pt x="510274" y="951344"/>
                </a:lnTo>
                <a:lnTo>
                  <a:pt x="0" y="9605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11767605" y="772081"/>
            <a:ext cx="410851" cy="795249"/>
          </a:xfrm>
          <a:custGeom>
            <a:avLst/>
            <a:gdLst/>
            <a:ahLst/>
            <a:cxnLst/>
            <a:rect l="l" t="t" r="r" b="b"/>
            <a:pathLst>
              <a:path w="501038" h="969816" extrusionOk="0">
                <a:moveTo>
                  <a:pt x="0" y="960580"/>
                </a:moveTo>
                <a:lnTo>
                  <a:pt x="367181" y="9236"/>
                </a:lnTo>
                <a:lnTo>
                  <a:pt x="498763" y="0"/>
                </a:lnTo>
                <a:cubicBezTo>
                  <a:pt x="499521" y="323272"/>
                  <a:pt x="500280" y="646544"/>
                  <a:pt x="501038" y="969816"/>
                </a:cubicBezTo>
                <a:lnTo>
                  <a:pt x="0" y="960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10685510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9603416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3442300" y="1964975"/>
            <a:ext cx="7817100" cy="19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cxnSp>
        <p:nvCxnSpPr>
          <p:cNvPr id="37" name="Google Shape;37;p2"/>
          <p:cNvCxnSpPr/>
          <p:nvPr/>
        </p:nvCxnSpPr>
        <p:spPr>
          <a:xfrm>
            <a:off x="3039799" y="2878400"/>
            <a:ext cx="8680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38;p2"/>
          <p:cNvCxnSpPr/>
          <p:nvPr/>
        </p:nvCxnSpPr>
        <p:spPr>
          <a:xfrm>
            <a:off x="400675" y="5476500"/>
            <a:ext cx="11319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" name="Google Shape;39;p2"/>
          <p:cNvCxnSpPr/>
          <p:nvPr/>
        </p:nvCxnSpPr>
        <p:spPr>
          <a:xfrm>
            <a:off x="4178420" y="5476512"/>
            <a:ext cx="0" cy="1008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" name="Google Shape;40;p2"/>
          <p:cNvCxnSpPr/>
          <p:nvPr/>
        </p:nvCxnSpPr>
        <p:spPr>
          <a:xfrm>
            <a:off x="7949070" y="5476512"/>
            <a:ext cx="0" cy="1008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41;p2"/>
          <p:cNvSpPr txBox="1"/>
          <p:nvPr/>
        </p:nvSpPr>
        <p:spPr>
          <a:xfrm>
            <a:off x="429306" y="2281084"/>
            <a:ext cx="3288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PRODUCTION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429306" y="3099647"/>
            <a:ext cx="2587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DIRECTOR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429306" y="3918210"/>
            <a:ext cx="2211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CAMERA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1405663" y="4870753"/>
            <a:ext cx="1407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5208600" y="4835095"/>
            <a:ext cx="1774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SCENE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9379037" y="4874538"/>
            <a:ext cx="1407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TAKE</a:t>
            </a:r>
            <a:endParaRPr sz="2000">
              <a:solidFill>
                <a:schemeClr val="accent1"/>
              </a:solidFill>
            </a:endParaRPr>
          </a:p>
        </p:txBody>
      </p:sp>
      <p:cxnSp>
        <p:nvCxnSpPr>
          <p:cNvPr id="47" name="Google Shape;47;p2"/>
          <p:cNvCxnSpPr/>
          <p:nvPr/>
        </p:nvCxnSpPr>
        <p:spPr>
          <a:xfrm>
            <a:off x="3039799" y="3640400"/>
            <a:ext cx="8680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" name="Google Shape;48;p2"/>
          <p:cNvCxnSpPr/>
          <p:nvPr/>
        </p:nvCxnSpPr>
        <p:spPr>
          <a:xfrm>
            <a:off x="3039799" y="4402400"/>
            <a:ext cx="8680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118203" y="32900"/>
            <a:ext cx="1420203" cy="1382671"/>
            <a:chOff x="95978" y="61850"/>
            <a:chExt cx="1420203" cy="1382671"/>
          </a:xfrm>
        </p:grpSpPr>
        <p:sp>
          <p:nvSpPr>
            <p:cNvPr id="50" name="Google Shape;50;p2"/>
            <p:cNvSpPr/>
            <p:nvPr/>
          </p:nvSpPr>
          <p:spPr>
            <a:xfrm>
              <a:off x="95978" y="61850"/>
              <a:ext cx="1420203" cy="1382671"/>
            </a:xfrm>
            <a:custGeom>
              <a:avLst/>
              <a:gdLst/>
              <a:ahLst/>
              <a:cxnLst/>
              <a:rect l="l" t="t" r="r" b="b"/>
              <a:pathLst>
                <a:path w="1730478" h="1684746" extrusionOk="0">
                  <a:moveTo>
                    <a:pt x="0" y="103814"/>
                  </a:moveTo>
                  <a:cubicBezTo>
                    <a:pt x="0" y="46479"/>
                    <a:pt x="46479" y="0"/>
                    <a:pt x="103814" y="0"/>
                  </a:cubicBezTo>
                  <a:lnTo>
                    <a:pt x="1730478" y="1580932"/>
                  </a:lnTo>
                  <a:cubicBezTo>
                    <a:pt x="1730478" y="1638267"/>
                    <a:pt x="1683999" y="1684746"/>
                    <a:pt x="1626664" y="1684746"/>
                  </a:cubicBezTo>
                  <a:lnTo>
                    <a:pt x="103814" y="1684746"/>
                  </a:lnTo>
                  <a:cubicBezTo>
                    <a:pt x="46479" y="1684746"/>
                    <a:pt x="0" y="1638267"/>
                    <a:pt x="0" y="1580932"/>
                  </a:cubicBezTo>
                  <a:lnTo>
                    <a:pt x="0" y="1038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6864" y="294088"/>
              <a:ext cx="177271" cy="177271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accent5">
                  <a:alpha val="8392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65319" y="1166043"/>
              <a:ext cx="177271" cy="177271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accent5">
                  <a:alpha val="8392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079619" y="1162192"/>
              <a:ext cx="177271" cy="177271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accent5">
                  <a:alpha val="8392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subTitle" idx="1"/>
          </p:nvPr>
        </p:nvSpPr>
        <p:spPr>
          <a:xfrm>
            <a:off x="3442300" y="3863675"/>
            <a:ext cx="7817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2"/>
          </p:nvPr>
        </p:nvSpPr>
        <p:spPr>
          <a:xfrm>
            <a:off x="414925" y="5566850"/>
            <a:ext cx="3763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subTitle" idx="3"/>
          </p:nvPr>
        </p:nvSpPr>
        <p:spPr>
          <a:xfrm>
            <a:off x="4178575" y="5566850"/>
            <a:ext cx="3763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4"/>
          </p:nvPr>
        </p:nvSpPr>
        <p:spPr>
          <a:xfrm>
            <a:off x="7956075" y="5566850"/>
            <a:ext cx="3763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2"/>
          <p:cNvSpPr/>
          <p:nvPr/>
        </p:nvSpPr>
        <p:spPr>
          <a:xfrm rot="10800000" flipH="1">
            <a:off x="11767605" y="10081"/>
            <a:ext cx="410851" cy="795249"/>
          </a:xfrm>
          <a:custGeom>
            <a:avLst/>
            <a:gdLst/>
            <a:ahLst/>
            <a:cxnLst/>
            <a:rect l="l" t="t" r="r" b="b"/>
            <a:pathLst>
              <a:path w="501038" h="969816" extrusionOk="0">
                <a:moveTo>
                  <a:pt x="0" y="960580"/>
                </a:moveTo>
                <a:lnTo>
                  <a:pt x="367181" y="9236"/>
                </a:lnTo>
                <a:lnTo>
                  <a:pt x="498763" y="0"/>
                </a:lnTo>
                <a:cubicBezTo>
                  <a:pt x="499521" y="323272"/>
                  <a:pt x="500280" y="646544"/>
                  <a:pt x="501038" y="969816"/>
                </a:cubicBezTo>
                <a:lnTo>
                  <a:pt x="0" y="960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bg>
      <p:bgPr>
        <a:solidFill>
          <a:schemeClr val="lt2"/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2"/>
          <p:cNvSpPr/>
          <p:nvPr/>
        </p:nvSpPr>
        <p:spPr>
          <a:xfrm>
            <a:off x="3854775" y="-51900"/>
            <a:ext cx="8354750" cy="6914750"/>
          </a:xfrm>
          <a:custGeom>
            <a:avLst/>
            <a:gdLst/>
            <a:ahLst/>
            <a:cxnLst/>
            <a:rect l="l" t="t" r="r" b="b"/>
            <a:pathLst>
              <a:path w="334190" h="276590" extrusionOk="0">
                <a:moveTo>
                  <a:pt x="0" y="107755"/>
                </a:moveTo>
                <a:lnTo>
                  <a:pt x="74652" y="0"/>
                </a:lnTo>
                <a:lnTo>
                  <a:pt x="334190" y="1399"/>
                </a:lnTo>
                <a:lnTo>
                  <a:pt x="334190" y="276383"/>
                </a:lnTo>
                <a:lnTo>
                  <a:pt x="76773" y="276590"/>
                </a:lnTo>
                <a:lnTo>
                  <a:pt x="0" y="14134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30" name="Google Shape;830;p22"/>
          <p:cNvGrpSpPr/>
          <p:nvPr/>
        </p:nvGrpSpPr>
        <p:grpSpPr>
          <a:xfrm>
            <a:off x="159601" y="840110"/>
            <a:ext cx="3802920" cy="6017894"/>
            <a:chOff x="3246851" y="286060"/>
            <a:chExt cx="3802920" cy="6017894"/>
          </a:xfrm>
        </p:grpSpPr>
        <p:sp>
          <p:nvSpPr>
            <p:cNvPr id="831" name="Google Shape;831;p22"/>
            <p:cNvSpPr/>
            <p:nvPr/>
          </p:nvSpPr>
          <p:spPr>
            <a:xfrm>
              <a:off x="3608029" y="3831784"/>
              <a:ext cx="2866307" cy="2472170"/>
            </a:xfrm>
            <a:custGeom>
              <a:avLst/>
              <a:gdLst/>
              <a:ahLst/>
              <a:cxnLst/>
              <a:rect l="l" t="t" r="r" b="b"/>
              <a:pathLst>
                <a:path w="2866307" h="2472170" extrusionOk="0">
                  <a:moveTo>
                    <a:pt x="1354310" y="2199670"/>
                  </a:moveTo>
                  <a:cubicBezTo>
                    <a:pt x="1370715" y="2187030"/>
                    <a:pt x="1375018" y="2170535"/>
                    <a:pt x="1375018" y="2149916"/>
                  </a:cubicBezTo>
                  <a:cubicBezTo>
                    <a:pt x="1374480" y="1531889"/>
                    <a:pt x="1374328" y="913862"/>
                    <a:pt x="1374570" y="295835"/>
                  </a:cubicBezTo>
                  <a:cubicBezTo>
                    <a:pt x="1374570" y="286871"/>
                    <a:pt x="1373674" y="277458"/>
                    <a:pt x="1373225" y="267776"/>
                  </a:cubicBezTo>
                  <a:cubicBezTo>
                    <a:pt x="1361302" y="269390"/>
                    <a:pt x="1360495" y="278982"/>
                    <a:pt x="1356820" y="285705"/>
                  </a:cubicBezTo>
                  <a:cubicBezTo>
                    <a:pt x="983646" y="948493"/>
                    <a:pt x="610535" y="1611289"/>
                    <a:pt x="237486" y="2274077"/>
                  </a:cubicBezTo>
                  <a:cubicBezTo>
                    <a:pt x="234528" y="2279277"/>
                    <a:pt x="232287" y="2284745"/>
                    <a:pt x="229777" y="2290034"/>
                  </a:cubicBezTo>
                  <a:cubicBezTo>
                    <a:pt x="213102" y="2306260"/>
                    <a:pt x="216150" y="2325176"/>
                    <a:pt x="219378" y="2345795"/>
                  </a:cubicBezTo>
                  <a:cubicBezTo>
                    <a:pt x="228047" y="2406226"/>
                    <a:pt x="186092" y="2462237"/>
                    <a:pt x="125670" y="2470906"/>
                  </a:cubicBezTo>
                  <a:cubicBezTo>
                    <a:pt x="116257" y="2472260"/>
                    <a:pt x="106718" y="2472394"/>
                    <a:pt x="97278" y="2471300"/>
                  </a:cubicBezTo>
                  <a:cubicBezTo>
                    <a:pt x="14803" y="2461709"/>
                    <a:pt x="-22131" y="2386405"/>
                    <a:pt x="13010" y="2299627"/>
                  </a:cubicBezTo>
                  <a:cubicBezTo>
                    <a:pt x="30940" y="2278918"/>
                    <a:pt x="50393" y="2259464"/>
                    <a:pt x="78721" y="2253458"/>
                  </a:cubicBezTo>
                  <a:cubicBezTo>
                    <a:pt x="96651" y="2249603"/>
                    <a:pt x="101133" y="2233288"/>
                    <a:pt x="108395" y="2220378"/>
                  </a:cubicBezTo>
                  <a:cubicBezTo>
                    <a:pt x="368192" y="1759117"/>
                    <a:pt x="627900" y="1297821"/>
                    <a:pt x="887517" y="836497"/>
                  </a:cubicBezTo>
                  <a:cubicBezTo>
                    <a:pt x="999218" y="637929"/>
                    <a:pt x="1110111" y="438822"/>
                    <a:pt x="1223604" y="241240"/>
                  </a:cubicBezTo>
                  <a:cubicBezTo>
                    <a:pt x="1240996" y="211029"/>
                    <a:pt x="1240279" y="190142"/>
                    <a:pt x="1222170" y="161903"/>
                  </a:cubicBezTo>
                  <a:cubicBezTo>
                    <a:pt x="1189180" y="110356"/>
                    <a:pt x="1160224" y="56119"/>
                    <a:pt x="1127861" y="0"/>
                  </a:cubicBezTo>
                  <a:lnTo>
                    <a:pt x="1736206" y="0"/>
                  </a:lnTo>
                  <a:cubicBezTo>
                    <a:pt x="1702140" y="58988"/>
                    <a:pt x="1671660" y="114838"/>
                    <a:pt x="1638043" y="168716"/>
                  </a:cubicBezTo>
                  <a:cubicBezTo>
                    <a:pt x="1623071" y="192741"/>
                    <a:pt x="1623430" y="210850"/>
                    <a:pt x="1637505" y="235772"/>
                  </a:cubicBezTo>
                  <a:cubicBezTo>
                    <a:pt x="2009118" y="894203"/>
                    <a:pt x="2380051" y="1552983"/>
                    <a:pt x="2750294" y="2212131"/>
                  </a:cubicBezTo>
                  <a:cubicBezTo>
                    <a:pt x="2762844" y="2234543"/>
                    <a:pt x="2775484" y="2253458"/>
                    <a:pt x="2802648" y="2260271"/>
                  </a:cubicBezTo>
                  <a:cubicBezTo>
                    <a:pt x="2822729" y="2265381"/>
                    <a:pt x="2835100" y="2283401"/>
                    <a:pt x="2849354" y="2297564"/>
                  </a:cubicBezTo>
                  <a:cubicBezTo>
                    <a:pt x="2850698" y="2300792"/>
                    <a:pt x="2852133" y="2304019"/>
                    <a:pt x="2853567" y="2307246"/>
                  </a:cubicBezTo>
                  <a:cubicBezTo>
                    <a:pt x="2876517" y="2359690"/>
                    <a:pt x="2867552" y="2409713"/>
                    <a:pt x="2829004" y="2444048"/>
                  </a:cubicBezTo>
                  <a:cubicBezTo>
                    <a:pt x="2794113" y="2474850"/>
                    <a:pt x="2743839" y="2480947"/>
                    <a:pt x="2702601" y="2459378"/>
                  </a:cubicBezTo>
                  <a:cubicBezTo>
                    <a:pt x="2657061" y="2435352"/>
                    <a:pt x="2636353" y="2389722"/>
                    <a:pt x="2647110" y="2332796"/>
                  </a:cubicBezTo>
                  <a:cubicBezTo>
                    <a:pt x="2650866" y="2320102"/>
                    <a:pt x="2647433" y="2306368"/>
                    <a:pt x="2638146" y="2296937"/>
                  </a:cubicBezTo>
                  <a:cubicBezTo>
                    <a:pt x="2550112" y="2139517"/>
                    <a:pt x="2462527" y="1981828"/>
                    <a:pt x="2374045" y="1824587"/>
                  </a:cubicBezTo>
                  <a:cubicBezTo>
                    <a:pt x="2088250" y="1316826"/>
                    <a:pt x="1802159" y="808948"/>
                    <a:pt x="1515764" y="300945"/>
                  </a:cubicBezTo>
                  <a:lnTo>
                    <a:pt x="1494607" y="263383"/>
                  </a:lnTo>
                  <a:cubicBezTo>
                    <a:pt x="1483670" y="275754"/>
                    <a:pt x="1488063" y="286781"/>
                    <a:pt x="1488063" y="296553"/>
                  </a:cubicBezTo>
                  <a:cubicBezTo>
                    <a:pt x="1488063" y="912428"/>
                    <a:pt x="1487884" y="1528330"/>
                    <a:pt x="1487525" y="2144268"/>
                  </a:cubicBezTo>
                  <a:cubicBezTo>
                    <a:pt x="1487525" y="2165425"/>
                    <a:pt x="1488691" y="2184520"/>
                    <a:pt x="1507965" y="2197519"/>
                  </a:cubicBezTo>
                  <a:cubicBezTo>
                    <a:pt x="1534859" y="2264844"/>
                    <a:pt x="1510654" y="2322038"/>
                    <a:pt x="1450680" y="2334051"/>
                  </a:cubicBezTo>
                  <a:cubicBezTo>
                    <a:pt x="1418855" y="2342021"/>
                    <a:pt x="1385292" y="2330958"/>
                    <a:pt x="1364440" y="2305633"/>
                  </a:cubicBezTo>
                  <a:cubicBezTo>
                    <a:pt x="1336470" y="2273181"/>
                    <a:pt x="1338263" y="2237322"/>
                    <a:pt x="1354310" y="21996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2" name="Google Shape;832;p22"/>
            <p:cNvGrpSpPr/>
            <p:nvPr/>
          </p:nvGrpSpPr>
          <p:grpSpPr>
            <a:xfrm>
              <a:off x="3246851" y="286060"/>
              <a:ext cx="3802920" cy="3481447"/>
              <a:chOff x="3246851" y="286060"/>
              <a:chExt cx="3802920" cy="3481447"/>
            </a:xfrm>
          </p:grpSpPr>
          <p:sp>
            <p:nvSpPr>
              <p:cNvPr id="833" name="Google Shape;833;p22"/>
              <p:cNvSpPr/>
              <p:nvPr/>
            </p:nvSpPr>
            <p:spPr>
              <a:xfrm>
                <a:off x="3246851" y="286060"/>
                <a:ext cx="3802920" cy="3481447"/>
              </a:xfrm>
              <a:custGeom>
                <a:avLst/>
                <a:gdLst/>
                <a:ahLst/>
                <a:cxnLst/>
                <a:rect l="l" t="t" r="r" b="b"/>
                <a:pathLst>
                  <a:path w="3802920" h="3481447" extrusionOk="0">
                    <a:moveTo>
                      <a:pt x="1157587" y="3347192"/>
                    </a:moveTo>
                    <a:cubicBezTo>
                      <a:pt x="1137802" y="3347496"/>
                      <a:pt x="1121557" y="3362916"/>
                      <a:pt x="1120231" y="3382656"/>
                    </a:cubicBezTo>
                    <a:cubicBezTo>
                      <a:pt x="1119245" y="3407399"/>
                      <a:pt x="1134933" y="3418336"/>
                      <a:pt x="1157345" y="3422818"/>
                    </a:cubicBezTo>
                    <a:lnTo>
                      <a:pt x="1157345" y="3422639"/>
                    </a:lnTo>
                    <a:cubicBezTo>
                      <a:pt x="1179756" y="3419680"/>
                      <a:pt x="1195893" y="3407668"/>
                      <a:pt x="1196162" y="3384628"/>
                    </a:cubicBezTo>
                    <a:cubicBezTo>
                      <a:pt x="1195848" y="3363642"/>
                      <a:pt x="1178573" y="3346878"/>
                      <a:pt x="1157587" y="3347192"/>
                    </a:cubicBezTo>
                    <a:close/>
                    <a:moveTo>
                      <a:pt x="2428988" y="3346439"/>
                    </a:moveTo>
                    <a:cubicBezTo>
                      <a:pt x="2408083" y="3345219"/>
                      <a:pt x="2390144" y="3361186"/>
                      <a:pt x="2388925" y="3382091"/>
                    </a:cubicBezTo>
                    <a:cubicBezTo>
                      <a:pt x="2387715" y="3402997"/>
                      <a:pt x="2403672" y="3420935"/>
                      <a:pt x="2424587" y="3422155"/>
                    </a:cubicBezTo>
                    <a:cubicBezTo>
                      <a:pt x="2425779" y="3422226"/>
                      <a:pt x="2426980" y="3422235"/>
                      <a:pt x="2428181" y="3422190"/>
                    </a:cubicBezTo>
                    <a:cubicBezTo>
                      <a:pt x="2450773" y="3422459"/>
                      <a:pt x="2463502" y="3407399"/>
                      <a:pt x="2467895" y="3382298"/>
                    </a:cubicBezTo>
                    <a:cubicBezTo>
                      <a:pt x="2463323" y="3362665"/>
                      <a:pt x="2453462" y="3345990"/>
                      <a:pt x="2428988" y="3346439"/>
                    </a:cubicBezTo>
                    <a:close/>
                    <a:moveTo>
                      <a:pt x="2681255" y="3346170"/>
                    </a:moveTo>
                    <a:cubicBezTo>
                      <a:pt x="2657409" y="3346797"/>
                      <a:pt x="2644590" y="3361679"/>
                      <a:pt x="2645396" y="3385077"/>
                    </a:cubicBezTo>
                    <a:cubicBezTo>
                      <a:pt x="2644338" y="3404306"/>
                      <a:pt x="2659076" y="3420747"/>
                      <a:pt x="2678306" y="3421805"/>
                    </a:cubicBezTo>
                    <a:cubicBezTo>
                      <a:pt x="2679893" y="3421895"/>
                      <a:pt x="2681470" y="3421868"/>
                      <a:pt x="2683048" y="3421742"/>
                    </a:cubicBezTo>
                    <a:cubicBezTo>
                      <a:pt x="2705998" y="3420935"/>
                      <a:pt x="2718907" y="3406413"/>
                      <a:pt x="2719893" y="3381401"/>
                    </a:cubicBezTo>
                    <a:lnTo>
                      <a:pt x="2720341" y="3381401"/>
                    </a:lnTo>
                    <a:cubicBezTo>
                      <a:pt x="2717562" y="3359168"/>
                      <a:pt x="2705101" y="3345542"/>
                      <a:pt x="2681255" y="3346170"/>
                    </a:cubicBezTo>
                    <a:close/>
                    <a:moveTo>
                      <a:pt x="2045747" y="3346170"/>
                    </a:moveTo>
                    <a:cubicBezTo>
                      <a:pt x="2021991" y="3347246"/>
                      <a:pt x="2009261" y="3362127"/>
                      <a:pt x="2009888" y="3385525"/>
                    </a:cubicBezTo>
                    <a:cubicBezTo>
                      <a:pt x="2009198" y="3404772"/>
                      <a:pt x="2024232" y="3420935"/>
                      <a:pt x="2043479" y="3421635"/>
                    </a:cubicBezTo>
                    <a:cubicBezTo>
                      <a:pt x="2045344" y="3421697"/>
                      <a:pt x="2047217" y="3421617"/>
                      <a:pt x="2049064" y="3421384"/>
                    </a:cubicBezTo>
                    <a:cubicBezTo>
                      <a:pt x="2071297" y="3420667"/>
                      <a:pt x="2084654" y="3406143"/>
                      <a:pt x="2084654" y="3380505"/>
                    </a:cubicBezTo>
                    <a:lnTo>
                      <a:pt x="2085102" y="3380146"/>
                    </a:lnTo>
                    <a:cubicBezTo>
                      <a:pt x="2082233" y="3358720"/>
                      <a:pt x="2069503" y="3345094"/>
                      <a:pt x="2045747" y="3346170"/>
                    </a:cubicBezTo>
                    <a:close/>
                    <a:moveTo>
                      <a:pt x="2557900" y="3345990"/>
                    </a:moveTo>
                    <a:cubicBezTo>
                      <a:pt x="2533696" y="3344646"/>
                      <a:pt x="2520876" y="3358183"/>
                      <a:pt x="2517111" y="3380505"/>
                    </a:cubicBezTo>
                    <a:cubicBezTo>
                      <a:pt x="2517111" y="3404978"/>
                      <a:pt x="2529931" y="3419949"/>
                      <a:pt x="2552970" y="3421563"/>
                    </a:cubicBezTo>
                    <a:cubicBezTo>
                      <a:pt x="2573840" y="3422925"/>
                      <a:pt x="2591859" y="3407112"/>
                      <a:pt x="2593221" y="3386242"/>
                    </a:cubicBezTo>
                    <a:cubicBezTo>
                      <a:pt x="2594584" y="3365372"/>
                      <a:pt x="2578770" y="3347353"/>
                      <a:pt x="2557900" y="3345990"/>
                    </a:cubicBezTo>
                    <a:close/>
                    <a:moveTo>
                      <a:pt x="1544100" y="3345928"/>
                    </a:moveTo>
                    <a:cubicBezTo>
                      <a:pt x="1542065" y="3345802"/>
                      <a:pt x="1540021" y="3345847"/>
                      <a:pt x="1537986" y="3346080"/>
                    </a:cubicBezTo>
                    <a:cubicBezTo>
                      <a:pt x="1518568" y="3344897"/>
                      <a:pt x="1501858" y="3359680"/>
                      <a:pt x="1500675" y="3379106"/>
                    </a:cubicBezTo>
                    <a:cubicBezTo>
                      <a:pt x="1500558" y="3380971"/>
                      <a:pt x="1500594" y="3382853"/>
                      <a:pt x="1500782" y="3384718"/>
                    </a:cubicBezTo>
                    <a:cubicBezTo>
                      <a:pt x="1501231" y="3407399"/>
                      <a:pt x="1516829" y="3420218"/>
                      <a:pt x="1540227" y="3422639"/>
                    </a:cubicBezTo>
                    <a:cubicBezTo>
                      <a:pt x="1562012" y="3418336"/>
                      <a:pt x="1577520" y="3407219"/>
                      <a:pt x="1576624" y="3382835"/>
                    </a:cubicBezTo>
                    <a:cubicBezTo>
                      <a:pt x="1577834" y="3363660"/>
                      <a:pt x="1563275" y="3347138"/>
                      <a:pt x="1544100" y="3345928"/>
                    </a:cubicBezTo>
                    <a:close/>
                    <a:moveTo>
                      <a:pt x="1412211" y="3345901"/>
                    </a:moveTo>
                    <a:cubicBezTo>
                      <a:pt x="1388275" y="3345632"/>
                      <a:pt x="1374828" y="3360155"/>
                      <a:pt x="1374470" y="3383373"/>
                    </a:cubicBezTo>
                    <a:cubicBezTo>
                      <a:pt x="1372695" y="3402701"/>
                      <a:pt x="1386922" y="3419806"/>
                      <a:pt x="1406241" y="3421590"/>
                    </a:cubicBezTo>
                    <a:cubicBezTo>
                      <a:pt x="1408105" y="3421760"/>
                      <a:pt x="1409988" y="3421778"/>
                      <a:pt x="1411853" y="3421653"/>
                    </a:cubicBezTo>
                    <a:cubicBezTo>
                      <a:pt x="1434354" y="3421921"/>
                      <a:pt x="1448249" y="3407937"/>
                      <a:pt x="1449773" y="3383194"/>
                    </a:cubicBezTo>
                    <a:lnTo>
                      <a:pt x="1449863" y="3383015"/>
                    </a:lnTo>
                    <a:cubicBezTo>
                      <a:pt x="1447980" y="3360513"/>
                      <a:pt x="1436147" y="3346170"/>
                      <a:pt x="1412211" y="3345901"/>
                    </a:cubicBezTo>
                    <a:close/>
                    <a:moveTo>
                      <a:pt x="1284464" y="3345901"/>
                    </a:moveTo>
                    <a:cubicBezTo>
                      <a:pt x="1260528" y="3346618"/>
                      <a:pt x="1248695" y="3361051"/>
                      <a:pt x="1246902" y="3383911"/>
                    </a:cubicBezTo>
                    <a:lnTo>
                      <a:pt x="1246992" y="3383732"/>
                    </a:lnTo>
                    <a:cubicBezTo>
                      <a:pt x="1248964" y="3408116"/>
                      <a:pt x="1263038" y="3421921"/>
                      <a:pt x="1285629" y="3421653"/>
                    </a:cubicBezTo>
                    <a:cubicBezTo>
                      <a:pt x="1306535" y="3420362"/>
                      <a:pt x="1322439" y="3402378"/>
                      <a:pt x="1321148" y="3381473"/>
                    </a:cubicBezTo>
                    <a:cubicBezTo>
                      <a:pt x="1319946" y="3361921"/>
                      <a:pt x="1304043" y="3346501"/>
                      <a:pt x="1284464" y="3345901"/>
                    </a:cubicBezTo>
                    <a:close/>
                    <a:moveTo>
                      <a:pt x="902119" y="3345901"/>
                    </a:moveTo>
                    <a:cubicBezTo>
                      <a:pt x="881187" y="3346457"/>
                      <a:pt x="864656" y="3363875"/>
                      <a:pt x="865212" y="3384808"/>
                    </a:cubicBezTo>
                    <a:cubicBezTo>
                      <a:pt x="865767" y="3405740"/>
                      <a:pt x="883186" y="3422271"/>
                      <a:pt x="904118" y="3421715"/>
                    </a:cubicBezTo>
                    <a:cubicBezTo>
                      <a:pt x="904585" y="3421706"/>
                      <a:pt x="905060" y="3421679"/>
                      <a:pt x="905526" y="3421653"/>
                    </a:cubicBezTo>
                    <a:cubicBezTo>
                      <a:pt x="928207" y="3420577"/>
                      <a:pt x="941474" y="3406054"/>
                      <a:pt x="942102" y="3380505"/>
                    </a:cubicBezTo>
                    <a:cubicBezTo>
                      <a:pt x="938427" y="3359079"/>
                      <a:pt x="926055" y="3344646"/>
                      <a:pt x="902119" y="3345901"/>
                    </a:cubicBezTo>
                    <a:close/>
                    <a:moveTo>
                      <a:pt x="2300569" y="3345497"/>
                    </a:moveTo>
                    <a:cubicBezTo>
                      <a:pt x="2279573" y="3345820"/>
                      <a:pt x="2262819" y="3363095"/>
                      <a:pt x="2263141" y="3384090"/>
                    </a:cubicBezTo>
                    <a:cubicBezTo>
                      <a:pt x="2263141" y="3407399"/>
                      <a:pt x="2278919" y="3419770"/>
                      <a:pt x="2301779" y="3422728"/>
                    </a:cubicBezTo>
                    <a:lnTo>
                      <a:pt x="2301869" y="3422370"/>
                    </a:lnTo>
                    <a:cubicBezTo>
                      <a:pt x="2323922" y="3418246"/>
                      <a:pt x="2339969" y="3406861"/>
                      <a:pt x="2339162" y="3382925"/>
                    </a:cubicBezTo>
                    <a:cubicBezTo>
                      <a:pt x="2338839" y="3361930"/>
                      <a:pt x="2321564" y="3345175"/>
                      <a:pt x="2300569" y="3345497"/>
                    </a:cubicBezTo>
                    <a:close/>
                    <a:moveTo>
                      <a:pt x="2174121" y="3345273"/>
                    </a:moveTo>
                    <a:cubicBezTo>
                      <a:pt x="2149290" y="3347604"/>
                      <a:pt x="2135573" y="3361948"/>
                      <a:pt x="2136021" y="3384539"/>
                    </a:cubicBezTo>
                    <a:cubicBezTo>
                      <a:pt x="2135250" y="3404324"/>
                      <a:pt x="2150670" y="3420998"/>
                      <a:pt x="2170455" y="3421769"/>
                    </a:cubicBezTo>
                    <a:cubicBezTo>
                      <a:pt x="2171979" y="3421823"/>
                      <a:pt x="2173503" y="3421787"/>
                      <a:pt x="2175018" y="3421653"/>
                    </a:cubicBezTo>
                    <a:cubicBezTo>
                      <a:pt x="2194453" y="3422603"/>
                      <a:pt x="2210976" y="3407623"/>
                      <a:pt x="2211926" y="3388187"/>
                    </a:cubicBezTo>
                    <a:cubicBezTo>
                      <a:pt x="2212015" y="3386367"/>
                      <a:pt x="2211962" y="3384548"/>
                      <a:pt x="2211773" y="3382746"/>
                    </a:cubicBezTo>
                    <a:cubicBezTo>
                      <a:pt x="2210967" y="3358900"/>
                      <a:pt x="2196265" y="3347425"/>
                      <a:pt x="2174032" y="3345453"/>
                    </a:cubicBezTo>
                    <a:close/>
                    <a:moveTo>
                      <a:pt x="1916655" y="3345273"/>
                    </a:moveTo>
                    <a:lnTo>
                      <a:pt x="1916706" y="3345292"/>
                    </a:lnTo>
                    <a:lnTo>
                      <a:pt x="1892428" y="3356860"/>
                    </a:lnTo>
                    <a:cubicBezTo>
                      <a:pt x="1886220" y="3363024"/>
                      <a:pt x="1882410" y="3371764"/>
                      <a:pt x="1882500" y="3383911"/>
                    </a:cubicBezTo>
                    <a:cubicBezTo>
                      <a:pt x="1882500" y="3404709"/>
                      <a:pt x="1899353" y="3421563"/>
                      <a:pt x="1920151" y="3421563"/>
                    </a:cubicBezTo>
                    <a:cubicBezTo>
                      <a:pt x="1940950" y="3421563"/>
                      <a:pt x="1957803" y="3404709"/>
                      <a:pt x="1957803" y="3383911"/>
                    </a:cubicBezTo>
                    <a:cubicBezTo>
                      <a:pt x="1957624" y="3372212"/>
                      <a:pt x="1954061" y="3363068"/>
                      <a:pt x="1947180" y="3356591"/>
                    </a:cubicBezTo>
                    <a:lnTo>
                      <a:pt x="1916706" y="3345292"/>
                    </a:lnTo>
                    <a:lnTo>
                      <a:pt x="1916745" y="3345273"/>
                    </a:lnTo>
                    <a:close/>
                    <a:moveTo>
                      <a:pt x="1030942" y="3345184"/>
                    </a:moveTo>
                    <a:cubicBezTo>
                      <a:pt x="1007544" y="3347514"/>
                      <a:pt x="993022" y="3360424"/>
                      <a:pt x="992753" y="3383553"/>
                    </a:cubicBezTo>
                    <a:cubicBezTo>
                      <a:pt x="993774" y="3404620"/>
                      <a:pt x="1011677" y="3420873"/>
                      <a:pt x="1032744" y="3419851"/>
                    </a:cubicBezTo>
                    <a:cubicBezTo>
                      <a:pt x="1052386" y="3418892"/>
                      <a:pt x="1068092" y="3403194"/>
                      <a:pt x="1069042" y="3383553"/>
                    </a:cubicBezTo>
                    <a:cubicBezTo>
                      <a:pt x="1068863" y="3360603"/>
                      <a:pt x="1054430" y="3347694"/>
                      <a:pt x="1030942" y="3345363"/>
                    </a:cubicBezTo>
                    <a:close/>
                    <a:moveTo>
                      <a:pt x="1794287" y="3345094"/>
                    </a:moveTo>
                    <a:cubicBezTo>
                      <a:pt x="1771517" y="3346708"/>
                      <a:pt x="1756456" y="3358093"/>
                      <a:pt x="1755291" y="3381939"/>
                    </a:cubicBezTo>
                    <a:cubicBezTo>
                      <a:pt x="1752951" y="3401258"/>
                      <a:pt x="1766711" y="3418811"/>
                      <a:pt x="1786030" y="3421150"/>
                    </a:cubicBezTo>
                    <a:cubicBezTo>
                      <a:pt x="1787877" y="3421375"/>
                      <a:pt x="1789742" y="3421455"/>
                      <a:pt x="1791598" y="3421384"/>
                    </a:cubicBezTo>
                    <a:cubicBezTo>
                      <a:pt x="1811293" y="3423463"/>
                      <a:pt x="1828945" y="3409192"/>
                      <a:pt x="1831033" y="3389496"/>
                    </a:cubicBezTo>
                    <a:cubicBezTo>
                      <a:pt x="1831186" y="3387999"/>
                      <a:pt x="1831248" y="3386493"/>
                      <a:pt x="1831222" y="3384987"/>
                    </a:cubicBezTo>
                    <a:cubicBezTo>
                      <a:pt x="1832118" y="3362575"/>
                      <a:pt x="1818133" y="3348590"/>
                      <a:pt x="1794197" y="3345453"/>
                    </a:cubicBezTo>
                    <a:close/>
                    <a:moveTo>
                      <a:pt x="1662237" y="3345094"/>
                    </a:moveTo>
                    <a:cubicBezTo>
                      <a:pt x="1642514" y="3349128"/>
                      <a:pt x="1627095" y="3361230"/>
                      <a:pt x="1627902" y="3384718"/>
                    </a:cubicBezTo>
                    <a:cubicBezTo>
                      <a:pt x="1628494" y="3405758"/>
                      <a:pt x="1646038" y="3422334"/>
                      <a:pt x="1667078" y="3421742"/>
                    </a:cubicBezTo>
                    <a:cubicBezTo>
                      <a:pt x="1688118" y="3421150"/>
                      <a:pt x="1704694" y="3403607"/>
                      <a:pt x="1704102" y="3382567"/>
                    </a:cubicBezTo>
                    <a:cubicBezTo>
                      <a:pt x="1703026" y="3359617"/>
                      <a:pt x="1688503" y="3346887"/>
                      <a:pt x="1662147" y="3345273"/>
                    </a:cubicBezTo>
                    <a:close/>
                    <a:moveTo>
                      <a:pt x="2770544" y="3285927"/>
                    </a:moveTo>
                    <a:cubicBezTo>
                      <a:pt x="2801293" y="3285927"/>
                      <a:pt x="2811423" y="3292202"/>
                      <a:pt x="2809719" y="3324565"/>
                    </a:cubicBezTo>
                    <a:cubicBezTo>
                      <a:pt x="2804520" y="3420129"/>
                      <a:pt x="2743201" y="3481447"/>
                      <a:pt x="2647637" y="3481447"/>
                    </a:cubicBezTo>
                    <a:cubicBezTo>
                      <a:pt x="2078495" y="3481447"/>
                      <a:pt x="1509388" y="3481447"/>
                      <a:pt x="940309" y="3481447"/>
                    </a:cubicBezTo>
                    <a:cubicBezTo>
                      <a:pt x="839097" y="3481447"/>
                      <a:pt x="777331" y="3417349"/>
                      <a:pt x="777241" y="3315779"/>
                    </a:cubicBezTo>
                    <a:cubicBezTo>
                      <a:pt x="777241" y="3292471"/>
                      <a:pt x="783337" y="3285927"/>
                      <a:pt x="806735" y="3286106"/>
                    </a:cubicBezTo>
                    <a:cubicBezTo>
                      <a:pt x="932241" y="3287272"/>
                      <a:pt x="1058554" y="3286644"/>
                      <a:pt x="1184508" y="3286644"/>
                    </a:cubicBezTo>
                    <a:lnTo>
                      <a:pt x="1794018" y="3286644"/>
                    </a:lnTo>
                    <a:cubicBezTo>
                      <a:pt x="2119527" y="3286644"/>
                      <a:pt x="2445035" y="3287092"/>
                      <a:pt x="2770544" y="3285927"/>
                    </a:cubicBezTo>
                    <a:close/>
                    <a:moveTo>
                      <a:pt x="785130" y="2939799"/>
                    </a:moveTo>
                    <a:cubicBezTo>
                      <a:pt x="776793" y="2939799"/>
                      <a:pt x="768456" y="2939799"/>
                      <a:pt x="760118" y="2940337"/>
                    </a:cubicBezTo>
                    <a:cubicBezTo>
                      <a:pt x="749029" y="2940086"/>
                      <a:pt x="739840" y="2948871"/>
                      <a:pt x="739589" y="2959961"/>
                    </a:cubicBezTo>
                    <a:cubicBezTo>
                      <a:pt x="739589" y="2960203"/>
                      <a:pt x="739589" y="2960445"/>
                      <a:pt x="739589" y="2960687"/>
                    </a:cubicBezTo>
                    <a:cubicBezTo>
                      <a:pt x="739051" y="2975030"/>
                      <a:pt x="747747" y="2982202"/>
                      <a:pt x="761822" y="2982650"/>
                    </a:cubicBezTo>
                    <a:cubicBezTo>
                      <a:pt x="771324" y="2982650"/>
                      <a:pt x="780827" y="2982650"/>
                      <a:pt x="790329" y="2982650"/>
                    </a:cubicBezTo>
                    <a:lnTo>
                      <a:pt x="1792225" y="2982471"/>
                    </a:lnTo>
                    <a:lnTo>
                      <a:pt x="2797617" y="2982471"/>
                    </a:lnTo>
                    <a:cubicBezTo>
                      <a:pt x="2807120" y="2982471"/>
                      <a:pt x="2816622" y="2982471"/>
                      <a:pt x="2826125" y="2982471"/>
                    </a:cubicBezTo>
                    <a:cubicBezTo>
                      <a:pt x="2837707" y="2982390"/>
                      <a:pt x="2847040" y="2972941"/>
                      <a:pt x="2846959" y="2961359"/>
                    </a:cubicBezTo>
                    <a:cubicBezTo>
                      <a:pt x="2846887" y="2950575"/>
                      <a:pt x="2838657" y="2941601"/>
                      <a:pt x="2827918" y="2940606"/>
                    </a:cubicBezTo>
                    <a:cubicBezTo>
                      <a:pt x="2818442" y="2939709"/>
                      <a:pt x="2808922" y="2939440"/>
                      <a:pt x="2799410" y="2939799"/>
                    </a:cubicBezTo>
                    <a:close/>
                    <a:moveTo>
                      <a:pt x="360749" y="2696594"/>
                    </a:moveTo>
                    <a:cubicBezTo>
                      <a:pt x="426811" y="2696738"/>
                      <a:pt x="426811" y="2706740"/>
                      <a:pt x="426811" y="2792240"/>
                    </a:cubicBezTo>
                    <a:cubicBezTo>
                      <a:pt x="426811" y="2828099"/>
                      <a:pt x="426005" y="2863420"/>
                      <a:pt x="426811" y="2898920"/>
                    </a:cubicBezTo>
                    <a:cubicBezTo>
                      <a:pt x="427439" y="2917836"/>
                      <a:pt x="423226" y="2925814"/>
                      <a:pt x="401889" y="2925814"/>
                    </a:cubicBezTo>
                    <a:cubicBezTo>
                      <a:pt x="301126" y="2928772"/>
                      <a:pt x="301126" y="2929490"/>
                      <a:pt x="301126" y="2828906"/>
                    </a:cubicBezTo>
                    <a:lnTo>
                      <a:pt x="301305" y="2811425"/>
                    </a:lnTo>
                    <a:cubicBezTo>
                      <a:pt x="301305" y="2782917"/>
                      <a:pt x="302381" y="2754499"/>
                      <a:pt x="301305" y="2726081"/>
                    </a:cubicBezTo>
                    <a:cubicBezTo>
                      <a:pt x="300319" y="2705641"/>
                      <a:pt x="304802" y="2697304"/>
                      <a:pt x="328200" y="2696945"/>
                    </a:cubicBezTo>
                    <a:cubicBezTo>
                      <a:pt x="340527" y="2696755"/>
                      <a:pt x="351312" y="2696574"/>
                      <a:pt x="360749" y="2696594"/>
                    </a:cubicBezTo>
                    <a:close/>
                    <a:moveTo>
                      <a:pt x="2743291" y="2674981"/>
                    </a:moveTo>
                    <a:cubicBezTo>
                      <a:pt x="2666553" y="2674981"/>
                      <a:pt x="2666553" y="2674981"/>
                      <a:pt x="2666553" y="2751899"/>
                    </a:cubicBezTo>
                    <a:cubicBezTo>
                      <a:pt x="2666553" y="2834016"/>
                      <a:pt x="2666553" y="2834016"/>
                      <a:pt x="2749028" y="2834016"/>
                    </a:cubicBezTo>
                    <a:cubicBezTo>
                      <a:pt x="2825587" y="2833657"/>
                      <a:pt x="2825587" y="2833657"/>
                      <a:pt x="2825587" y="2756919"/>
                    </a:cubicBezTo>
                    <a:cubicBezTo>
                      <a:pt x="2825587" y="2674981"/>
                      <a:pt x="2825587" y="2674981"/>
                      <a:pt x="2743291" y="2674981"/>
                    </a:cubicBezTo>
                    <a:close/>
                    <a:moveTo>
                      <a:pt x="2474977" y="2674981"/>
                    </a:moveTo>
                    <a:cubicBezTo>
                      <a:pt x="2394295" y="2674981"/>
                      <a:pt x="2394295" y="2674981"/>
                      <a:pt x="2394295" y="2755664"/>
                    </a:cubicBezTo>
                    <a:cubicBezTo>
                      <a:pt x="2394295" y="2834374"/>
                      <a:pt x="2394295" y="2834374"/>
                      <a:pt x="2473453" y="2834374"/>
                    </a:cubicBezTo>
                    <a:cubicBezTo>
                      <a:pt x="2552612" y="2834374"/>
                      <a:pt x="2554136" y="2834374"/>
                      <a:pt x="2554136" y="2753692"/>
                    </a:cubicBezTo>
                    <a:cubicBezTo>
                      <a:pt x="2553867" y="2674981"/>
                      <a:pt x="2553867" y="2674981"/>
                      <a:pt x="2474977" y="2674981"/>
                    </a:cubicBezTo>
                    <a:close/>
                    <a:moveTo>
                      <a:pt x="2194651" y="2674892"/>
                    </a:moveTo>
                    <a:cubicBezTo>
                      <a:pt x="2121051" y="2674892"/>
                      <a:pt x="2121051" y="2674892"/>
                      <a:pt x="2121051" y="2748851"/>
                    </a:cubicBezTo>
                    <a:cubicBezTo>
                      <a:pt x="2121051" y="2834195"/>
                      <a:pt x="2121051" y="2834195"/>
                      <a:pt x="2205050" y="2834195"/>
                    </a:cubicBezTo>
                    <a:cubicBezTo>
                      <a:pt x="2281877" y="2834195"/>
                      <a:pt x="2281877" y="2834195"/>
                      <a:pt x="2281877" y="2756291"/>
                    </a:cubicBezTo>
                    <a:cubicBezTo>
                      <a:pt x="2281877" y="2674892"/>
                      <a:pt x="2281877" y="2674892"/>
                      <a:pt x="2201823" y="2674892"/>
                    </a:cubicBezTo>
                    <a:close/>
                    <a:moveTo>
                      <a:pt x="1927772" y="2674892"/>
                    </a:moveTo>
                    <a:cubicBezTo>
                      <a:pt x="1848344" y="2674892"/>
                      <a:pt x="1848344" y="2674892"/>
                      <a:pt x="1848344" y="2752795"/>
                    </a:cubicBezTo>
                    <a:cubicBezTo>
                      <a:pt x="1848344" y="2834195"/>
                      <a:pt x="1848344" y="2834195"/>
                      <a:pt x="1928220" y="2834195"/>
                    </a:cubicBezTo>
                    <a:cubicBezTo>
                      <a:pt x="2009799" y="2834195"/>
                      <a:pt x="2009799" y="2834195"/>
                      <a:pt x="2009799" y="2754140"/>
                    </a:cubicBezTo>
                    <a:cubicBezTo>
                      <a:pt x="2009799" y="2674085"/>
                      <a:pt x="2009799" y="2674892"/>
                      <a:pt x="1927772" y="2674892"/>
                    </a:cubicBezTo>
                    <a:close/>
                    <a:moveTo>
                      <a:pt x="1659010" y="2674623"/>
                    </a:moveTo>
                    <a:cubicBezTo>
                      <a:pt x="1576714" y="2674623"/>
                      <a:pt x="1576714" y="2674623"/>
                      <a:pt x="1576714" y="2757009"/>
                    </a:cubicBezTo>
                    <a:cubicBezTo>
                      <a:pt x="1576714" y="2833657"/>
                      <a:pt x="1576714" y="2833657"/>
                      <a:pt x="1654079" y="2833657"/>
                    </a:cubicBezTo>
                    <a:cubicBezTo>
                      <a:pt x="1736823" y="2833657"/>
                      <a:pt x="1736823" y="2833657"/>
                      <a:pt x="1736823" y="2751092"/>
                    </a:cubicBezTo>
                    <a:cubicBezTo>
                      <a:pt x="1736823" y="2674623"/>
                      <a:pt x="1736823" y="2674623"/>
                      <a:pt x="1659010" y="2674623"/>
                    </a:cubicBezTo>
                    <a:close/>
                    <a:moveTo>
                      <a:pt x="1381104" y="2674623"/>
                    </a:moveTo>
                    <a:cubicBezTo>
                      <a:pt x="1304993" y="2674623"/>
                      <a:pt x="1304993" y="2674623"/>
                      <a:pt x="1304993" y="2751899"/>
                    </a:cubicBezTo>
                    <a:cubicBezTo>
                      <a:pt x="1304993" y="2833657"/>
                      <a:pt x="1304993" y="2833657"/>
                      <a:pt x="1387379" y="2833657"/>
                    </a:cubicBezTo>
                    <a:cubicBezTo>
                      <a:pt x="1463579" y="2833657"/>
                      <a:pt x="1463579" y="2833657"/>
                      <a:pt x="1463579" y="2756291"/>
                    </a:cubicBezTo>
                    <a:cubicBezTo>
                      <a:pt x="1463579" y="2674623"/>
                      <a:pt x="1463579" y="2674623"/>
                      <a:pt x="1381104" y="2674623"/>
                    </a:cubicBezTo>
                    <a:close/>
                    <a:moveTo>
                      <a:pt x="1115480" y="2674623"/>
                    </a:moveTo>
                    <a:cubicBezTo>
                      <a:pt x="1033183" y="2674623"/>
                      <a:pt x="1033183" y="2674623"/>
                      <a:pt x="1033183" y="2756381"/>
                    </a:cubicBezTo>
                    <a:cubicBezTo>
                      <a:pt x="1033542" y="2833657"/>
                      <a:pt x="1033542" y="2833657"/>
                      <a:pt x="1109473" y="2833657"/>
                    </a:cubicBezTo>
                    <a:cubicBezTo>
                      <a:pt x="1191769" y="2833657"/>
                      <a:pt x="1191769" y="2833657"/>
                      <a:pt x="1191769" y="2751719"/>
                    </a:cubicBezTo>
                    <a:cubicBezTo>
                      <a:pt x="1191769" y="2674623"/>
                      <a:pt x="1191769" y="2674623"/>
                      <a:pt x="1115480" y="2674623"/>
                    </a:cubicBezTo>
                    <a:close/>
                    <a:moveTo>
                      <a:pt x="839008" y="2674623"/>
                    </a:moveTo>
                    <a:cubicBezTo>
                      <a:pt x="759939" y="2674623"/>
                      <a:pt x="759939" y="2674623"/>
                      <a:pt x="759939" y="2753423"/>
                    </a:cubicBezTo>
                    <a:cubicBezTo>
                      <a:pt x="759939" y="2833657"/>
                      <a:pt x="759939" y="2833657"/>
                      <a:pt x="841339" y="2833657"/>
                    </a:cubicBezTo>
                    <a:cubicBezTo>
                      <a:pt x="920139" y="2833657"/>
                      <a:pt x="920139" y="2833657"/>
                      <a:pt x="920139" y="2754678"/>
                    </a:cubicBezTo>
                    <a:cubicBezTo>
                      <a:pt x="920139" y="2675699"/>
                      <a:pt x="920139" y="2674623"/>
                      <a:pt x="839008" y="2674623"/>
                    </a:cubicBezTo>
                    <a:close/>
                    <a:moveTo>
                      <a:pt x="108474" y="2640288"/>
                    </a:moveTo>
                    <a:cubicBezTo>
                      <a:pt x="160021" y="2658845"/>
                      <a:pt x="209506" y="2677043"/>
                      <a:pt x="259350" y="2694076"/>
                    </a:cubicBezTo>
                    <a:cubicBezTo>
                      <a:pt x="271632" y="2698290"/>
                      <a:pt x="271004" y="2706985"/>
                      <a:pt x="271004" y="2716578"/>
                    </a:cubicBezTo>
                    <a:cubicBezTo>
                      <a:pt x="271004" y="2779331"/>
                      <a:pt x="271004" y="2842084"/>
                      <a:pt x="271004" y="2905464"/>
                    </a:cubicBezTo>
                    <a:cubicBezTo>
                      <a:pt x="271004" y="2917028"/>
                      <a:pt x="269749" y="2925993"/>
                      <a:pt x="256930" y="2930386"/>
                    </a:cubicBezTo>
                    <a:cubicBezTo>
                      <a:pt x="208072" y="2947688"/>
                      <a:pt x="159304" y="2965259"/>
                      <a:pt x="108474" y="2983278"/>
                    </a:cubicBezTo>
                    <a:close/>
                    <a:moveTo>
                      <a:pt x="764601" y="2526616"/>
                    </a:moveTo>
                    <a:cubicBezTo>
                      <a:pt x="749271" y="2526616"/>
                      <a:pt x="738693" y="2533429"/>
                      <a:pt x="739141" y="2549476"/>
                    </a:cubicBezTo>
                    <a:cubicBezTo>
                      <a:pt x="739141" y="2563640"/>
                      <a:pt x="749450" y="2569826"/>
                      <a:pt x="763346" y="2569646"/>
                    </a:cubicBezTo>
                    <a:cubicBezTo>
                      <a:pt x="772848" y="2569646"/>
                      <a:pt x="782351" y="2569646"/>
                      <a:pt x="791854" y="2569646"/>
                    </a:cubicBezTo>
                    <a:lnTo>
                      <a:pt x="1794108" y="2569377"/>
                    </a:lnTo>
                    <a:lnTo>
                      <a:pt x="2796183" y="2569377"/>
                    </a:lnTo>
                    <a:cubicBezTo>
                      <a:pt x="2806851" y="2569377"/>
                      <a:pt x="2817608" y="2569377"/>
                      <a:pt x="2828277" y="2568660"/>
                    </a:cubicBezTo>
                    <a:cubicBezTo>
                      <a:pt x="2838209" y="2568526"/>
                      <a:pt x="2846313" y="2560655"/>
                      <a:pt x="2846744" y="2550731"/>
                    </a:cubicBezTo>
                    <a:cubicBezTo>
                      <a:pt x="2848644" y="2539955"/>
                      <a:pt x="2841446" y="2529682"/>
                      <a:pt x="2830670" y="2527781"/>
                    </a:cubicBezTo>
                    <a:cubicBezTo>
                      <a:pt x="2830267" y="2527709"/>
                      <a:pt x="2829854" y="2527647"/>
                      <a:pt x="2829442" y="2527602"/>
                    </a:cubicBezTo>
                    <a:cubicBezTo>
                      <a:pt x="2820020" y="2526418"/>
                      <a:pt x="2810509" y="2526087"/>
                      <a:pt x="2801023" y="2526616"/>
                    </a:cubicBezTo>
                    <a:close/>
                    <a:moveTo>
                      <a:pt x="3196905" y="1796979"/>
                    </a:moveTo>
                    <a:cubicBezTo>
                      <a:pt x="3261092" y="1798682"/>
                      <a:pt x="3325280" y="1798324"/>
                      <a:pt x="3389467" y="1796979"/>
                    </a:cubicBezTo>
                    <a:cubicBezTo>
                      <a:pt x="3409369" y="1796979"/>
                      <a:pt x="3416361" y="1802179"/>
                      <a:pt x="3416361" y="1822797"/>
                    </a:cubicBezTo>
                    <a:cubicBezTo>
                      <a:pt x="3415706" y="2093890"/>
                      <a:pt x="3415706" y="2364983"/>
                      <a:pt x="3416361" y="2636075"/>
                    </a:cubicBezTo>
                    <a:cubicBezTo>
                      <a:pt x="3416361" y="2658308"/>
                      <a:pt x="3407396" y="2660908"/>
                      <a:pt x="3388749" y="2660728"/>
                    </a:cubicBezTo>
                    <a:cubicBezTo>
                      <a:pt x="3325996" y="2659922"/>
                      <a:pt x="3262706" y="2659205"/>
                      <a:pt x="3199774" y="2660728"/>
                    </a:cubicBezTo>
                    <a:cubicBezTo>
                      <a:pt x="3175031" y="2661356"/>
                      <a:pt x="3167680" y="2654722"/>
                      <a:pt x="3167949" y="2629352"/>
                    </a:cubicBezTo>
                    <a:cubicBezTo>
                      <a:pt x="3168845" y="2497033"/>
                      <a:pt x="3168218" y="2363817"/>
                      <a:pt x="3168218" y="2230691"/>
                    </a:cubicBezTo>
                    <a:cubicBezTo>
                      <a:pt x="3168218" y="2096221"/>
                      <a:pt x="3168218" y="1961750"/>
                      <a:pt x="3167680" y="1827280"/>
                    </a:cubicBezTo>
                    <a:cubicBezTo>
                      <a:pt x="3167680" y="1804599"/>
                      <a:pt x="3172700" y="1796351"/>
                      <a:pt x="3196905" y="1796979"/>
                    </a:cubicBezTo>
                    <a:close/>
                    <a:moveTo>
                      <a:pt x="616317" y="1763002"/>
                    </a:moveTo>
                    <a:cubicBezTo>
                      <a:pt x="528193" y="1763352"/>
                      <a:pt x="457032" y="1835079"/>
                      <a:pt x="457381" y="1923202"/>
                    </a:cubicBezTo>
                    <a:cubicBezTo>
                      <a:pt x="457381" y="1923327"/>
                      <a:pt x="457381" y="1923444"/>
                      <a:pt x="457381" y="1923560"/>
                    </a:cubicBezTo>
                    <a:cubicBezTo>
                      <a:pt x="458986" y="2011074"/>
                      <a:pt x="530058" y="2081348"/>
                      <a:pt x="617580" y="2081967"/>
                    </a:cubicBezTo>
                    <a:lnTo>
                      <a:pt x="617580" y="2082146"/>
                    </a:lnTo>
                    <a:cubicBezTo>
                      <a:pt x="705712" y="2081796"/>
                      <a:pt x="776865" y="2010070"/>
                      <a:pt x="776525" y="1921947"/>
                    </a:cubicBezTo>
                    <a:cubicBezTo>
                      <a:pt x="776175" y="1833815"/>
                      <a:pt x="704449" y="1762653"/>
                      <a:pt x="616317" y="1763002"/>
                    </a:cubicBezTo>
                    <a:close/>
                    <a:moveTo>
                      <a:pt x="3799513" y="1577433"/>
                    </a:moveTo>
                    <a:cubicBezTo>
                      <a:pt x="3800652" y="1608872"/>
                      <a:pt x="3801782" y="1640338"/>
                      <a:pt x="3802920" y="1671831"/>
                    </a:cubicBezTo>
                    <a:cubicBezTo>
                      <a:pt x="3802472" y="1707063"/>
                      <a:pt x="3802472" y="1742294"/>
                      <a:pt x="3802382" y="1777525"/>
                    </a:cubicBezTo>
                    <a:lnTo>
                      <a:pt x="3802382" y="1875689"/>
                    </a:lnTo>
                    <a:cubicBezTo>
                      <a:pt x="3802382" y="1908858"/>
                      <a:pt x="3802382" y="1942028"/>
                      <a:pt x="3802382" y="1975197"/>
                    </a:cubicBezTo>
                    <a:lnTo>
                      <a:pt x="3802382" y="2097745"/>
                    </a:lnTo>
                    <a:cubicBezTo>
                      <a:pt x="3802382" y="2121591"/>
                      <a:pt x="3802382" y="2145526"/>
                      <a:pt x="3802382" y="2169462"/>
                    </a:cubicBezTo>
                    <a:lnTo>
                      <a:pt x="3802382" y="2254089"/>
                    </a:lnTo>
                    <a:cubicBezTo>
                      <a:pt x="3802382" y="2279307"/>
                      <a:pt x="3802382" y="2304498"/>
                      <a:pt x="3802382" y="2329662"/>
                    </a:cubicBezTo>
                    <a:cubicBezTo>
                      <a:pt x="3802382" y="2372692"/>
                      <a:pt x="3802382" y="2415750"/>
                      <a:pt x="3802382" y="2458843"/>
                    </a:cubicBezTo>
                    <a:cubicBezTo>
                      <a:pt x="3802382" y="2493178"/>
                      <a:pt x="3802382" y="2527602"/>
                      <a:pt x="3802382" y="2562027"/>
                    </a:cubicBezTo>
                    <a:cubicBezTo>
                      <a:pt x="3802382" y="2596451"/>
                      <a:pt x="3802382" y="2630069"/>
                      <a:pt x="3802382" y="2664045"/>
                    </a:cubicBezTo>
                    <a:lnTo>
                      <a:pt x="3802920" y="2775028"/>
                    </a:lnTo>
                    <a:cubicBezTo>
                      <a:pt x="3802920" y="2809811"/>
                      <a:pt x="3801934" y="2844505"/>
                      <a:pt x="3801486" y="2879288"/>
                    </a:cubicBezTo>
                    <a:cubicBezTo>
                      <a:pt x="3779253" y="2872743"/>
                      <a:pt x="3763027" y="2856517"/>
                      <a:pt x="3744560" y="2843967"/>
                    </a:cubicBezTo>
                    <a:cubicBezTo>
                      <a:pt x="3665132" y="2790178"/>
                      <a:pt x="3586691" y="2734597"/>
                      <a:pt x="3506816" y="2681347"/>
                    </a:cubicBezTo>
                    <a:cubicBezTo>
                      <a:pt x="3487138" y="2670473"/>
                      <a:pt x="3475439" y="2649289"/>
                      <a:pt x="3476695" y="2626842"/>
                    </a:cubicBezTo>
                    <a:cubicBezTo>
                      <a:pt x="3477474" y="2362203"/>
                      <a:pt x="3477474" y="2097565"/>
                      <a:pt x="3476695" y="1832927"/>
                    </a:cubicBezTo>
                    <a:cubicBezTo>
                      <a:pt x="3475180" y="1810542"/>
                      <a:pt x="3486645" y="1789269"/>
                      <a:pt x="3506188" y="1778243"/>
                    </a:cubicBezTo>
                    <a:cubicBezTo>
                      <a:pt x="3604800" y="1712262"/>
                      <a:pt x="3701888" y="1644489"/>
                      <a:pt x="3799513" y="1577433"/>
                    </a:cubicBezTo>
                    <a:close/>
                    <a:moveTo>
                      <a:pt x="612291" y="1507688"/>
                    </a:moveTo>
                    <a:cubicBezTo>
                      <a:pt x="587997" y="1507867"/>
                      <a:pt x="573116" y="1523017"/>
                      <a:pt x="571502" y="1547760"/>
                    </a:cubicBezTo>
                    <a:cubicBezTo>
                      <a:pt x="570937" y="1570333"/>
                      <a:pt x="588768" y="1589087"/>
                      <a:pt x="611341" y="1589652"/>
                    </a:cubicBezTo>
                    <a:cubicBezTo>
                      <a:pt x="612309" y="1589679"/>
                      <a:pt x="613286" y="1589670"/>
                      <a:pt x="614264" y="1589625"/>
                    </a:cubicBezTo>
                    <a:cubicBezTo>
                      <a:pt x="639096" y="1587563"/>
                      <a:pt x="651288" y="1571785"/>
                      <a:pt x="653977" y="1548118"/>
                    </a:cubicBezTo>
                    <a:lnTo>
                      <a:pt x="653977" y="1547939"/>
                    </a:lnTo>
                    <a:cubicBezTo>
                      <a:pt x="650481" y="1523197"/>
                      <a:pt x="636586" y="1507508"/>
                      <a:pt x="612291" y="1507688"/>
                    </a:cubicBezTo>
                    <a:close/>
                    <a:moveTo>
                      <a:pt x="262309" y="1506970"/>
                    </a:moveTo>
                    <a:cubicBezTo>
                      <a:pt x="174276" y="1506926"/>
                      <a:pt x="102872" y="1578249"/>
                      <a:pt x="102827" y="1666282"/>
                    </a:cubicBezTo>
                    <a:cubicBezTo>
                      <a:pt x="102782" y="1754307"/>
                      <a:pt x="174105" y="1825711"/>
                      <a:pt x="262130" y="1825755"/>
                    </a:cubicBezTo>
                    <a:cubicBezTo>
                      <a:pt x="262524" y="1825755"/>
                      <a:pt x="262910" y="1825755"/>
                      <a:pt x="263295" y="1825755"/>
                    </a:cubicBezTo>
                    <a:cubicBezTo>
                      <a:pt x="350710" y="1824778"/>
                      <a:pt x="421173" y="1753867"/>
                      <a:pt x="421612" y="1666453"/>
                    </a:cubicBezTo>
                    <a:cubicBezTo>
                      <a:pt x="421657" y="1578419"/>
                      <a:pt x="350334" y="1507024"/>
                      <a:pt x="262309" y="1506970"/>
                    </a:cubicBezTo>
                    <a:close/>
                    <a:moveTo>
                      <a:pt x="972224" y="1503295"/>
                    </a:moveTo>
                    <a:cubicBezTo>
                      <a:pt x="884594" y="1503447"/>
                      <a:pt x="813665" y="1574609"/>
                      <a:pt x="813818" y="1662239"/>
                    </a:cubicBezTo>
                    <a:cubicBezTo>
                      <a:pt x="814598" y="1749609"/>
                      <a:pt x="885392" y="1820161"/>
                      <a:pt x="972762" y="1820645"/>
                    </a:cubicBezTo>
                    <a:cubicBezTo>
                      <a:pt x="1060392" y="1820493"/>
                      <a:pt x="1131321" y="1749331"/>
                      <a:pt x="1131169" y="1661701"/>
                    </a:cubicBezTo>
                    <a:cubicBezTo>
                      <a:pt x="1131016" y="1574071"/>
                      <a:pt x="1059854" y="1503142"/>
                      <a:pt x="972224" y="1503295"/>
                    </a:cubicBezTo>
                    <a:close/>
                    <a:moveTo>
                      <a:pt x="1631074" y="1345258"/>
                    </a:moveTo>
                    <a:cubicBezTo>
                      <a:pt x="1652219" y="1344395"/>
                      <a:pt x="1672771" y="1345202"/>
                      <a:pt x="1691193" y="1351881"/>
                    </a:cubicBezTo>
                    <a:cubicBezTo>
                      <a:pt x="1728038" y="1365238"/>
                      <a:pt x="1741126" y="1414634"/>
                      <a:pt x="1766228" y="1446638"/>
                    </a:cubicBezTo>
                    <a:cubicBezTo>
                      <a:pt x="2079033" y="1851439"/>
                      <a:pt x="2658682" y="1930561"/>
                      <a:pt x="3068531" y="1624408"/>
                    </a:cubicBezTo>
                    <a:cubicBezTo>
                      <a:pt x="3077495" y="1617774"/>
                      <a:pt x="3084667" y="1606747"/>
                      <a:pt x="3101431" y="1607016"/>
                    </a:cubicBezTo>
                    <a:lnTo>
                      <a:pt x="3101431" y="3054368"/>
                    </a:lnTo>
                    <a:cubicBezTo>
                      <a:pt x="3101431" y="3164006"/>
                      <a:pt x="3041099" y="3224697"/>
                      <a:pt x="2931908" y="3224697"/>
                    </a:cubicBezTo>
                    <a:lnTo>
                      <a:pt x="652811" y="3224697"/>
                    </a:lnTo>
                    <a:cubicBezTo>
                      <a:pt x="545683" y="3224697"/>
                      <a:pt x="485171" y="3164186"/>
                      <a:pt x="485081" y="3056878"/>
                    </a:cubicBezTo>
                    <a:cubicBezTo>
                      <a:pt x="485081" y="2787040"/>
                      <a:pt x="485529" y="2517113"/>
                      <a:pt x="484364" y="2247186"/>
                    </a:cubicBezTo>
                    <a:cubicBezTo>
                      <a:pt x="484364" y="2216616"/>
                      <a:pt x="489833" y="2211327"/>
                      <a:pt x="521299" y="2216168"/>
                    </a:cubicBezTo>
                    <a:cubicBezTo>
                      <a:pt x="872267" y="2271570"/>
                      <a:pt x="1223414" y="2013297"/>
                      <a:pt x="1277382" y="1662149"/>
                    </a:cubicBezTo>
                    <a:cubicBezTo>
                      <a:pt x="1293303" y="1566908"/>
                      <a:pt x="1288812" y="1469372"/>
                      <a:pt x="1264204" y="1375996"/>
                    </a:cubicBezTo>
                    <a:cubicBezTo>
                      <a:pt x="1262052" y="1368107"/>
                      <a:pt x="1261604" y="1359769"/>
                      <a:pt x="1259811" y="1348653"/>
                    </a:cubicBezTo>
                    <a:lnTo>
                      <a:pt x="1567390" y="1348653"/>
                    </a:lnTo>
                    <a:cubicBezTo>
                      <a:pt x="1588189" y="1348653"/>
                      <a:pt x="1609928" y="1346121"/>
                      <a:pt x="1631074" y="1345258"/>
                    </a:cubicBezTo>
                    <a:close/>
                    <a:moveTo>
                      <a:pt x="2516215" y="1180754"/>
                    </a:moveTo>
                    <a:cubicBezTo>
                      <a:pt x="2390655" y="1180009"/>
                      <a:pt x="2288269" y="1281194"/>
                      <a:pt x="2287525" y="1406745"/>
                    </a:cubicBezTo>
                    <a:cubicBezTo>
                      <a:pt x="2287525" y="1407256"/>
                      <a:pt x="2287525" y="1407758"/>
                      <a:pt x="2287525" y="1408269"/>
                    </a:cubicBezTo>
                    <a:cubicBezTo>
                      <a:pt x="2287328" y="1533353"/>
                      <a:pt x="2388441" y="1634986"/>
                      <a:pt x="2513526" y="1635434"/>
                    </a:cubicBezTo>
                    <a:cubicBezTo>
                      <a:pt x="2639085" y="1636179"/>
                      <a:pt x="2741471" y="1534994"/>
                      <a:pt x="2742215" y="1409434"/>
                    </a:cubicBezTo>
                    <a:cubicBezTo>
                      <a:pt x="2742950" y="1283883"/>
                      <a:pt x="2641774" y="1181498"/>
                      <a:pt x="2516215" y="1180754"/>
                    </a:cubicBezTo>
                    <a:close/>
                    <a:moveTo>
                      <a:pt x="838471" y="1093886"/>
                    </a:moveTo>
                    <a:cubicBezTo>
                      <a:pt x="750446" y="1093294"/>
                      <a:pt x="678603" y="1164169"/>
                      <a:pt x="678003" y="1252193"/>
                    </a:cubicBezTo>
                    <a:cubicBezTo>
                      <a:pt x="678003" y="1252552"/>
                      <a:pt x="678003" y="1252911"/>
                      <a:pt x="678003" y="1253269"/>
                    </a:cubicBezTo>
                    <a:cubicBezTo>
                      <a:pt x="679051" y="1340442"/>
                      <a:pt x="749155" y="1411021"/>
                      <a:pt x="836319" y="1412662"/>
                    </a:cubicBezTo>
                    <a:cubicBezTo>
                      <a:pt x="924344" y="1413253"/>
                      <a:pt x="996187" y="1342378"/>
                      <a:pt x="996787" y="1254345"/>
                    </a:cubicBezTo>
                    <a:cubicBezTo>
                      <a:pt x="997379" y="1166320"/>
                      <a:pt x="926495" y="1094477"/>
                      <a:pt x="838471" y="1093886"/>
                    </a:cubicBezTo>
                    <a:close/>
                    <a:moveTo>
                      <a:pt x="395704" y="1093285"/>
                    </a:moveTo>
                    <a:cubicBezTo>
                      <a:pt x="307930" y="1094630"/>
                      <a:pt x="237871" y="1166876"/>
                      <a:pt x="239216" y="1254641"/>
                    </a:cubicBezTo>
                    <a:cubicBezTo>
                      <a:pt x="240561" y="1342334"/>
                      <a:pt x="312673" y="1412366"/>
                      <a:pt x="400366" y="1411138"/>
                    </a:cubicBezTo>
                    <a:cubicBezTo>
                      <a:pt x="488049" y="1409667"/>
                      <a:pt x="558064" y="1337636"/>
                      <a:pt x="557069" y="1249952"/>
                    </a:cubicBezTo>
                    <a:lnTo>
                      <a:pt x="557069" y="1249773"/>
                    </a:lnTo>
                    <a:cubicBezTo>
                      <a:pt x="555724" y="1162000"/>
                      <a:pt x="483477" y="1091940"/>
                      <a:pt x="395704" y="1093285"/>
                    </a:cubicBezTo>
                    <a:close/>
                    <a:moveTo>
                      <a:pt x="612650" y="935919"/>
                    </a:moveTo>
                    <a:cubicBezTo>
                      <a:pt x="951041" y="932467"/>
                      <a:pt x="1228158" y="1203981"/>
                      <a:pt x="1231609" y="1542363"/>
                    </a:cubicBezTo>
                    <a:cubicBezTo>
                      <a:pt x="1235070" y="1880754"/>
                      <a:pt x="963555" y="2157871"/>
                      <a:pt x="625165" y="2161331"/>
                    </a:cubicBezTo>
                    <a:cubicBezTo>
                      <a:pt x="620279" y="2161376"/>
                      <a:pt x="615384" y="2161367"/>
                      <a:pt x="610498" y="2161304"/>
                    </a:cubicBezTo>
                    <a:cubicBezTo>
                      <a:pt x="269839" y="2160677"/>
                      <a:pt x="-984" y="1885102"/>
                      <a:pt x="2" y="1540588"/>
                    </a:cubicBezTo>
                    <a:cubicBezTo>
                      <a:pt x="898" y="1208894"/>
                      <a:pt x="277908" y="936008"/>
                      <a:pt x="612650" y="935919"/>
                    </a:cubicBezTo>
                    <a:close/>
                    <a:moveTo>
                      <a:pt x="2008176" y="814993"/>
                    </a:moveTo>
                    <a:cubicBezTo>
                      <a:pt x="1882518" y="814949"/>
                      <a:pt x="1780616" y="916779"/>
                      <a:pt x="1780571" y="1042437"/>
                    </a:cubicBezTo>
                    <a:cubicBezTo>
                      <a:pt x="1780526" y="1167360"/>
                      <a:pt x="1881209" y="1268948"/>
                      <a:pt x="2006123" y="1270033"/>
                    </a:cubicBezTo>
                    <a:cubicBezTo>
                      <a:pt x="2132274" y="1270625"/>
                      <a:pt x="2235028" y="1168848"/>
                      <a:pt x="2235620" y="1042697"/>
                    </a:cubicBezTo>
                    <a:cubicBezTo>
                      <a:pt x="2235620" y="1042662"/>
                      <a:pt x="2235620" y="1042634"/>
                      <a:pt x="2235620" y="1042598"/>
                    </a:cubicBezTo>
                    <a:cubicBezTo>
                      <a:pt x="2235664" y="916940"/>
                      <a:pt x="2133834" y="815038"/>
                      <a:pt x="2008176" y="814993"/>
                    </a:cubicBezTo>
                    <a:close/>
                    <a:moveTo>
                      <a:pt x="2508057" y="814984"/>
                    </a:moveTo>
                    <a:cubicBezTo>
                      <a:pt x="2475327" y="814984"/>
                      <a:pt x="2448800" y="841511"/>
                      <a:pt x="2448800" y="874241"/>
                    </a:cubicBezTo>
                    <a:cubicBezTo>
                      <a:pt x="2448800" y="906971"/>
                      <a:pt x="2475327" y="933498"/>
                      <a:pt x="2508057" y="933498"/>
                    </a:cubicBezTo>
                    <a:cubicBezTo>
                      <a:pt x="2540787" y="933498"/>
                      <a:pt x="2567314" y="906971"/>
                      <a:pt x="2567314" y="874241"/>
                    </a:cubicBezTo>
                    <a:cubicBezTo>
                      <a:pt x="2567314" y="841511"/>
                      <a:pt x="2540787" y="814984"/>
                      <a:pt x="2508057" y="814984"/>
                    </a:cubicBezTo>
                    <a:close/>
                    <a:moveTo>
                      <a:pt x="3025276" y="808808"/>
                    </a:moveTo>
                    <a:cubicBezTo>
                      <a:pt x="2900362" y="807983"/>
                      <a:pt x="2798182" y="908101"/>
                      <a:pt x="2796452" y="1033006"/>
                    </a:cubicBezTo>
                    <a:cubicBezTo>
                      <a:pt x="2794910" y="1158754"/>
                      <a:pt x="2895601" y="1261938"/>
                      <a:pt x="3021349" y="1263480"/>
                    </a:cubicBezTo>
                    <a:cubicBezTo>
                      <a:pt x="3021627" y="1263480"/>
                      <a:pt x="3021905" y="1263489"/>
                      <a:pt x="3022183" y="1263489"/>
                    </a:cubicBezTo>
                    <a:lnTo>
                      <a:pt x="3022273" y="1263489"/>
                    </a:lnTo>
                    <a:cubicBezTo>
                      <a:pt x="3147832" y="1264322"/>
                      <a:pt x="3250281" y="1163210"/>
                      <a:pt x="3251115" y="1037650"/>
                    </a:cubicBezTo>
                    <a:cubicBezTo>
                      <a:pt x="3251948" y="912099"/>
                      <a:pt x="3150836" y="809642"/>
                      <a:pt x="3025276" y="808808"/>
                    </a:cubicBezTo>
                    <a:close/>
                    <a:moveTo>
                      <a:pt x="2829522" y="225019"/>
                    </a:moveTo>
                    <a:cubicBezTo>
                      <a:pt x="2704016" y="224674"/>
                      <a:pt x="2601989" y="326140"/>
                      <a:pt x="2601648" y="451649"/>
                    </a:cubicBezTo>
                    <a:cubicBezTo>
                      <a:pt x="2601648" y="452245"/>
                      <a:pt x="2601648" y="452842"/>
                      <a:pt x="2601648" y="453438"/>
                    </a:cubicBezTo>
                    <a:cubicBezTo>
                      <a:pt x="2602581" y="578126"/>
                      <a:pt x="2703586" y="678891"/>
                      <a:pt x="2828276" y="679528"/>
                    </a:cubicBezTo>
                    <a:cubicBezTo>
                      <a:pt x="2953782" y="679868"/>
                      <a:pt x="3055809" y="578407"/>
                      <a:pt x="3056159" y="452898"/>
                    </a:cubicBezTo>
                    <a:cubicBezTo>
                      <a:pt x="3056500" y="327389"/>
                      <a:pt x="2955037" y="225364"/>
                      <a:pt x="2829522" y="225019"/>
                    </a:cubicBezTo>
                    <a:close/>
                    <a:moveTo>
                      <a:pt x="2203257" y="221521"/>
                    </a:moveTo>
                    <a:cubicBezTo>
                      <a:pt x="2077948" y="220677"/>
                      <a:pt x="1975679" y="321576"/>
                      <a:pt x="1974836" y="446885"/>
                    </a:cubicBezTo>
                    <a:cubicBezTo>
                      <a:pt x="1974827" y="447814"/>
                      <a:pt x="1974827" y="448744"/>
                      <a:pt x="1974836" y="449673"/>
                    </a:cubicBezTo>
                    <a:cubicBezTo>
                      <a:pt x="1974738" y="574689"/>
                      <a:pt x="2075554" y="676354"/>
                      <a:pt x="2200567" y="677287"/>
                    </a:cubicBezTo>
                    <a:cubicBezTo>
                      <a:pt x="2326423" y="678031"/>
                      <a:pt x="2429051" y="576605"/>
                      <a:pt x="2429795" y="450749"/>
                    </a:cubicBezTo>
                    <a:cubicBezTo>
                      <a:pt x="2430539" y="324892"/>
                      <a:pt x="2329112" y="222263"/>
                      <a:pt x="2203257" y="221521"/>
                    </a:cubicBezTo>
                    <a:close/>
                    <a:moveTo>
                      <a:pt x="2519800" y="3"/>
                    </a:moveTo>
                    <a:cubicBezTo>
                      <a:pt x="2994482" y="810"/>
                      <a:pt x="3383998" y="396153"/>
                      <a:pt x="3383102" y="875407"/>
                    </a:cubicBezTo>
                    <a:cubicBezTo>
                      <a:pt x="3383156" y="1357789"/>
                      <a:pt x="2992151" y="1748883"/>
                      <a:pt x="2509769" y="1748928"/>
                    </a:cubicBezTo>
                    <a:cubicBezTo>
                      <a:pt x="2508810" y="1748937"/>
                      <a:pt x="2507850" y="1748928"/>
                      <a:pt x="2506891" y="1748928"/>
                    </a:cubicBezTo>
                    <a:cubicBezTo>
                      <a:pt x="2019570" y="1748300"/>
                      <a:pt x="1632205" y="1357080"/>
                      <a:pt x="1633102" y="866263"/>
                    </a:cubicBezTo>
                    <a:cubicBezTo>
                      <a:pt x="1634177" y="384141"/>
                      <a:pt x="2028624" y="-1252"/>
                      <a:pt x="2519800" y="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22"/>
              <p:cNvSpPr/>
              <p:nvPr/>
            </p:nvSpPr>
            <p:spPr>
              <a:xfrm>
                <a:off x="3986158" y="2812162"/>
                <a:ext cx="2107832" cy="456388"/>
              </a:xfrm>
              <a:custGeom>
                <a:avLst/>
                <a:gdLst/>
                <a:ahLst/>
                <a:cxnLst/>
                <a:rect l="l" t="t" r="r" b="b"/>
                <a:pathLst>
                  <a:path w="2107832" h="456388" extrusionOk="0">
                    <a:moveTo>
                      <a:pt x="45822" y="413517"/>
                    </a:moveTo>
                    <a:lnTo>
                      <a:pt x="2060282" y="413517"/>
                    </a:lnTo>
                    <a:cubicBezTo>
                      <a:pt x="2069793" y="413158"/>
                      <a:pt x="2079314" y="413427"/>
                      <a:pt x="2088789" y="414324"/>
                    </a:cubicBezTo>
                    <a:cubicBezTo>
                      <a:pt x="2100327" y="415390"/>
                      <a:pt x="2108817" y="425610"/>
                      <a:pt x="2107741" y="437148"/>
                    </a:cubicBezTo>
                    <a:cubicBezTo>
                      <a:pt x="2106755" y="447879"/>
                      <a:pt x="2097781" y="456117"/>
                      <a:pt x="2086996" y="456189"/>
                    </a:cubicBezTo>
                    <a:cubicBezTo>
                      <a:pt x="2077494" y="456637"/>
                      <a:pt x="2067991" y="456189"/>
                      <a:pt x="2058489" y="456189"/>
                    </a:cubicBezTo>
                    <a:lnTo>
                      <a:pt x="1052918" y="456368"/>
                    </a:lnTo>
                    <a:lnTo>
                      <a:pt x="51022" y="456368"/>
                    </a:lnTo>
                    <a:cubicBezTo>
                      <a:pt x="41519" y="456368"/>
                      <a:pt x="32017" y="456368"/>
                      <a:pt x="22514" y="456368"/>
                    </a:cubicBezTo>
                    <a:cubicBezTo>
                      <a:pt x="8440" y="455920"/>
                      <a:pt x="-256" y="448748"/>
                      <a:pt x="282" y="434404"/>
                    </a:cubicBezTo>
                    <a:cubicBezTo>
                      <a:pt x="129" y="423315"/>
                      <a:pt x="8995" y="414207"/>
                      <a:pt x="20085" y="414055"/>
                    </a:cubicBezTo>
                    <a:cubicBezTo>
                      <a:pt x="20327" y="414046"/>
                      <a:pt x="20569" y="414046"/>
                      <a:pt x="20811" y="414055"/>
                    </a:cubicBezTo>
                    <a:cubicBezTo>
                      <a:pt x="29148" y="413427"/>
                      <a:pt x="37485" y="413517"/>
                      <a:pt x="45822" y="413517"/>
                    </a:cubicBezTo>
                    <a:close/>
                    <a:moveTo>
                      <a:pt x="2003983" y="148879"/>
                    </a:moveTo>
                    <a:cubicBezTo>
                      <a:pt x="2086279" y="148879"/>
                      <a:pt x="2086279" y="148879"/>
                      <a:pt x="2086279" y="230817"/>
                    </a:cubicBezTo>
                    <a:cubicBezTo>
                      <a:pt x="2086279" y="307913"/>
                      <a:pt x="2086279" y="307913"/>
                      <a:pt x="2009720" y="307913"/>
                    </a:cubicBezTo>
                    <a:cubicBezTo>
                      <a:pt x="1927245" y="307913"/>
                      <a:pt x="1927245" y="307913"/>
                      <a:pt x="1927245" y="225796"/>
                    </a:cubicBezTo>
                    <a:cubicBezTo>
                      <a:pt x="1927245" y="148879"/>
                      <a:pt x="1927245" y="148879"/>
                      <a:pt x="2003983" y="148879"/>
                    </a:cubicBezTo>
                    <a:close/>
                    <a:moveTo>
                      <a:pt x="1735669" y="148879"/>
                    </a:moveTo>
                    <a:cubicBezTo>
                      <a:pt x="1814559" y="148879"/>
                      <a:pt x="1814559" y="148879"/>
                      <a:pt x="1814559" y="227410"/>
                    </a:cubicBezTo>
                    <a:cubicBezTo>
                      <a:pt x="1814559" y="308092"/>
                      <a:pt x="1814559" y="308092"/>
                      <a:pt x="1733877" y="308092"/>
                    </a:cubicBezTo>
                    <a:cubicBezTo>
                      <a:pt x="1653194" y="308092"/>
                      <a:pt x="1654718" y="308092"/>
                      <a:pt x="1654718" y="229382"/>
                    </a:cubicBezTo>
                    <a:cubicBezTo>
                      <a:pt x="1654897" y="148879"/>
                      <a:pt x="1654897" y="148879"/>
                      <a:pt x="1735669" y="148879"/>
                    </a:cubicBezTo>
                    <a:close/>
                    <a:moveTo>
                      <a:pt x="1455343" y="148789"/>
                    </a:moveTo>
                    <a:lnTo>
                      <a:pt x="1462515" y="148789"/>
                    </a:lnTo>
                    <a:cubicBezTo>
                      <a:pt x="1542570" y="148789"/>
                      <a:pt x="1542570" y="148789"/>
                      <a:pt x="1542570" y="230188"/>
                    </a:cubicBezTo>
                    <a:cubicBezTo>
                      <a:pt x="1542570" y="308092"/>
                      <a:pt x="1542570" y="308092"/>
                      <a:pt x="1465742" y="308092"/>
                    </a:cubicBezTo>
                    <a:cubicBezTo>
                      <a:pt x="1381743" y="308092"/>
                      <a:pt x="1381743" y="308092"/>
                      <a:pt x="1381743" y="222748"/>
                    </a:cubicBezTo>
                    <a:cubicBezTo>
                      <a:pt x="1381743" y="148789"/>
                      <a:pt x="1381743" y="148789"/>
                      <a:pt x="1455343" y="148789"/>
                    </a:cubicBezTo>
                    <a:close/>
                    <a:moveTo>
                      <a:pt x="1188464" y="148789"/>
                    </a:moveTo>
                    <a:cubicBezTo>
                      <a:pt x="1270491" y="148789"/>
                      <a:pt x="1270491" y="148789"/>
                      <a:pt x="1270491" y="228037"/>
                    </a:cubicBezTo>
                    <a:cubicBezTo>
                      <a:pt x="1270491" y="307285"/>
                      <a:pt x="1270491" y="308092"/>
                      <a:pt x="1188912" y="308092"/>
                    </a:cubicBezTo>
                    <a:cubicBezTo>
                      <a:pt x="1109037" y="308092"/>
                      <a:pt x="1109037" y="308092"/>
                      <a:pt x="1109037" y="226692"/>
                    </a:cubicBezTo>
                    <a:cubicBezTo>
                      <a:pt x="1109037" y="148789"/>
                      <a:pt x="1109037" y="148789"/>
                      <a:pt x="1188464" y="148789"/>
                    </a:cubicBezTo>
                    <a:close/>
                    <a:moveTo>
                      <a:pt x="919702" y="148520"/>
                    </a:moveTo>
                    <a:cubicBezTo>
                      <a:pt x="997516" y="148520"/>
                      <a:pt x="997516" y="148520"/>
                      <a:pt x="997516" y="224989"/>
                    </a:cubicBezTo>
                    <a:cubicBezTo>
                      <a:pt x="997516" y="307554"/>
                      <a:pt x="997516" y="307554"/>
                      <a:pt x="914771" y="307554"/>
                    </a:cubicBezTo>
                    <a:cubicBezTo>
                      <a:pt x="837406" y="307554"/>
                      <a:pt x="837406" y="307554"/>
                      <a:pt x="837406" y="230906"/>
                    </a:cubicBezTo>
                    <a:cubicBezTo>
                      <a:pt x="837406" y="148520"/>
                      <a:pt x="837406" y="148520"/>
                      <a:pt x="919702" y="148520"/>
                    </a:cubicBezTo>
                    <a:close/>
                    <a:moveTo>
                      <a:pt x="641796" y="148520"/>
                    </a:moveTo>
                    <a:cubicBezTo>
                      <a:pt x="724272" y="148520"/>
                      <a:pt x="724272" y="148520"/>
                      <a:pt x="724272" y="230188"/>
                    </a:cubicBezTo>
                    <a:cubicBezTo>
                      <a:pt x="724541" y="307554"/>
                      <a:pt x="724541" y="307554"/>
                      <a:pt x="648072" y="307554"/>
                    </a:cubicBezTo>
                    <a:cubicBezTo>
                      <a:pt x="565686" y="307554"/>
                      <a:pt x="565686" y="307554"/>
                      <a:pt x="565686" y="225796"/>
                    </a:cubicBezTo>
                    <a:cubicBezTo>
                      <a:pt x="565686" y="148520"/>
                      <a:pt x="565686" y="148520"/>
                      <a:pt x="641796" y="148520"/>
                    </a:cubicBezTo>
                    <a:close/>
                    <a:moveTo>
                      <a:pt x="376172" y="148520"/>
                    </a:moveTo>
                    <a:cubicBezTo>
                      <a:pt x="452462" y="148520"/>
                      <a:pt x="452462" y="148520"/>
                      <a:pt x="452462" y="225616"/>
                    </a:cubicBezTo>
                    <a:cubicBezTo>
                      <a:pt x="452462" y="307554"/>
                      <a:pt x="452462" y="307554"/>
                      <a:pt x="370166" y="307554"/>
                    </a:cubicBezTo>
                    <a:cubicBezTo>
                      <a:pt x="293876" y="307554"/>
                      <a:pt x="293876" y="307554"/>
                      <a:pt x="293876" y="230278"/>
                    </a:cubicBezTo>
                    <a:cubicBezTo>
                      <a:pt x="293876" y="148520"/>
                      <a:pt x="293876" y="148520"/>
                      <a:pt x="376172" y="148520"/>
                    </a:cubicBezTo>
                    <a:close/>
                    <a:moveTo>
                      <a:pt x="99701" y="148072"/>
                    </a:moveTo>
                    <a:cubicBezTo>
                      <a:pt x="180831" y="148072"/>
                      <a:pt x="180831" y="148072"/>
                      <a:pt x="180831" y="228127"/>
                    </a:cubicBezTo>
                    <a:cubicBezTo>
                      <a:pt x="180831" y="308182"/>
                      <a:pt x="180831" y="307554"/>
                      <a:pt x="102031" y="307554"/>
                    </a:cubicBezTo>
                    <a:cubicBezTo>
                      <a:pt x="20632" y="307554"/>
                      <a:pt x="20632" y="307554"/>
                      <a:pt x="20632" y="226872"/>
                    </a:cubicBezTo>
                    <a:cubicBezTo>
                      <a:pt x="20632" y="148072"/>
                      <a:pt x="20632" y="148072"/>
                      <a:pt x="99701" y="148072"/>
                    </a:cubicBezTo>
                    <a:close/>
                    <a:moveTo>
                      <a:pt x="25472" y="244"/>
                    </a:moveTo>
                    <a:lnTo>
                      <a:pt x="2061716" y="244"/>
                    </a:lnTo>
                    <a:cubicBezTo>
                      <a:pt x="2071201" y="-285"/>
                      <a:pt x="2080712" y="47"/>
                      <a:pt x="2090134" y="1230"/>
                    </a:cubicBezTo>
                    <a:cubicBezTo>
                      <a:pt x="2101009" y="2449"/>
                      <a:pt x="2108835" y="12257"/>
                      <a:pt x="2107616" y="23131"/>
                    </a:cubicBezTo>
                    <a:cubicBezTo>
                      <a:pt x="2107571" y="23543"/>
                      <a:pt x="2107508" y="23947"/>
                      <a:pt x="2107436" y="24359"/>
                    </a:cubicBezTo>
                    <a:cubicBezTo>
                      <a:pt x="2107006" y="34283"/>
                      <a:pt x="2098902" y="42154"/>
                      <a:pt x="2088969" y="42289"/>
                    </a:cubicBezTo>
                    <a:cubicBezTo>
                      <a:pt x="2078301" y="43006"/>
                      <a:pt x="2067543" y="43006"/>
                      <a:pt x="2056875" y="43006"/>
                    </a:cubicBezTo>
                    <a:lnTo>
                      <a:pt x="1054800" y="43275"/>
                    </a:lnTo>
                    <a:lnTo>
                      <a:pt x="52725" y="43275"/>
                    </a:lnTo>
                    <a:cubicBezTo>
                      <a:pt x="43223" y="43275"/>
                      <a:pt x="33720" y="43275"/>
                      <a:pt x="24218" y="43275"/>
                    </a:cubicBezTo>
                    <a:cubicBezTo>
                      <a:pt x="10322" y="43275"/>
                      <a:pt x="371" y="37268"/>
                      <a:pt x="13" y="23104"/>
                    </a:cubicBezTo>
                    <a:cubicBezTo>
                      <a:pt x="-435" y="7057"/>
                      <a:pt x="10143" y="244"/>
                      <a:pt x="25472" y="2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22"/>
              <p:cNvSpPr/>
              <p:nvPr/>
            </p:nvSpPr>
            <p:spPr>
              <a:xfrm>
                <a:off x="5027422" y="507576"/>
                <a:ext cx="1470757" cy="1413927"/>
              </a:xfrm>
              <a:custGeom>
                <a:avLst/>
                <a:gdLst/>
                <a:ahLst/>
                <a:cxnLst/>
                <a:rect l="l" t="t" r="r" b="b"/>
                <a:pathLst>
                  <a:path w="1470757" h="1413927" extrusionOk="0">
                    <a:moveTo>
                      <a:pt x="736361" y="959238"/>
                    </a:moveTo>
                    <a:cubicBezTo>
                      <a:pt x="861321" y="960179"/>
                      <a:pt x="962102" y="1061794"/>
                      <a:pt x="962003" y="1186753"/>
                    </a:cubicBezTo>
                    <a:cubicBezTo>
                      <a:pt x="962255" y="1311963"/>
                      <a:pt x="860962" y="1413676"/>
                      <a:pt x="735743" y="1413927"/>
                    </a:cubicBezTo>
                    <a:cubicBezTo>
                      <a:pt x="734819" y="1413927"/>
                      <a:pt x="733887" y="1413927"/>
                      <a:pt x="732955" y="1413918"/>
                    </a:cubicBezTo>
                    <a:cubicBezTo>
                      <a:pt x="607395" y="1412977"/>
                      <a:pt x="506381" y="1310430"/>
                      <a:pt x="507323" y="1184879"/>
                    </a:cubicBezTo>
                    <a:cubicBezTo>
                      <a:pt x="508264" y="1059320"/>
                      <a:pt x="610811" y="958296"/>
                      <a:pt x="736361" y="959238"/>
                    </a:cubicBezTo>
                    <a:close/>
                    <a:moveTo>
                      <a:pt x="727486" y="593469"/>
                    </a:moveTo>
                    <a:cubicBezTo>
                      <a:pt x="760207" y="593666"/>
                      <a:pt x="786582" y="620354"/>
                      <a:pt x="786384" y="653084"/>
                    </a:cubicBezTo>
                    <a:cubicBezTo>
                      <a:pt x="786187" y="685805"/>
                      <a:pt x="759499" y="712180"/>
                      <a:pt x="726769" y="711982"/>
                    </a:cubicBezTo>
                    <a:cubicBezTo>
                      <a:pt x="694218" y="711785"/>
                      <a:pt x="667925" y="685366"/>
                      <a:pt x="667871" y="652815"/>
                    </a:cubicBezTo>
                    <a:cubicBezTo>
                      <a:pt x="669081" y="620453"/>
                      <a:pt x="695115" y="594527"/>
                      <a:pt x="727486" y="593469"/>
                    </a:cubicBezTo>
                    <a:close/>
                    <a:moveTo>
                      <a:pt x="228161" y="592922"/>
                    </a:moveTo>
                    <a:cubicBezTo>
                      <a:pt x="228573" y="592922"/>
                      <a:pt x="228994" y="592931"/>
                      <a:pt x="229407" y="592931"/>
                    </a:cubicBezTo>
                    <a:cubicBezTo>
                      <a:pt x="354536" y="594060"/>
                      <a:pt x="455299" y="695953"/>
                      <a:pt x="455049" y="821083"/>
                    </a:cubicBezTo>
                    <a:cubicBezTo>
                      <a:pt x="454699" y="946741"/>
                      <a:pt x="352546" y="1048320"/>
                      <a:pt x="226888" y="1047970"/>
                    </a:cubicBezTo>
                    <a:cubicBezTo>
                      <a:pt x="101230" y="1047621"/>
                      <a:pt x="-350" y="945468"/>
                      <a:pt x="0" y="819810"/>
                    </a:cubicBezTo>
                    <a:cubicBezTo>
                      <a:pt x="350" y="694151"/>
                      <a:pt x="102503" y="592572"/>
                      <a:pt x="228161" y="592922"/>
                    </a:cubicBezTo>
                    <a:close/>
                    <a:moveTo>
                      <a:pt x="1245198" y="587283"/>
                    </a:moveTo>
                    <a:cubicBezTo>
                      <a:pt x="1370758" y="588269"/>
                      <a:pt x="1471736" y="690861"/>
                      <a:pt x="1470750" y="816421"/>
                    </a:cubicBezTo>
                    <a:cubicBezTo>
                      <a:pt x="1469764" y="941981"/>
                      <a:pt x="1367172" y="1042959"/>
                      <a:pt x="1241612" y="1041973"/>
                    </a:cubicBezTo>
                    <a:cubicBezTo>
                      <a:pt x="1116052" y="1040987"/>
                      <a:pt x="1015074" y="938395"/>
                      <a:pt x="1016060" y="812835"/>
                    </a:cubicBezTo>
                    <a:cubicBezTo>
                      <a:pt x="1017055" y="687275"/>
                      <a:pt x="1119639" y="586297"/>
                      <a:pt x="1245198" y="587283"/>
                    </a:cubicBezTo>
                    <a:close/>
                    <a:moveTo>
                      <a:pt x="1050575" y="3511"/>
                    </a:moveTo>
                    <a:cubicBezTo>
                      <a:pt x="1175139" y="4298"/>
                      <a:pt x="1275849" y="105209"/>
                      <a:pt x="1276396" y="229771"/>
                    </a:cubicBezTo>
                    <a:cubicBezTo>
                      <a:pt x="1277489" y="354731"/>
                      <a:pt x="1177085" y="456919"/>
                      <a:pt x="1052117" y="458012"/>
                    </a:cubicBezTo>
                    <a:cubicBezTo>
                      <a:pt x="1050646" y="458030"/>
                      <a:pt x="1049176" y="458030"/>
                      <a:pt x="1047706" y="458012"/>
                    </a:cubicBezTo>
                    <a:cubicBezTo>
                      <a:pt x="922200" y="457214"/>
                      <a:pt x="821096" y="354832"/>
                      <a:pt x="821894" y="229325"/>
                    </a:cubicBezTo>
                    <a:cubicBezTo>
                      <a:pt x="822683" y="103818"/>
                      <a:pt x="925069" y="2717"/>
                      <a:pt x="1050575" y="3511"/>
                    </a:cubicBezTo>
                    <a:close/>
                    <a:moveTo>
                      <a:pt x="419898" y="4"/>
                    </a:moveTo>
                    <a:cubicBezTo>
                      <a:pt x="420831" y="-2"/>
                      <a:pt x="421754" y="-1"/>
                      <a:pt x="422686" y="5"/>
                    </a:cubicBezTo>
                    <a:cubicBezTo>
                      <a:pt x="548542" y="302"/>
                      <a:pt x="650327" y="102570"/>
                      <a:pt x="650032" y="228425"/>
                    </a:cubicBezTo>
                    <a:cubicBezTo>
                      <a:pt x="649736" y="354282"/>
                      <a:pt x="547466" y="456067"/>
                      <a:pt x="421610" y="455771"/>
                    </a:cubicBezTo>
                    <a:cubicBezTo>
                      <a:pt x="296069" y="455475"/>
                      <a:pt x="194418" y="353698"/>
                      <a:pt x="194266" y="228157"/>
                    </a:cubicBezTo>
                    <a:cubicBezTo>
                      <a:pt x="193566" y="102848"/>
                      <a:pt x="294590" y="700"/>
                      <a:pt x="41989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22"/>
              <p:cNvSpPr/>
              <p:nvPr/>
            </p:nvSpPr>
            <p:spPr>
              <a:xfrm>
                <a:off x="3349677" y="1377875"/>
                <a:ext cx="1030592" cy="990151"/>
              </a:xfrm>
              <a:custGeom>
                <a:avLst/>
                <a:gdLst/>
                <a:ahLst/>
                <a:cxnLst/>
                <a:rect l="l" t="t" r="r" b="b"/>
                <a:pathLst>
                  <a:path w="1030592" h="990151" extrusionOk="0">
                    <a:moveTo>
                      <a:pt x="514575" y="671008"/>
                    </a:moveTo>
                    <a:cubicBezTo>
                      <a:pt x="602707" y="670963"/>
                      <a:pt x="674192" y="742358"/>
                      <a:pt x="674237" y="830490"/>
                    </a:cubicBezTo>
                    <a:cubicBezTo>
                      <a:pt x="674237" y="830732"/>
                      <a:pt x="674237" y="830965"/>
                      <a:pt x="674237" y="831207"/>
                    </a:cubicBezTo>
                    <a:cubicBezTo>
                      <a:pt x="672515" y="918470"/>
                      <a:pt x="602026" y="988717"/>
                      <a:pt x="514754" y="990151"/>
                    </a:cubicBezTo>
                    <a:cubicBezTo>
                      <a:pt x="426622" y="990196"/>
                      <a:pt x="355147" y="918802"/>
                      <a:pt x="355093" y="830669"/>
                    </a:cubicBezTo>
                    <a:cubicBezTo>
                      <a:pt x="355048" y="742537"/>
                      <a:pt x="426452" y="671053"/>
                      <a:pt x="514575" y="671008"/>
                    </a:cubicBezTo>
                    <a:close/>
                    <a:moveTo>
                      <a:pt x="509465" y="416052"/>
                    </a:moveTo>
                    <a:cubicBezTo>
                      <a:pt x="533490" y="415872"/>
                      <a:pt x="547654" y="431560"/>
                      <a:pt x="551150" y="456303"/>
                    </a:cubicBezTo>
                    <a:cubicBezTo>
                      <a:pt x="548461" y="479970"/>
                      <a:pt x="535821" y="495389"/>
                      <a:pt x="511437" y="497989"/>
                    </a:cubicBezTo>
                    <a:cubicBezTo>
                      <a:pt x="488881" y="499038"/>
                      <a:pt x="469751" y="481601"/>
                      <a:pt x="468702" y="459046"/>
                    </a:cubicBezTo>
                    <a:cubicBezTo>
                      <a:pt x="468657" y="458078"/>
                      <a:pt x="468648" y="457101"/>
                      <a:pt x="468675" y="456124"/>
                    </a:cubicBezTo>
                    <a:cubicBezTo>
                      <a:pt x="470289" y="431381"/>
                      <a:pt x="485439" y="416231"/>
                      <a:pt x="509465" y="416052"/>
                    </a:cubicBezTo>
                    <a:close/>
                    <a:moveTo>
                      <a:pt x="159581" y="415057"/>
                    </a:moveTo>
                    <a:cubicBezTo>
                      <a:pt x="159993" y="415057"/>
                      <a:pt x="160415" y="415066"/>
                      <a:pt x="160827" y="415066"/>
                    </a:cubicBezTo>
                    <a:cubicBezTo>
                      <a:pt x="248242" y="416142"/>
                      <a:pt x="318597" y="487214"/>
                      <a:pt x="318785" y="574638"/>
                    </a:cubicBezTo>
                    <a:cubicBezTo>
                      <a:pt x="318687" y="662671"/>
                      <a:pt x="247238" y="733950"/>
                      <a:pt x="159204" y="733842"/>
                    </a:cubicBezTo>
                    <a:cubicBezTo>
                      <a:pt x="71180" y="733744"/>
                      <a:pt x="-98" y="662295"/>
                      <a:pt x="0" y="574270"/>
                    </a:cubicBezTo>
                    <a:cubicBezTo>
                      <a:pt x="99" y="486237"/>
                      <a:pt x="71548" y="414959"/>
                      <a:pt x="159581" y="415057"/>
                    </a:cubicBezTo>
                    <a:close/>
                    <a:moveTo>
                      <a:pt x="873898" y="411507"/>
                    </a:moveTo>
                    <a:cubicBezTo>
                      <a:pt x="961412" y="412600"/>
                      <a:pt x="1031516" y="484345"/>
                      <a:pt x="1030583" y="571858"/>
                    </a:cubicBezTo>
                    <a:cubicBezTo>
                      <a:pt x="1029301" y="659453"/>
                      <a:pt x="957539" y="729583"/>
                      <a:pt x="869936" y="728830"/>
                    </a:cubicBezTo>
                    <a:cubicBezTo>
                      <a:pt x="782306" y="727737"/>
                      <a:pt x="712157" y="655813"/>
                      <a:pt x="713251" y="568183"/>
                    </a:cubicBezTo>
                    <a:cubicBezTo>
                      <a:pt x="714344" y="480562"/>
                      <a:pt x="786268" y="410413"/>
                      <a:pt x="873898" y="411507"/>
                    </a:cubicBezTo>
                    <a:close/>
                    <a:moveTo>
                      <a:pt x="736389" y="2071"/>
                    </a:moveTo>
                    <a:cubicBezTo>
                      <a:pt x="824413" y="2877"/>
                      <a:pt x="895127" y="74882"/>
                      <a:pt x="894329" y="162906"/>
                    </a:cubicBezTo>
                    <a:cubicBezTo>
                      <a:pt x="894320" y="163077"/>
                      <a:pt x="894320" y="163256"/>
                      <a:pt x="894320" y="163426"/>
                    </a:cubicBezTo>
                    <a:cubicBezTo>
                      <a:pt x="892895" y="251101"/>
                      <a:pt x="821177" y="321304"/>
                      <a:pt x="733493" y="320847"/>
                    </a:cubicBezTo>
                    <a:cubicBezTo>
                      <a:pt x="645469" y="320049"/>
                      <a:pt x="574755" y="248044"/>
                      <a:pt x="575553" y="160011"/>
                    </a:cubicBezTo>
                    <a:cubicBezTo>
                      <a:pt x="576351" y="71986"/>
                      <a:pt x="648355" y="1273"/>
                      <a:pt x="736389" y="2071"/>
                    </a:cubicBezTo>
                    <a:close/>
                    <a:moveTo>
                      <a:pt x="294491" y="0"/>
                    </a:moveTo>
                    <a:cubicBezTo>
                      <a:pt x="294671" y="0"/>
                      <a:pt x="294850" y="0"/>
                      <a:pt x="295029" y="0"/>
                    </a:cubicBezTo>
                    <a:cubicBezTo>
                      <a:pt x="382301" y="574"/>
                      <a:pt x="453077" y="70875"/>
                      <a:pt x="454242" y="158137"/>
                    </a:cubicBezTo>
                    <a:cubicBezTo>
                      <a:pt x="454691" y="245920"/>
                      <a:pt x="383888" y="317440"/>
                      <a:pt x="296105" y="317889"/>
                    </a:cubicBezTo>
                    <a:cubicBezTo>
                      <a:pt x="208323" y="318328"/>
                      <a:pt x="136802" y="247533"/>
                      <a:pt x="136354" y="159751"/>
                    </a:cubicBezTo>
                    <a:cubicBezTo>
                      <a:pt x="135915" y="71969"/>
                      <a:pt x="206709" y="448"/>
                      <a:pt x="2944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22"/>
              <p:cNvSpPr/>
              <p:nvPr/>
            </p:nvSpPr>
            <p:spPr>
              <a:xfrm>
                <a:off x="4112048" y="3631332"/>
                <a:ext cx="1854696" cy="77544"/>
              </a:xfrm>
              <a:custGeom>
                <a:avLst/>
                <a:gdLst/>
                <a:ahLst/>
                <a:cxnLst/>
                <a:rect l="l" t="t" r="r" b="b"/>
                <a:pathLst>
                  <a:path w="1854696" h="77544" extrusionOk="0">
                    <a:moveTo>
                      <a:pt x="295499" y="2178"/>
                    </a:moveTo>
                    <a:cubicBezTo>
                      <a:pt x="315240" y="3505"/>
                      <a:pt x="330668" y="19749"/>
                      <a:pt x="330964" y="39534"/>
                    </a:cubicBezTo>
                    <a:cubicBezTo>
                      <a:pt x="330695" y="62573"/>
                      <a:pt x="314559" y="74586"/>
                      <a:pt x="292147" y="77544"/>
                    </a:cubicBezTo>
                    <a:cubicBezTo>
                      <a:pt x="269735" y="73062"/>
                      <a:pt x="254047" y="61856"/>
                      <a:pt x="255033" y="37562"/>
                    </a:cubicBezTo>
                    <a:cubicBezTo>
                      <a:pt x="256440" y="16620"/>
                      <a:pt x="274558" y="780"/>
                      <a:pt x="295499" y="2178"/>
                    </a:cubicBezTo>
                    <a:close/>
                    <a:moveTo>
                      <a:pt x="1180280" y="1613"/>
                    </a:moveTo>
                    <a:cubicBezTo>
                      <a:pt x="1204396" y="538"/>
                      <a:pt x="1216587" y="13447"/>
                      <a:pt x="1219456" y="35231"/>
                    </a:cubicBezTo>
                    <a:cubicBezTo>
                      <a:pt x="1219456" y="61229"/>
                      <a:pt x="1206099" y="75751"/>
                      <a:pt x="1183597" y="76827"/>
                    </a:cubicBezTo>
                    <a:cubicBezTo>
                      <a:pt x="1164485" y="79212"/>
                      <a:pt x="1147057" y="65657"/>
                      <a:pt x="1144672" y="46553"/>
                    </a:cubicBezTo>
                    <a:cubicBezTo>
                      <a:pt x="1144439" y="44698"/>
                      <a:pt x="1144359" y="42833"/>
                      <a:pt x="1144422" y="40969"/>
                    </a:cubicBezTo>
                    <a:cubicBezTo>
                      <a:pt x="1143615" y="17571"/>
                      <a:pt x="1156165" y="2689"/>
                      <a:pt x="1180280" y="1613"/>
                    </a:cubicBezTo>
                    <a:close/>
                    <a:moveTo>
                      <a:pt x="1815341" y="897"/>
                    </a:moveTo>
                    <a:cubicBezTo>
                      <a:pt x="1839008" y="89"/>
                      <a:pt x="1851917" y="13895"/>
                      <a:pt x="1854696" y="36128"/>
                    </a:cubicBezTo>
                    <a:cubicBezTo>
                      <a:pt x="1854068" y="61139"/>
                      <a:pt x="1840801" y="75662"/>
                      <a:pt x="1818209" y="76469"/>
                    </a:cubicBezTo>
                    <a:cubicBezTo>
                      <a:pt x="1799070" y="78629"/>
                      <a:pt x="1781804" y="64869"/>
                      <a:pt x="1779643" y="45729"/>
                    </a:cubicBezTo>
                    <a:cubicBezTo>
                      <a:pt x="1779419" y="43766"/>
                      <a:pt x="1779365" y="41776"/>
                      <a:pt x="1779482" y="39803"/>
                    </a:cubicBezTo>
                    <a:cubicBezTo>
                      <a:pt x="1778944" y="16405"/>
                      <a:pt x="1791674" y="1703"/>
                      <a:pt x="1815341" y="897"/>
                    </a:cubicBezTo>
                    <a:close/>
                    <a:moveTo>
                      <a:pt x="672789" y="807"/>
                    </a:moveTo>
                    <a:cubicBezTo>
                      <a:pt x="691875" y="-1363"/>
                      <a:pt x="709105" y="12353"/>
                      <a:pt x="711274" y="31448"/>
                    </a:cubicBezTo>
                    <a:cubicBezTo>
                      <a:pt x="711507" y="33474"/>
                      <a:pt x="711552" y="35518"/>
                      <a:pt x="711427" y="37562"/>
                    </a:cubicBezTo>
                    <a:cubicBezTo>
                      <a:pt x="712323" y="62125"/>
                      <a:pt x="697262" y="73062"/>
                      <a:pt x="675030" y="77365"/>
                    </a:cubicBezTo>
                    <a:cubicBezTo>
                      <a:pt x="651632" y="74945"/>
                      <a:pt x="636034" y="62394"/>
                      <a:pt x="635585" y="39445"/>
                    </a:cubicBezTo>
                    <a:cubicBezTo>
                      <a:pt x="633667" y="20081"/>
                      <a:pt x="647813" y="2833"/>
                      <a:pt x="667177" y="914"/>
                    </a:cubicBezTo>
                    <a:cubicBezTo>
                      <a:pt x="669041" y="726"/>
                      <a:pt x="670915" y="690"/>
                      <a:pt x="672789" y="807"/>
                    </a:cubicBezTo>
                    <a:close/>
                    <a:moveTo>
                      <a:pt x="546924" y="807"/>
                    </a:moveTo>
                    <a:cubicBezTo>
                      <a:pt x="570949" y="986"/>
                      <a:pt x="582693" y="15419"/>
                      <a:pt x="584575" y="37920"/>
                    </a:cubicBezTo>
                    <a:cubicBezTo>
                      <a:pt x="583051" y="62663"/>
                      <a:pt x="569156" y="76648"/>
                      <a:pt x="546565" y="76558"/>
                    </a:cubicBezTo>
                    <a:cubicBezTo>
                      <a:pt x="527201" y="77876"/>
                      <a:pt x="510437" y="63246"/>
                      <a:pt x="509119" y="43891"/>
                    </a:cubicBezTo>
                    <a:cubicBezTo>
                      <a:pt x="508985" y="42017"/>
                      <a:pt x="509012" y="40144"/>
                      <a:pt x="509182" y="38279"/>
                    </a:cubicBezTo>
                    <a:cubicBezTo>
                      <a:pt x="509182" y="15060"/>
                      <a:pt x="522898" y="627"/>
                      <a:pt x="546924" y="807"/>
                    </a:cubicBezTo>
                    <a:close/>
                    <a:moveTo>
                      <a:pt x="419177" y="807"/>
                    </a:moveTo>
                    <a:cubicBezTo>
                      <a:pt x="440109" y="1452"/>
                      <a:pt x="456559" y="18943"/>
                      <a:pt x="455914" y="39875"/>
                    </a:cubicBezTo>
                    <a:cubicBezTo>
                      <a:pt x="455313" y="59454"/>
                      <a:pt x="439894" y="75358"/>
                      <a:pt x="420342" y="76559"/>
                    </a:cubicBezTo>
                    <a:cubicBezTo>
                      <a:pt x="397751" y="76828"/>
                      <a:pt x="383497" y="63022"/>
                      <a:pt x="381704" y="38638"/>
                    </a:cubicBezTo>
                    <a:cubicBezTo>
                      <a:pt x="383587" y="15778"/>
                      <a:pt x="395331" y="1345"/>
                      <a:pt x="419177" y="807"/>
                    </a:cubicBezTo>
                    <a:close/>
                    <a:moveTo>
                      <a:pt x="1560195" y="771"/>
                    </a:moveTo>
                    <a:cubicBezTo>
                      <a:pt x="1561397" y="727"/>
                      <a:pt x="1562589" y="736"/>
                      <a:pt x="1563790" y="807"/>
                    </a:cubicBezTo>
                    <a:cubicBezTo>
                      <a:pt x="1587816" y="718"/>
                      <a:pt x="1597677" y="17302"/>
                      <a:pt x="1602697" y="37025"/>
                    </a:cubicBezTo>
                    <a:cubicBezTo>
                      <a:pt x="1598753" y="61678"/>
                      <a:pt x="1586023" y="77186"/>
                      <a:pt x="1562983" y="76559"/>
                    </a:cubicBezTo>
                    <a:cubicBezTo>
                      <a:pt x="1542051" y="77330"/>
                      <a:pt x="1524462" y="60987"/>
                      <a:pt x="1523691" y="40055"/>
                    </a:cubicBezTo>
                    <a:cubicBezTo>
                      <a:pt x="1522920" y="19131"/>
                      <a:pt x="1539263" y="1542"/>
                      <a:pt x="1560195" y="771"/>
                    </a:cubicBezTo>
                    <a:close/>
                    <a:moveTo>
                      <a:pt x="1692345" y="717"/>
                    </a:moveTo>
                    <a:cubicBezTo>
                      <a:pt x="1713215" y="2079"/>
                      <a:pt x="1729028" y="20099"/>
                      <a:pt x="1727666" y="40968"/>
                    </a:cubicBezTo>
                    <a:cubicBezTo>
                      <a:pt x="1726303" y="61838"/>
                      <a:pt x="1708284" y="77652"/>
                      <a:pt x="1687414" y="76289"/>
                    </a:cubicBezTo>
                    <a:cubicBezTo>
                      <a:pt x="1664733" y="74855"/>
                      <a:pt x="1652004" y="59884"/>
                      <a:pt x="1651914" y="35231"/>
                    </a:cubicBezTo>
                    <a:cubicBezTo>
                      <a:pt x="1655679" y="12729"/>
                      <a:pt x="1668499" y="-628"/>
                      <a:pt x="1692345" y="717"/>
                    </a:cubicBezTo>
                    <a:close/>
                    <a:moveTo>
                      <a:pt x="36921" y="627"/>
                    </a:moveTo>
                    <a:cubicBezTo>
                      <a:pt x="60767" y="-90"/>
                      <a:pt x="73229" y="13985"/>
                      <a:pt x="76904" y="35231"/>
                    </a:cubicBezTo>
                    <a:cubicBezTo>
                      <a:pt x="76277" y="60601"/>
                      <a:pt x="63009" y="75124"/>
                      <a:pt x="40328" y="76379"/>
                    </a:cubicBezTo>
                    <a:cubicBezTo>
                      <a:pt x="19431" y="77706"/>
                      <a:pt x="1403" y="61838"/>
                      <a:pt x="77" y="40941"/>
                    </a:cubicBezTo>
                    <a:cubicBezTo>
                      <a:pt x="-1250" y="20045"/>
                      <a:pt x="14617" y="2017"/>
                      <a:pt x="35514" y="690"/>
                    </a:cubicBezTo>
                    <a:cubicBezTo>
                      <a:pt x="35980" y="663"/>
                      <a:pt x="36455" y="636"/>
                      <a:pt x="36921" y="627"/>
                    </a:cubicBezTo>
                    <a:close/>
                    <a:moveTo>
                      <a:pt x="1435282" y="583"/>
                    </a:moveTo>
                    <a:cubicBezTo>
                      <a:pt x="1456277" y="260"/>
                      <a:pt x="1473552" y="17015"/>
                      <a:pt x="1473875" y="38010"/>
                    </a:cubicBezTo>
                    <a:cubicBezTo>
                      <a:pt x="1474682" y="62125"/>
                      <a:pt x="1458635" y="73331"/>
                      <a:pt x="1436582" y="77455"/>
                    </a:cubicBezTo>
                    <a:cubicBezTo>
                      <a:pt x="1413722" y="74497"/>
                      <a:pt x="1397944" y="62484"/>
                      <a:pt x="1397855" y="39176"/>
                    </a:cubicBezTo>
                    <a:cubicBezTo>
                      <a:pt x="1397532" y="18180"/>
                      <a:pt x="1414286" y="905"/>
                      <a:pt x="1435282" y="583"/>
                    </a:cubicBezTo>
                    <a:close/>
                    <a:moveTo>
                      <a:pt x="1308834" y="179"/>
                    </a:moveTo>
                    <a:cubicBezTo>
                      <a:pt x="1331067" y="2151"/>
                      <a:pt x="1345769" y="13626"/>
                      <a:pt x="1346486" y="37651"/>
                    </a:cubicBezTo>
                    <a:cubicBezTo>
                      <a:pt x="1348539" y="56997"/>
                      <a:pt x="1334518" y="74353"/>
                      <a:pt x="1315172" y="76406"/>
                    </a:cubicBezTo>
                    <a:cubicBezTo>
                      <a:pt x="1313361" y="76594"/>
                      <a:pt x="1311541" y="76648"/>
                      <a:pt x="1309730" y="76558"/>
                    </a:cubicBezTo>
                    <a:cubicBezTo>
                      <a:pt x="1290008" y="78306"/>
                      <a:pt x="1272598" y="63730"/>
                      <a:pt x="1270850" y="44008"/>
                    </a:cubicBezTo>
                    <a:cubicBezTo>
                      <a:pt x="1270716" y="42492"/>
                      <a:pt x="1270671" y="40969"/>
                      <a:pt x="1270734" y="39444"/>
                    </a:cubicBezTo>
                    <a:cubicBezTo>
                      <a:pt x="1270286" y="17302"/>
                      <a:pt x="1284002" y="2510"/>
                      <a:pt x="1308834" y="179"/>
                    </a:cubicBezTo>
                    <a:close/>
                    <a:moveTo>
                      <a:pt x="929000" y="179"/>
                    </a:moveTo>
                    <a:cubicBezTo>
                      <a:pt x="952936" y="3317"/>
                      <a:pt x="966921" y="17302"/>
                      <a:pt x="965935" y="40072"/>
                    </a:cubicBezTo>
                    <a:cubicBezTo>
                      <a:pt x="966338" y="59875"/>
                      <a:pt x="950623" y="76253"/>
                      <a:pt x="930820" y="76657"/>
                    </a:cubicBezTo>
                    <a:cubicBezTo>
                      <a:pt x="929314" y="76693"/>
                      <a:pt x="927808" y="76630"/>
                      <a:pt x="926310" y="76469"/>
                    </a:cubicBezTo>
                    <a:cubicBezTo>
                      <a:pt x="906866" y="77204"/>
                      <a:pt x="890506" y="62035"/>
                      <a:pt x="889770" y="42591"/>
                    </a:cubicBezTo>
                    <a:cubicBezTo>
                      <a:pt x="889699" y="40735"/>
                      <a:pt x="889779" y="38871"/>
                      <a:pt x="890003" y="37024"/>
                    </a:cubicBezTo>
                    <a:cubicBezTo>
                      <a:pt x="891169" y="13178"/>
                      <a:pt x="906230" y="1793"/>
                      <a:pt x="929000" y="179"/>
                    </a:cubicBezTo>
                    <a:close/>
                    <a:moveTo>
                      <a:pt x="165744" y="89"/>
                    </a:moveTo>
                    <a:cubicBezTo>
                      <a:pt x="189232" y="2420"/>
                      <a:pt x="203665" y="15329"/>
                      <a:pt x="203844" y="38637"/>
                    </a:cubicBezTo>
                    <a:cubicBezTo>
                      <a:pt x="202823" y="59705"/>
                      <a:pt x="184920" y="75957"/>
                      <a:pt x="163853" y="74935"/>
                    </a:cubicBezTo>
                    <a:cubicBezTo>
                      <a:pt x="144211" y="73976"/>
                      <a:pt x="128505" y="58279"/>
                      <a:pt x="127555" y="38637"/>
                    </a:cubicBezTo>
                    <a:cubicBezTo>
                      <a:pt x="127824" y="15329"/>
                      <a:pt x="142347" y="2420"/>
                      <a:pt x="165744" y="89"/>
                    </a:cubicBezTo>
                    <a:close/>
                    <a:moveTo>
                      <a:pt x="1051458" y="0"/>
                    </a:moveTo>
                    <a:cubicBezTo>
                      <a:pt x="1078352" y="2062"/>
                      <a:pt x="1092247" y="15240"/>
                      <a:pt x="1092516" y="38369"/>
                    </a:cubicBezTo>
                    <a:cubicBezTo>
                      <a:pt x="1092516" y="59167"/>
                      <a:pt x="1075662" y="76021"/>
                      <a:pt x="1054864" y="76021"/>
                    </a:cubicBezTo>
                    <a:cubicBezTo>
                      <a:pt x="1034066" y="76021"/>
                      <a:pt x="1017213" y="59167"/>
                      <a:pt x="1017213" y="38369"/>
                    </a:cubicBezTo>
                    <a:cubicBezTo>
                      <a:pt x="1017033" y="14344"/>
                      <a:pt x="1032453" y="3676"/>
                      <a:pt x="1051458" y="0"/>
                    </a:cubicBezTo>
                    <a:close/>
                    <a:moveTo>
                      <a:pt x="796950" y="0"/>
                    </a:moveTo>
                    <a:cubicBezTo>
                      <a:pt x="823306" y="1614"/>
                      <a:pt x="837829" y="14344"/>
                      <a:pt x="838815" y="37472"/>
                    </a:cubicBezTo>
                    <a:cubicBezTo>
                      <a:pt x="839407" y="58512"/>
                      <a:pt x="822831" y="76056"/>
                      <a:pt x="801791" y="76648"/>
                    </a:cubicBezTo>
                    <a:cubicBezTo>
                      <a:pt x="780751" y="77240"/>
                      <a:pt x="763207" y="60664"/>
                      <a:pt x="762615" y="39624"/>
                    </a:cubicBezTo>
                    <a:cubicBezTo>
                      <a:pt x="761808" y="16136"/>
                      <a:pt x="777228" y="4034"/>
                      <a:pt x="7969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38" name="Google Shape;838;p22"/>
          <p:cNvSpPr txBox="1">
            <a:spLocks noGrp="1"/>
          </p:cNvSpPr>
          <p:nvPr>
            <p:ph type="subTitle" idx="1"/>
          </p:nvPr>
        </p:nvSpPr>
        <p:spPr>
          <a:xfrm>
            <a:off x="5521000" y="2974025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9" name="Google Shape;839;p22"/>
          <p:cNvSpPr txBox="1">
            <a:spLocks noGrp="1"/>
          </p:cNvSpPr>
          <p:nvPr>
            <p:ph type="title"/>
          </p:nvPr>
        </p:nvSpPr>
        <p:spPr>
          <a:xfrm>
            <a:off x="5521000" y="1736375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40" name="Google Shape;840;p22"/>
          <p:cNvSpPr txBox="1">
            <a:spLocks noGrp="1"/>
          </p:cNvSpPr>
          <p:nvPr>
            <p:ph type="body" idx="2"/>
          </p:nvPr>
        </p:nvSpPr>
        <p:spPr>
          <a:xfrm>
            <a:off x="5521000" y="3381625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3pPr>
            <a:lvl4pPr marL="1828800" lvl="3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4pPr>
            <a:lvl5pPr marL="2286000" lvl="4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5pPr>
            <a:lvl6pPr marL="2743200" lvl="5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6pPr>
            <a:lvl7pPr marL="3200400" lvl="6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7pPr>
            <a:lvl8pPr marL="3657600" lvl="7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8pPr>
            <a:lvl9pPr marL="4114800" lvl="8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1" name="Google Shape;841;p22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2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5"/>
          <p:cNvGrpSpPr/>
          <p:nvPr/>
        </p:nvGrpSpPr>
        <p:grpSpPr>
          <a:xfrm>
            <a:off x="-98425" y="-1027209"/>
            <a:ext cx="12290546" cy="7559870"/>
            <a:chOff x="-98420" y="-1018888"/>
            <a:chExt cx="12277041" cy="7551563"/>
          </a:xfrm>
        </p:grpSpPr>
        <p:sp>
          <p:nvSpPr>
            <p:cNvPr id="100" name="Google Shape;100;p5"/>
            <p:cNvSpPr/>
            <p:nvPr/>
          </p:nvSpPr>
          <p:spPr>
            <a:xfrm rot="10800000" flipH="1">
              <a:off x="144300" y="1091875"/>
              <a:ext cx="11903400" cy="54408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22" y="790031"/>
              <a:ext cx="12178500" cy="7680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" name="Google Shape;109;p5"/>
            <p:cNvGrpSpPr/>
            <p:nvPr/>
          </p:nvGrpSpPr>
          <p:grpSpPr>
            <a:xfrm rot="-300150">
              <a:off x="-87683" y="-494520"/>
              <a:ext cx="12060686" cy="773107"/>
              <a:chOff x="-10951" y="32910"/>
              <a:chExt cx="12060576" cy="773100"/>
            </a:xfrm>
          </p:grpSpPr>
          <p:sp>
            <p:nvSpPr>
              <p:cNvPr id="110" name="Google Shape;110;p5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" name="Google Shape;122;p5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" name="Google Shape;127;p5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2" name="Google Shape;132;p5"/>
          <p:cNvSpPr/>
          <p:nvPr/>
        </p:nvSpPr>
        <p:spPr>
          <a:xfrm rot="10495919" flipH="1">
            <a:off x="11622229" y="-1010584"/>
            <a:ext cx="411206" cy="795936"/>
          </a:xfrm>
          <a:custGeom>
            <a:avLst/>
            <a:gdLst/>
            <a:ahLst/>
            <a:cxnLst/>
            <a:rect l="l" t="t" r="r" b="b"/>
            <a:pathLst>
              <a:path w="501038" h="969816" extrusionOk="0">
                <a:moveTo>
                  <a:pt x="0" y="960580"/>
                </a:moveTo>
                <a:lnTo>
                  <a:pt x="367181" y="9236"/>
                </a:lnTo>
                <a:lnTo>
                  <a:pt x="498763" y="0"/>
                </a:lnTo>
                <a:cubicBezTo>
                  <a:pt x="499521" y="323272"/>
                  <a:pt x="500280" y="646544"/>
                  <a:pt x="501038" y="969816"/>
                </a:cubicBezTo>
                <a:lnTo>
                  <a:pt x="0" y="960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algn="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r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r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r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r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r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6"/>
          <p:cNvSpPr/>
          <p:nvPr/>
        </p:nvSpPr>
        <p:spPr>
          <a:xfrm rot="-600180">
            <a:off x="568158" y="-418309"/>
            <a:ext cx="4533848" cy="77086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6"/>
          <p:cNvGrpSpPr/>
          <p:nvPr/>
        </p:nvGrpSpPr>
        <p:grpSpPr>
          <a:xfrm rot="-600180">
            <a:off x="691347" y="-1473"/>
            <a:ext cx="546671" cy="7534510"/>
            <a:chOff x="709705" y="-338614"/>
            <a:chExt cx="546670" cy="7534500"/>
          </a:xfrm>
        </p:grpSpPr>
        <p:sp>
          <p:nvSpPr>
            <p:cNvPr id="139" name="Google Shape;139;p6"/>
            <p:cNvSpPr/>
            <p:nvPr/>
          </p:nvSpPr>
          <p:spPr>
            <a:xfrm rot="-5400000">
              <a:off x="774761" y="6714271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 rot="-5400000">
              <a:off x="774761" y="6205847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 rot="-5400000">
              <a:off x="774761" y="5697423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 rot="-5400000">
              <a:off x="774761" y="5188998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 rot="-5400000">
              <a:off x="774761" y="4680574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 rot="-5400000">
              <a:off x="774761" y="4172150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 rot="-5400000">
              <a:off x="774761" y="3663726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 rot="-5400000">
              <a:off x="774761" y="3155301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 rot="-5400000">
              <a:off x="774761" y="2646877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 rot="-5400000">
              <a:off x="774761" y="2138453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 rot="-5400000">
              <a:off x="774761" y="1630028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 rot="-5400000">
              <a:off x="774761" y="1121604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 rot="-5400000">
              <a:off x="774761" y="613180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 rot="-5400000">
              <a:off x="774761" y="104755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 rot="-5400000">
              <a:off x="774761" y="-403669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6"/>
          <p:cNvGrpSpPr/>
          <p:nvPr/>
        </p:nvGrpSpPr>
        <p:grpSpPr>
          <a:xfrm rot="-600180">
            <a:off x="4431899" y="-661235"/>
            <a:ext cx="546671" cy="7534510"/>
            <a:chOff x="4531436" y="-338614"/>
            <a:chExt cx="546670" cy="7534500"/>
          </a:xfrm>
        </p:grpSpPr>
        <p:sp>
          <p:nvSpPr>
            <p:cNvPr id="155" name="Google Shape;155;p6"/>
            <p:cNvSpPr/>
            <p:nvPr/>
          </p:nvSpPr>
          <p:spPr>
            <a:xfrm rot="-5400000">
              <a:off x="4596492" y="6714271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 rot="-5400000">
              <a:off x="4596492" y="6205847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 rot="-5400000">
              <a:off x="4596492" y="5697423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 rot="-5400000">
              <a:off x="4596492" y="5188998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 rot="-5400000">
              <a:off x="4596492" y="4680574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 rot="-5400000">
              <a:off x="4596492" y="4172150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 rot="-5400000">
              <a:off x="4596492" y="3663726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 rot="-5400000">
              <a:off x="4596492" y="3155301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 rot="-5400000">
              <a:off x="4596492" y="2646877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 rot="-5400000">
              <a:off x="4596492" y="2138453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 rot="-5400000">
              <a:off x="4596492" y="1630028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 rot="-5400000">
              <a:off x="4596492" y="1121604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 rot="-5400000">
              <a:off x="4596492" y="613180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 rot="-5400000">
              <a:off x="4596492" y="104755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 rot="-5400000">
              <a:off x="4596492" y="-403669"/>
              <a:ext cx="416560" cy="546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bg>
      <p:bgPr>
        <a:solidFill>
          <a:schemeClr val="lt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>
            <a:spLocks noGrp="1"/>
          </p:cNvSpPr>
          <p:nvPr>
            <p:ph type="title"/>
          </p:nvPr>
        </p:nvSpPr>
        <p:spPr>
          <a:xfrm>
            <a:off x="490775" y="5994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72" name="Google Shape;172;p7"/>
          <p:cNvSpPr txBox="1">
            <a:spLocks noGrp="1"/>
          </p:cNvSpPr>
          <p:nvPr>
            <p:ph type="body" idx="1"/>
          </p:nvPr>
        </p:nvSpPr>
        <p:spPr>
          <a:xfrm>
            <a:off x="1562572" y="2768969"/>
            <a:ext cx="26643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body" idx="2"/>
          </p:nvPr>
        </p:nvSpPr>
        <p:spPr>
          <a:xfrm>
            <a:off x="4763728" y="2768969"/>
            <a:ext cx="26643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body" idx="3"/>
          </p:nvPr>
        </p:nvSpPr>
        <p:spPr>
          <a:xfrm>
            <a:off x="1562572" y="4886225"/>
            <a:ext cx="26643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4"/>
          </p:nvPr>
        </p:nvSpPr>
        <p:spPr>
          <a:xfrm>
            <a:off x="4763728" y="4886225"/>
            <a:ext cx="26643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7"/>
          <p:cNvSpPr txBox="1">
            <a:spLocks noGrp="1"/>
          </p:cNvSpPr>
          <p:nvPr>
            <p:ph type="title" idx="5"/>
          </p:nvPr>
        </p:nvSpPr>
        <p:spPr>
          <a:xfrm>
            <a:off x="2487518" y="2073200"/>
            <a:ext cx="17397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77" name="Google Shape;177;p7"/>
          <p:cNvSpPr txBox="1">
            <a:spLocks noGrp="1"/>
          </p:cNvSpPr>
          <p:nvPr>
            <p:ph type="title" idx="6"/>
          </p:nvPr>
        </p:nvSpPr>
        <p:spPr>
          <a:xfrm>
            <a:off x="5688565" y="2073200"/>
            <a:ext cx="17397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78" name="Google Shape;178;p7"/>
          <p:cNvSpPr txBox="1">
            <a:spLocks noGrp="1"/>
          </p:cNvSpPr>
          <p:nvPr>
            <p:ph type="title" idx="7"/>
          </p:nvPr>
        </p:nvSpPr>
        <p:spPr>
          <a:xfrm>
            <a:off x="2487518" y="4190451"/>
            <a:ext cx="17397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title" idx="8"/>
          </p:nvPr>
        </p:nvSpPr>
        <p:spPr>
          <a:xfrm>
            <a:off x="5688565" y="4190451"/>
            <a:ext cx="17397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9"/>
          </p:nvPr>
        </p:nvSpPr>
        <p:spPr>
          <a:xfrm>
            <a:off x="7964884" y="2768969"/>
            <a:ext cx="26643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13"/>
          </p:nvPr>
        </p:nvSpPr>
        <p:spPr>
          <a:xfrm>
            <a:off x="7964884" y="4886225"/>
            <a:ext cx="26643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title" idx="14"/>
          </p:nvPr>
        </p:nvSpPr>
        <p:spPr>
          <a:xfrm>
            <a:off x="8889728" y="2073200"/>
            <a:ext cx="17397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3" name="Google Shape;183;p7"/>
          <p:cNvSpPr txBox="1">
            <a:spLocks noGrp="1"/>
          </p:cNvSpPr>
          <p:nvPr>
            <p:ph type="title" idx="15"/>
          </p:nvPr>
        </p:nvSpPr>
        <p:spPr>
          <a:xfrm>
            <a:off x="8889728" y="4190451"/>
            <a:ext cx="17397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4" name="Google Shape;184;p7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1573800" y="3314387"/>
            <a:ext cx="90444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body" idx="1"/>
          </p:nvPr>
        </p:nvSpPr>
        <p:spPr>
          <a:xfrm>
            <a:off x="1573800" y="5398037"/>
            <a:ext cx="904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 rot="5400000">
            <a:off x="5833795" y="-5545500"/>
            <a:ext cx="524431" cy="11916736"/>
            <a:chOff x="2942607" y="-495615"/>
            <a:chExt cx="352843" cy="8017719"/>
          </a:xfrm>
        </p:grpSpPr>
        <p:sp>
          <p:nvSpPr>
            <p:cNvPr id="190" name="Google Shape;190;p9"/>
            <p:cNvSpPr/>
            <p:nvPr/>
          </p:nvSpPr>
          <p:spPr>
            <a:xfrm rot="-5420269">
              <a:off x="2991810" y="3813691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 rot="-5420269">
              <a:off x="2991810" y="3503119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 rot="-5420269">
              <a:off x="2991810" y="3192547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 rot="-5420269">
              <a:off x="2991810" y="2881975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 rot="-5420269">
              <a:off x="2991810" y="2571403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 rot="-5420269">
              <a:off x="2991810" y="2260831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rot="-5420269">
              <a:off x="2991810" y="1950259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 rot="-5420269">
              <a:off x="2991810" y="1639687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 rot="-5420269">
              <a:off x="2991810" y="1329115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 rot="-5420269">
              <a:off x="2991810" y="1018543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 rot="-5420269">
              <a:off x="2991810" y="707971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 rot="-5420269">
              <a:off x="2991810" y="397399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 rot="-5420269">
              <a:off x="2991810" y="86827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 rot="-5420269">
              <a:off x="2991810" y="-223745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 rot="-5420269">
              <a:off x="2991810" y="-534317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9"/>
            <p:cNvGrpSpPr/>
            <p:nvPr/>
          </p:nvGrpSpPr>
          <p:grpSpPr>
            <a:xfrm rot="-19715">
              <a:off x="2952230" y="4163895"/>
              <a:ext cx="333595" cy="3357281"/>
              <a:chOff x="4531436" y="-338754"/>
              <a:chExt cx="546600" cy="5500943"/>
            </a:xfrm>
          </p:grpSpPr>
          <p:sp>
            <p:nvSpPr>
              <p:cNvPr id="206" name="Google Shape;206;p9"/>
              <p:cNvSpPr/>
              <p:nvPr/>
            </p:nvSpPr>
            <p:spPr>
              <a:xfrm rot="-5400000">
                <a:off x="4596386" y="4680539"/>
                <a:ext cx="416700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 rot="-5400000">
                <a:off x="4596386" y="4172115"/>
                <a:ext cx="416700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 rot="-5400000">
                <a:off x="4596386" y="3663690"/>
                <a:ext cx="416700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 rot="-5400000">
                <a:off x="4596386" y="3155266"/>
                <a:ext cx="416700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 rot="-5400000">
                <a:off x="4596386" y="2646842"/>
                <a:ext cx="416700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 rot="-5400000">
                <a:off x="4596386" y="2138418"/>
                <a:ext cx="416700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 rot="-5400000">
                <a:off x="4596386" y="1629993"/>
                <a:ext cx="416700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 rot="-5400000">
                <a:off x="4596386" y="1121569"/>
                <a:ext cx="416700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 rot="-5400000">
                <a:off x="4596386" y="613145"/>
                <a:ext cx="416700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 rot="-5400000">
                <a:off x="4596386" y="104720"/>
                <a:ext cx="416700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 rot="-5400000">
                <a:off x="4596386" y="-403704"/>
                <a:ext cx="416700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7" name="Google Shape;217;p9"/>
          <p:cNvGrpSpPr/>
          <p:nvPr/>
        </p:nvGrpSpPr>
        <p:grpSpPr>
          <a:xfrm rot="5400000">
            <a:off x="5833783" y="491925"/>
            <a:ext cx="524431" cy="11916736"/>
            <a:chOff x="2942607" y="-495615"/>
            <a:chExt cx="352843" cy="8017719"/>
          </a:xfrm>
        </p:grpSpPr>
        <p:sp>
          <p:nvSpPr>
            <p:cNvPr id="218" name="Google Shape;218;p9"/>
            <p:cNvSpPr/>
            <p:nvPr/>
          </p:nvSpPr>
          <p:spPr>
            <a:xfrm rot="-5420269">
              <a:off x="2991810" y="3813691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 rot="-5420269">
              <a:off x="2991810" y="3503119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 rot="-5420269">
              <a:off x="2991810" y="3192547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 rot="-5420269">
              <a:off x="2991810" y="2881975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 rot="-5420269">
              <a:off x="2991810" y="2571403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 rot="-5420269">
              <a:off x="2991810" y="2260831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 rot="-5420269">
              <a:off x="2991810" y="1950259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 rot="-5420269">
              <a:off x="2991810" y="1639687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 rot="-5420269">
              <a:off x="2991810" y="1329115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 rot="-5420269">
              <a:off x="2991810" y="1018543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 rot="-5420269">
              <a:off x="2991810" y="707971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 rot="-5420269">
              <a:off x="2991810" y="397399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 rot="-5420269">
              <a:off x="2991810" y="86827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 rot="-5420269">
              <a:off x="2991810" y="-223745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 rot="-5420269">
              <a:off x="2991810" y="-534317"/>
              <a:ext cx="254404" cy="3336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3" name="Google Shape;233;p9"/>
            <p:cNvGrpSpPr/>
            <p:nvPr/>
          </p:nvGrpSpPr>
          <p:grpSpPr>
            <a:xfrm rot="-19715">
              <a:off x="2952230" y="4163895"/>
              <a:ext cx="333595" cy="3357281"/>
              <a:chOff x="4531436" y="-338754"/>
              <a:chExt cx="546600" cy="5500943"/>
            </a:xfrm>
          </p:grpSpPr>
          <p:sp>
            <p:nvSpPr>
              <p:cNvPr id="234" name="Google Shape;234;p9"/>
              <p:cNvSpPr/>
              <p:nvPr/>
            </p:nvSpPr>
            <p:spPr>
              <a:xfrm rot="-5400000">
                <a:off x="4596386" y="4680539"/>
                <a:ext cx="416700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 rot="-5400000">
                <a:off x="4596386" y="4172115"/>
                <a:ext cx="416700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 rot="-5400000">
                <a:off x="4596386" y="3663690"/>
                <a:ext cx="416700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 rot="-5400000">
                <a:off x="4596386" y="3155266"/>
                <a:ext cx="416700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 rot="-5400000">
                <a:off x="4596386" y="2646842"/>
                <a:ext cx="416700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 rot="-5400000">
                <a:off x="4596386" y="2138418"/>
                <a:ext cx="416700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 rot="-5400000">
                <a:off x="4596386" y="1629993"/>
                <a:ext cx="416700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-5400000">
                <a:off x="4596386" y="1121569"/>
                <a:ext cx="416700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-5400000">
                <a:off x="4596386" y="613145"/>
                <a:ext cx="416700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-5400000">
                <a:off x="4596386" y="104720"/>
                <a:ext cx="416700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 rot="-5400000">
                <a:off x="4596386" y="-403704"/>
                <a:ext cx="416700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429200" y="1347075"/>
            <a:ext cx="11318700" cy="66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body" idx="1"/>
          </p:nvPr>
        </p:nvSpPr>
        <p:spPr>
          <a:xfrm>
            <a:off x="429200" y="2269761"/>
            <a:ext cx="5321400" cy="345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body" idx="2"/>
          </p:nvPr>
        </p:nvSpPr>
        <p:spPr>
          <a:xfrm>
            <a:off x="6426300" y="2256736"/>
            <a:ext cx="5321700" cy="345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6"/>
          <p:cNvGrpSpPr/>
          <p:nvPr/>
        </p:nvGrpSpPr>
        <p:grpSpPr>
          <a:xfrm>
            <a:off x="8019930" y="2678538"/>
            <a:ext cx="3279153" cy="2485344"/>
            <a:chOff x="-98420" y="-1030061"/>
            <a:chExt cx="12276876" cy="8229617"/>
          </a:xfrm>
        </p:grpSpPr>
        <p:sp>
          <p:nvSpPr>
            <p:cNvPr id="493" name="Google Shape;493;p16"/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2" name="Google Shape;502;p16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503" name="Google Shape;503;p16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6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6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6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6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6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6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16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16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6" name="Google Shape;516;p16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1" name="Google Shape;521;p16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522" name="Google Shape;522;p16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16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16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16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6" name="Google Shape;526;p16"/>
          <p:cNvGrpSpPr/>
          <p:nvPr/>
        </p:nvGrpSpPr>
        <p:grpSpPr>
          <a:xfrm>
            <a:off x="4456423" y="1830213"/>
            <a:ext cx="3279153" cy="2485344"/>
            <a:chOff x="-98420" y="-1030061"/>
            <a:chExt cx="12276876" cy="8229617"/>
          </a:xfrm>
        </p:grpSpPr>
        <p:sp>
          <p:nvSpPr>
            <p:cNvPr id="527" name="Google Shape;527;p16"/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6" name="Google Shape;536;p16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537" name="Google Shape;537;p16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38" name="Google Shape;538;p16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16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16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6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6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16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16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16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16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16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0" name="Google Shape;550;p16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5" name="Google Shape;555;p16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556" name="Google Shape;556;p16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0" name="Google Shape;560;p16"/>
          <p:cNvGrpSpPr/>
          <p:nvPr/>
        </p:nvGrpSpPr>
        <p:grpSpPr>
          <a:xfrm>
            <a:off x="892917" y="2669188"/>
            <a:ext cx="3279153" cy="2485344"/>
            <a:chOff x="-98420" y="-1030061"/>
            <a:chExt cx="12276876" cy="8229617"/>
          </a:xfrm>
        </p:grpSpPr>
        <p:sp>
          <p:nvSpPr>
            <p:cNvPr id="561" name="Google Shape;561;p16"/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0" name="Google Shape;570;p16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571" name="Google Shape;571;p16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6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16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16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4" name="Google Shape;584;p16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9" name="Google Shape;589;p16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590" name="Google Shape;590;p16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94" name="Google Shape;594;p16"/>
          <p:cNvSpPr txBox="1">
            <a:spLocks noGrp="1"/>
          </p:cNvSpPr>
          <p:nvPr>
            <p:ph type="title" hasCustomPrompt="1"/>
          </p:nvPr>
        </p:nvSpPr>
        <p:spPr>
          <a:xfrm>
            <a:off x="1151275" y="3749750"/>
            <a:ext cx="27558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595" name="Google Shape;595;p16"/>
          <p:cNvSpPr txBox="1">
            <a:spLocks noGrp="1"/>
          </p:cNvSpPr>
          <p:nvPr>
            <p:ph type="title" idx="2"/>
          </p:nvPr>
        </p:nvSpPr>
        <p:spPr>
          <a:xfrm>
            <a:off x="715025" y="5933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596" name="Google Shape;596;p16"/>
          <p:cNvSpPr txBox="1">
            <a:spLocks noGrp="1"/>
          </p:cNvSpPr>
          <p:nvPr>
            <p:ph type="title" idx="3" hasCustomPrompt="1"/>
          </p:nvPr>
        </p:nvSpPr>
        <p:spPr>
          <a:xfrm>
            <a:off x="4704182" y="2835350"/>
            <a:ext cx="27558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597" name="Google Shape;597;p16"/>
          <p:cNvSpPr txBox="1">
            <a:spLocks noGrp="1"/>
          </p:cNvSpPr>
          <p:nvPr>
            <p:ph type="title" idx="4" hasCustomPrompt="1"/>
          </p:nvPr>
        </p:nvSpPr>
        <p:spPr>
          <a:xfrm>
            <a:off x="8267752" y="3749750"/>
            <a:ext cx="27558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598" name="Google Shape;598;p16"/>
          <p:cNvSpPr txBox="1">
            <a:spLocks noGrp="1"/>
          </p:cNvSpPr>
          <p:nvPr>
            <p:ph type="body" idx="1"/>
          </p:nvPr>
        </p:nvSpPr>
        <p:spPr>
          <a:xfrm>
            <a:off x="8267744" y="5296125"/>
            <a:ext cx="27558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99" name="Google Shape;599;p16"/>
          <p:cNvSpPr txBox="1">
            <a:spLocks noGrp="1"/>
          </p:cNvSpPr>
          <p:nvPr>
            <p:ph type="body" idx="5"/>
          </p:nvPr>
        </p:nvSpPr>
        <p:spPr>
          <a:xfrm>
            <a:off x="4704191" y="4370575"/>
            <a:ext cx="27558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0" name="Google Shape;600;p16"/>
          <p:cNvSpPr txBox="1">
            <a:spLocks noGrp="1"/>
          </p:cNvSpPr>
          <p:nvPr>
            <p:ph type="body" idx="6"/>
          </p:nvPr>
        </p:nvSpPr>
        <p:spPr>
          <a:xfrm>
            <a:off x="1151275" y="5284975"/>
            <a:ext cx="27558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7"/>
          <p:cNvSpPr/>
          <p:nvPr/>
        </p:nvSpPr>
        <p:spPr>
          <a:xfrm>
            <a:off x="125" y="32910"/>
            <a:ext cx="12192000" cy="7764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7"/>
          <p:cNvSpPr/>
          <p:nvPr/>
        </p:nvSpPr>
        <p:spPr>
          <a:xfrm flipH="1">
            <a:off x="942513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17"/>
          <p:cNvSpPr/>
          <p:nvPr/>
        </p:nvSpPr>
        <p:spPr>
          <a:xfrm flipH="1">
            <a:off x="2023438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7"/>
          <p:cNvSpPr/>
          <p:nvPr/>
        </p:nvSpPr>
        <p:spPr>
          <a:xfrm flipH="1">
            <a:off x="3104362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7"/>
          <p:cNvSpPr/>
          <p:nvPr/>
        </p:nvSpPr>
        <p:spPr>
          <a:xfrm flipH="1">
            <a:off x="4185287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17"/>
          <p:cNvSpPr/>
          <p:nvPr/>
        </p:nvSpPr>
        <p:spPr>
          <a:xfrm flipH="1">
            <a:off x="5266211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17"/>
          <p:cNvSpPr/>
          <p:nvPr/>
        </p:nvSpPr>
        <p:spPr>
          <a:xfrm flipH="1">
            <a:off x="6347136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17"/>
          <p:cNvSpPr/>
          <p:nvPr/>
        </p:nvSpPr>
        <p:spPr>
          <a:xfrm flipH="1">
            <a:off x="7428060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7"/>
          <p:cNvSpPr/>
          <p:nvPr/>
        </p:nvSpPr>
        <p:spPr>
          <a:xfrm flipH="1">
            <a:off x="8508985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17"/>
          <p:cNvSpPr/>
          <p:nvPr/>
        </p:nvSpPr>
        <p:spPr>
          <a:xfrm flipH="1">
            <a:off x="-10951" y="32910"/>
            <a:ext cx="711940" cy="772968"/>
          </a:xfrm>
          <a:custGeom>
            <a:avLst/>
            <a:gdLst/>
            <a:ahLst/>
            <a:cxnLst/>
            <a:rect l="l" t="t" r="r" b="b"/>
            <a:pathLst>
              <a:path w="868219" h="951345" extrusionOk="0">
                <a:moveTo>
                  <a:pt x="0" y="951345"/>
                </a:moveTo>
                <a:lnTo>
                  <a:pt x="367181" y="1"/>
                </a:lnTo>
                <a:lnTo>
                  <a:pt x="868219" y="0"/>
                </a:lnTo>
                <a:lnTo>
                  <a:pt x="842784" y="951345"/>
                </a:lnTo>
                <a:lnTo>
                  <a:pt x="0" y="9513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7"/>
          <p:cNvSpPr/>
          <p:nvPr/>
        </p:nvSpPr>
        <p:spPr>
          <a:xfrm flipH="1">
            <a:off x="9589909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7"/>
          <p:cNvSpPr/>
          <p:nvPr/>
        </p:nvSpPr>
        <p:spPr>
          <a:xfrm flipH="1">
            <a:off x="10670834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7"/>
          <p:cNvSpPr/>
          <p:nvPr/>
        </p:nvSpPr>
        <p:spPr>
          <a:xfrm>
            <a:off x="125" y="790030"/>
            <a:ext cx="12192000" cy="7773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7"/>
          <p:cNvSpPr/>
          <p:nvPr/>
        </p:nvSpPr>
        <p:spPr>
          <a:xfrm>
            <a:off x="8521379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17"/>
          <p:cNvSpPr/>
          <p:nvPr/>
        </p:nvSpPr>
        <p:spPr>
          <a:xfrm>
            <a:off x="7439343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17"/>
          <p:cNvSpPr/>
          <p:nvPr/>
        </p:nvSpPr>
        <p:spPr>
          <a:xfrm>
            <a:off x="6357306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17"/>
          <p:cNvSpPr/>
          <p:nvPr/>
        </p:nvSpPr>
        <p:spPr>
          <a:xfrm>
            <a:off x="5275269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17"/>
          <p:cNvSpPr/>
          <p:nvPr/>
        </p:nvSpPr>
        <p:spPr>
          <a:xfrm>
            <a:off x="4193232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17"/>
          <p:cNvSpPr/>
          <p:nvPr/>
        </p:nvSpPr>
        <p:spPr>
          <a:xfrm>
            <a:off x="3111196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17"/>
          <p:cNvSpPr/>
          <p:nvPr/>
        </p:nvSpPr>
        <p:spPr>
          <a:xfrm>
            <a:off x="2029159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17"/>
          <p:cNvSpPr/>
          <p:nvPr/>
        </p:nvSpPr>
        <p:spPr>
          <a:xfrm>
            <a:off x="947122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17"/>
          <p:cNvSpPr/>
          <p:nvPr/>
        </p:nvSpPr>
        <p:spPr>
          <a:xfrm>
            <a:off x="-13851" y="779654"/>
            <a:ext cx="719513" cy="787676"/>
          </a:xfrm>
          <a:custGeom>
            <a:avLst/>
            <a:gdLst/>
            <a:ahLst/>
            <a:cxnLst/>
            <a:rect l="l" t="t" r="r" b="b"/>
            <a:pathLst>
              <a:path w="877455" h="960581" extrusionOk="0">
                <a:moveTo>
                  <a:pt x="0" y="960581"/>
                </a:moveTo>
                <a:lnTo>
                  <a:pt x="25436" y="0"/>
                </a:lnTo>
                <a:lnTo>
                  <a:pt x="877455" y="0"/>
                </a:lnTo>
                <a:lnTo>
                  <a:pt x="510274" y="951344"/>
                </a:lnTo>
                <a:lnTo>
                  <a:pt x="0" y="9605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17"/>
          <p:cNvSpPr/>
          <p:nvPr/>
        </p:nvSpPr>
        <p:spPr>
          <a:xfrm>
            <a:off x="11767605" y="772081"/>
            <a:ext cx="410851" cy="795249"/>
          </a:xfrm>
          <a:custGeom>
            <a:avLst/>
            <a:gdLst/>
            <a:ahLst/>
            <a:cxnLst/>
            <a:rect l="l" t="t" r="r" b="b"/>
            <a:pathLst>
              <a:path w="501038" h="969816" extrusionOk="0">
                <a:moveTo>
                  <a:pt x="0" y="960580"/>
                </a:moveTo>
                <a:lnTo>
                  <a:pt x="367181" y="9236"/>
                </a:lnTo>
                <a:lnTo>
                  <a:pt x="498763" y="0"/>
                </a:lnTo>
                <a:cubicBezTo>
                  <a:pt x="499521" y="323272"/>
                  <a:pt x="500280" y="646544"/>
                  <a:pt x="501038" y="969816"/>
                </a:cubicBezTo>
                <a:lnTo>
                  <a:pt x="0" y="960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17"/>
          <p:cNvSpPr/>
          <p:nvPr/>
        </p:nvSpPr>
        <p:spPr>
          <a:xfrm>
            <a:off x="10685510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17"/>
          <p:cNvSpPr/>
          <p:nvPr/>
        </p:nvSpPr>
        <p:spPr>
          <a:xfrm>
            <a:off x="9603416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7" name="Google Shape;627;p17"/>
          <p:cNvGrpSpPr/>
          <p:nvPr/>
        </p:nvGrpSpPr>
        <p:grpSpPr>
          <a:xfrm>
            <a:off x="118203" y="32900"/>
            <a:ext cx="1418992" cy="1381492"/>
            <a:chOff x="95978" y="61850"/>
            <a:chExt cx="1418992" cy="1381492"/>
          </a:xfrm>
        </p:grpSpPr>
        <p:sp>
          <p:nvSpPr>
            <p:cNvPr id="628" name="Google Shape;628;p17"/>
            <p:cNvSpPr/>
            <p:nvPr/>
          </p:nvSpPr>
          <p:spPr>
            <a:xfrm>
              <a:off x="95978" y="61850"/>
              <a:ext cx="1418992" cy="1381492"/>
            </a:xfrm>
            <a:custGeom>
              <a:avLst/>
              <a:gdLst/>
              <a:ahLst/>
              <a:cxnLst/>
              <a:rect l="l" t="t" r="r" b="b"/>
              <a:pathLst>
                <a:path w="1730478" h="1684746" extrusionOk="0">
                  <a:moveTo>
                    <a:pt x="0" y="103814"/>
                  </a:moveTo>
                  <a:cubicBezTo>
                    <a:pt x="0" y="46479"/>
                    <a:pt x="46479" y="0"/>
                    <a:pt x="103814" y="0"/>
                  </a:cubicBezTo>
                  <a:lnTo>
                    <a:pt x="1730478" y="1580932"/>
                  </a:lnTo>
                  <a:cubicBezTo>
                    <a:pt x="1730478" y="1638267"/>
                    <a:pt x="1683999" y="1684746"/>
                    <a:pt x="1626664" y="1684746"/>
                  </a:cubicBezTo>
                  <a:lnTo>
                    <a:pt x="103814" y="1684746"/>
                  </a:lnTo>
                  <a:cubicBezTo>
                    <a:pt x="46479" y="1684746"/>
                    <a:pt x="0" y="1638267"/>
                    <a:pt x="0" y="1580932"/>
                  </a:cubicBezTo>
                  <a:lnTo>
                    <a:pt x="0" y="1038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186864" y="294088"/>
              <a:ext cx="177300" cy="1773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accent5">
                  <a:alpha val="8392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165319" y="1166043"/>
              <a:ext cx="177300" cy="1773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accent5">
                  <a:alpha val="8392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1079619" y="1162192"/>
              <a:ext cx="177300" cy="1773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accent5">
                  <a:alpha val="8392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2" name="Google Shape;632;p17"/>
          <p:cNvSpPr txBox="1">
            <a:spLocks noGrp="1"/>
          </p:cNvSpPr>
          <p:nvPr>
            <p:ph type="subTitle" idx="1"/>
          </p:nvPr>
        </p:nvSpPr>
        <p:spPr>
          <a:xfrm>
            <a:off x="720412" y="305717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633" name="Google Shape;633;p17"/>
          <p:cNvSpPr txBox="1">
            <a:spLocks noGrp="1"/>
          </p:cNvSpPr>
          <p:nvPr>
            <p:ph type="subTitle" idx="2"/>
          </p:nvPr>
        </p:nvSpPr>
        <p:spPr>
          <a:xfrm>
            <a:off x="720412" y="491390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634" name="Google Shape;634;p17"/>
          <p:cNvSpPr txBox="1">
            <a:spLocks noGrp="1"/>
          </p:cNvSpPr>
          <p:nvPr>
            <p:ph type="subTitle" idx="3"/>
          </p:nvPr>
        </p:nvSpPr>
        <p:spPr>
          <a:xfrm>
            <a:off x="8381799" y="306655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635" name="Google Shape;635;p17"/>
          <p:cNvSpPr txBox="1">
            <a:spLocks noGrp="1"/>
          </p:cNvSpPr>
          <p:nvPr>
            <p:ph type="subTitle" idx="4"/>
          </p:nvPr>
        </p:nvSpPr>
        <p:spPr>
          <a:xfrm>
            <a:off x="4571799" y="30745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636" name="Google Shape;636;p17"/>
          <p:cNvSpPr txBox="1">
            <a:spLocks noGrp="1"/>
          </p:cNvSpPr>
          <p:nvPr>
            <p:ph type="subTitle" idx="5"/>
          </p:nvPr>
        </p:nvSpPr>
        <p:spPr>
          <a:xfrm>
            <a:off x="4571799" y="491390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637" name="Google Shape;637;p17"/>
          <p:cNvSpPr txBox="1">
            <a:spLocks noGrp="1"/>
          </p:cNvSpPr>
          <p:nvPr>
            <p:ph type="subTitle" idx="6"/>
          </p:nvPr>
        </p:nvSpPr>
        <p:spPr>
          <a:xfrm>
            <a:off x="8381799" y="489535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638" name="Google Shape;638;p17"/>
          <p:cNvSpPr txBox="1">
            <a:spLocks noGrp="1"/>
          </p:cNvSpPr>
          <p:nvPr>
            <p:ph type="title"/>
          </p:nvPr>
        </p:nvSpPr>
        <p:spPr>
          <a:xfrm>
            <a:off x="720400" y="19649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39" name="Google Shape;639;p17"/>
          <p:cNvSpPr txBox="1">
            <a:spLocks noGrp="1"/>
          </p:cNvSpPr>
          <p:nvPr>
            <p:ph type="body" idx="7"/>
          </p:nvPr>
        </p:nvSpPr>
        <p:spPr>
          <a:xfrm>
            <a:off x="4571799" y="3483375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40" name="Google Shape;640;p17"/>
          <p:cNvSpPr txBox="1">
            <a:spLocks noGrp="1"/>
          </p:cNvSpPr>
          <p:nvPr>
            <p:ph type="body" idx="8"/>
          </p:nvPr>
        </p:nvSpPr>
        <p:spPr>
          <a:xfrm>
            <a:off x="8381799" y="5312175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41" name="Google Shape;641;p17"/>
          <p:cNvSpPr txBox="1">
            <a:spLocks noGrp="1"/>
          </p:cNvSpPr>
          <p:nvPr>
            <p:ph type="body" idx="9"/>
          </p:nvPr>
        </p:nvSpPr>
        <p:spPr>
          <a:xfrm>
            <a:off x="4571799" y="5312175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42" name="Google Shape;642;p17"/>
          <p:cNvSpPr txBox="1">
            <a:spLocks noGrp="1"/>
          </p:cNvSpPr>
          <p:nvPr>
            <p:ph type="body" idx="13"/>
          </p:nvPr>
        </p:nvSpPr>
        <p:spPr>
          <a:xfrm>
            <a:off x="720412" y="3483375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43" name="Google Shape;643;p17"/>
          <p:cNvSpPr txBox="1">
            <a:spLocks noGrp="1"/>
          </p:cNvSpPr>
          <p:nvPr>
            <p:ph type="body" idx="14"/>
          </p:nvPr>
        </p:nvSpPr>
        <p:spPr>
          <a:xfrm>
            <a:off x="8381799" y="3483375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44" name="Google Shape;644;p17"/>
          <p:cNvSpPr txBox="1">
            <a:spLocks noGrp="1"/>
          </p:cNvSpPr>
          <p:nvPr>
            <p:ph type="body" idx="15"/>
          </p:nvPr>
        </p:nvSpPr>
        <p:spPr>
          <a:xfrm>
            <a:off x="720412" y="5312175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45" name="Google Shape;645;p17"/>
          <p:cNvSpPr/>
          <p:nvPr/>
        </p:nvSpPr>
        <p:spPr>
          <a:xfrm rot="10800000" flipH="1">
            <a:off x="11767605" y="10081"/>
            <a:ext cx="410851" cy="795249"/>
          </a:xfrm>
          <a:custGeom>
            <a:avLst/>
            <a:gdLst/>
            <a:ahLst/>
            <a:cxnLst/>
            <a:rect l="l" t="t" r="r" b="b"/>
            <a:pathLst>
              <a:path w="501038" h="969816" extrusionOk="0">
                <a:moveTo>
                  <a:pt x="0" y="960580"/>
                </a:moveTo>
                <a:lnTo>
                  <a:pt x="367181" y="9236"/>
                </a:lnTo>
                <a:lnTo>
                  <a:pt x="498763" y="0"/>
                </a:lnTo>
                <a:cubicBezTo>
                  <a:pt x="499521" y="323272"/>
                  <a:pt x="500280" y="646544"/>
                  <a:pt x="501038" y="969816"/>
                </a:cubicBezTo>
                <a:lnTo>
                  <a:pt x="0" y="960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8"/>
          <p:cNvSpPr txBox="1">
            <a:spLocks noGrp="1"/>
          </p:cNvSpPr>
          <p:nvPr>
            <p:ph type="subTitle" idx="1"/>
          </p:nvPr>
        </p:nvSpPr>
        <p:spPr>
          <a:xfrm>
            <a:off x="8197939" y="1882381"/>
            <a:ext cx="3129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648" name="Google Shape;648;p18"/>
          <p:cNvSpPr txBox="1">
            <a:spLocks noGrp="1"/>
          </p:cNvSpPr>
          <p:nvPr>
            <p:ph type="subTitle" idx="2"/>
          </p:nvPr>
        </p:nvSpPr>
        <p:spPr>
          <a:xfrm>
            <a:off x="8197893" y="4102760"/>
            <a:ext cx="3129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649" name="Google Shape;649;p18"/>
          <p:cNvSpPr txBox="1">
            <a:spLocks noGrp="1"/>
          </p:cNvSpPr>
          <p:nvPr>
            <p:ph type="title"/>
          </p:nvPr>
        </p:nvSpPr>
        <p:spPr>
          <a:xfrm>
            <a:off x="864900" y="593375"/>
            <a:ext cx="10462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50" name="Google Shape;650;p18"/>
          <p:cNvSpPr txBox="1">
            <a:spLocks noGrp="1"/>
          </p:cNvSpPr>
          <p:nvPr>
            <p:ph type="body" idx="3"/>
          </p:nvPr>
        </p:nvSpPr>
        <p:spPr>
          <a:xfrm>
            <a:off x="8197939" y="2318381"/>
            <a:ext cx="31290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51" name="Google Shape;651;p18"/>
          <p:cNvSpPr txBox="1">
            <a:spLocks noGrp="1"/>
          </p:cNvSpPr>
          <p:nvPr>
            <p:ph type="body" idx="4"/>
          </p:nvPr>
        </p:nvSpPr>
        <p:spPr>
          <a:xfrm>
            <a:off x="8197893" y="4506702"/>
            <a:ext cx="31290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652" name="Google Shape;652;p18"/>
          <p:cNvGrpSpPr/>
          <p:nvPr/>
        </p:nvGrpSpPr>
        <p:grpSpPr>
          <a:xfrm>
            <a:off x="203734" y="142985"/>
            <a:ext cx="511174" cy="6532343"/>
            <a:chOff x="203734" y="142985"/>
            <a:chExt cx="511174" cy="6532343"/>
          </a:xfrm>
        </p:grpSpPr>
        <p:sp>
          <p:nvSpPr>
            <p:cNvPr id="653" name="Google Shape;653;p18"/>
            <p:cNvSpPr/>
            <p:nvPr/>
          </p:nvSpPr>
          <p:spPr>
            <a:xfrm rot="5419098" flipH="1">
              <a:off x="263731" y="3870963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8"/>
            <p:cNvSpPr/>
            <p:nvPr/>
          </p:nvSpPr>
          <p:spPr>
            <a:xfrm rot="5419098" flipH="1">
              <a:off x="263731" y="3397765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8"/>
            <p:cNvSpPr/>
            <p:nvPr/>
          </p:nvSpPr>
          <p:spPr>
            <a:xfrm rot="5419098" flipH="1">
              <a:off x="263731" y="2924567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8"/>
            <p:cNvSpPr/>
            <p:nvPr/>
          </p:nvSpPr>
          <p:spPr>
            <a:xfrm rot="5419098" flipH="1">
              <a:off x="263731" y="2451370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8"/>
            <p:cNvSpPr/>
            <p:nvPr/>
          </p:nvSpPr>
          <p:spPr>
            <a:xfrm rot="5419098" flipH="1">
              <a:off x="263731" y="1978172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8"/>
            <p:cNvSpPr/>
            <p:nvPr/>
          </p:nvSpPr>
          <p:spPr>
            <a:xfrm rot="5419098" flipH="1">
              <a:off x="263731" y="1504974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8"/>
            <p:cNvSpPr/>
            <p:nvPr/>
          </p:nvSpPr>
          <p:spPr>
            <a:xfrm rot="5419098" flipH="1">
              <a:off x="263731" y="1031777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8"/>
            <p:cNvSpPr/>
            <p:nvPr/>
          </p:nvSpPr>
          <p:spPr>
            <a:xfrm rot="5419098" flipH="1">
              <a:off x="263731" y="558579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8"/>
            <p:cNvSpPr/>
            <p:nvPr/>
          </p:nvSpPr>
          <p:spPr>
            <a:xfrm rot="5419098" flipH="1">
              <a:off x="263731" y="85381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8"/>
            <p:cNvSpPr/>
            <p:nvPr/>
          </p:nvSpPr>
          <p:spPr>
            <a:xfrm rot="5419098" flipH="1">
              <a:off x="266330" y="6237025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8"/>
            <p:cNvSpPr/>
            <p:nvPr/>
          </p:nvSpPr>
          <p:spPr>
            <a:xfrm rot="5419098" flipH="1">
              <a:off x="268974" y="5763917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8"/>
            <p:cNvSpPr/>
            <p:nvPr/>
          </p:nvSpPr>
          <p:spPr>
            <a:xfrm rot="5419098" flipH="1">
              <a:off x="271618" y="5290678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8"/>
            <p:cNvSpPr/>
            <p:nvPr/>
          </p:nvSpPr>
          <p:spPr>
            <a:xfrm rot="5419098" flipH="1">
              <a:off x="274261" y="4817440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8"/>
            <p:cNvSpPr/>
            <p:nvPr/>
          </p:nvSpPr>
          <p:spPr>
            <a:xfrm rot="5419098" flipH="1">
              <a:off x="276905" y="4344201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7" name="Google Shape;667;p18"/>
          <p:cNvGrpSpPr/>
          <p:nvPr/>
        </p:nvGrpSpPr>
        <p:grpSpPr>
          <a:xfrm>
            <a:off x="11494809" y="162835"/>
            <a:ext cx="511174" cy="6532343"/>
            <a:chOff x="203734" y="142985"/>
            <a:chExt cx="511174" cy="6532343"/>
          </a:xfrm>
        </p:grpSpPr>
        <p:sp>
          <p:nvSpPr>
            <p:cNvPr id="668" name="Google Shape;668;p18"/>
            <p:cNvSpPr/>
            <p:nvPr/>
          </p:nvSpPr>
          <p:spPr>
            <a:xfrm rot="5419098" flipH="1">
              <a:off x="263731" y="3870963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8"/>
            <p:cNvSpPr/>
            <p:nvPr/>
          </p:nvSpPr>
          <p:spPr>
            <a:xfrm rot="5419098" flipH="1">
              <a:off x="263731" y="3397765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8"/>
            <p:cNvSpPr/>
            <p:nvPr/>
          </p:nvSpPr>
          <p:spPr>
            <a:xfrm rot="5419098" flipH="1">
              <a:off x="263731" y="2924567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8"/>
            <p:cNvSpPr/>
            <p:nvPr/>
          </p:nvSpPr>
          <p:spPr>
            <a:xfrm rot="5419098" flipH="1">
              <a:off x="263731" y="2451370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8"/>
            <p:cNvSpPr/>
            <p:nvPr/>
          </p:nvSpPr>
          <p:spPr>
            <a:xfrm rot="5419098" flipH="1">
              <a:off x="263731" y="1978172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8"/>
            <p:cNvSpPr/>
            <p:nvPr/>
          </p:nvSpPr>
          <p:spPr>
            <a:xfrm rot="5419098" flipH="1">
              <a:off x="263731" y="1504974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8"/>
            <p:cNvSpPr/>
            <p:nvPr/>
          </p:nvSpPr>
          <p:spPr>
            <a:xfrm rot="5419098" flipH="1">
              <a:off x="263731" y="1031777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8"/>
            <p:cNvSpPr/>
            <p:nvPr/>
          </p:nvSpPr>
          <p:spPr>
            <a:xfrm rot="5419098" flipH="1">
              <a:off x="263731" y="558579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8"/>
            <p:cNvSpPr/>
            <p:nvPr/>
          </p:nvSpPr>
          <p:spPr>
            <a:xfrm rot="5419098" flipH="1">
              <a:off x="263731" y="85381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8"/>
            <p:cNvSpPr/>
            <p:nvPr/>
          </p:nvSpPr>
          <p:spPr>
            <a:xfrm rot="5419098" flipH="1">
              <a:off x="266330" y="6237025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8"/>
            <p:cNvSpPr/>
            <p:nvPr/>
          </p:nvSpPr>
          <p:spPr>
            <a:xfrm rot="5419098" flipH="1">
              <a:off x="268974" y="5763917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8"/>
            <p:cNvSpPr/>
            <p:nvPr/>
          </p:nvSpPr>
          <p:spPr>
            <a:xfrm rot="5419098" flipH="1">
              <a:off x="271618" y="5290678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8"/>
            <p:cNvSpPr/>
            <p:nvPr/>
          </p:nvSpPr>
          <p:spPr>
            <a:xfrm rot="5419098" flipH="1">
              <a:off x="274261" y="4817440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8"/>
            <p:cNvSpPr/>
            <p:nvPr/>
          </p:nvSpPr>
          <p:spPr>
            <a:xfrm rot="5419098" flipH="1">
              <a:off x="276905" y="4344201"/>
              <a:ext cx="378006" cy="49590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●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○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■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●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○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■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●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○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556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Questrial"/>
              <a:buChar char="■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2" r:id="rId7"/>
    <p:sldLayoutId id="2147483663" r:id="rId8"/>
    <p:sldLayoutId id="2147483664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arcela8119/viz/Task3_10_GeographicaldistributionofRockbusterscustomersandthegeneratedrevenuepercountry/Sheet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public.tableau.com/app/profile/marcela8119/viz/Task3_10_16806429053320/MostRevenueContribu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arcela8119/viz/Task3_10_GeographicaldistributionofRockbusterscustomersandthegeneratedrevenuepercountry/Sheet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4"/>
          <p:cNvSpPr txBox="1">
            <a:spLocks noGrp="1"/>
          </p:cNvSpPr>
          <p:nvPr>
            <p:ph type="title"/>
          </p:nvPr>
        </p:nvSpPr>
        <p:spPr>
          <a:xfrm>
            <a:off x="3442300" y="2758831"/>
            <a:ext cx="7817100" cy="11393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Rockbuster Stealth</a:t>
            </a:r>
            <a:endParaRPr dirty="0"/>
          </a:p>
        </p:txBody>
      </p:sp>
      <p:sp>
        <p:nvSpPr>
          <p:cNvPr id="860" name="Google Shape;860;p24"/>
          <p:cNvSpPr txBox="1">
            <a:spLocks noGrp="1"/>
          </p:cNvSpPr>
          <p:nvPr>
            <p:ph type="subTitle" idx="1"/>
          </p:nvPr>
        </p:nvSpPr>
        <p:spPr>
          <a:xfrm>
            <a:off x="3262546" y="3750187"/>
            <a:ext cx="7817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Data Analysis</a:t>
            </a:r>
            <a:endParaRPr dirty="0"/>
          </a:p>
        </p:txBody>
      </p:sp>
      <p:sp>
        <p:nvSpPr>
          <p:cNvPr id="861" name="Google Shape;861;p24"/>
          <p:cNvSpPr txBox="1">
            <a:spLocks noGrp="1"/>
          </p:cNvSpPr>
          <p:nvPr>
            <p:ph type="subTitle" idx="2"/>
          </p:nvPr>
        </p:nvSpPr>
        <p:spPr>
          <a:xfrm>
            <a:off x="414925" y="5566850"/>
            <a:ext cx="3763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Architects Daughter"/>
                <a:ea typeface="Architects Daughter"/>
                <a:cs typeface="Architects Daughter"/>
                <a:sym typeface="Architects Daughter"/>
              </a:rPr>
              <a:t>06/04/2023</a:t>
            </a:r>
            <a:endParaRPr sz="3500" b="1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513E61-ECA6-2DD5-3323-63B54DF5281E}"/>
              </a:ext>
            </a:extLst>
          </p:cNvPr>
          <p:cNvSpPr/>
          <p:nvPr/>
        </p:nvSpPr>
        <p:spPr>
          <a:xfrm>
            <a:off x="351692" y="2407138"/>
            <a:ext cx="2133600" cy="2328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9FD9AE3-BB45-68CF-C838-92B87F72BA3F}"/>
              </a:ext>
            </a:extLst>
          </p:cNvPr>
          <p:cNvSpPr/>
          <p:nvPr/>
        </p:nvSpPr>
        <p:spPr>
          <a:xfrm>
            <a:off x="5090603" y="4947137"/>
            <a:ext cx="6788999" cy="500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6DAF3BC-8203-C5EF-C95F-8495D9292852}"/>
              </a:ext>
            </a:extLst>
          </p:cNvPr>
          <p:cNvSpPr/>
          <p:nvPr/>
        </p:nvSpPr>
        <p:spPr>
          <a:xfrm>
            <a:off x="7864900" y="5505296"/>
            <a:ext cx="148677" cy="1047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2B13256-8D19-97A5-A80A-B3D0F7C0943A}"/>
              </a:ext>
            </a:extLst>
          </p:cNvPr>
          <p:cNvSpPr txBox="1"/>
          <p:nvPr/>
        </p:nvSpPr>
        <p:spPr>
          <a:xfrm>
            <a:off x="7328187" y="4997174"/>
            <a:ext cx="231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" name="Google Shape;861;p24">
            <a:extLst>
              <a:ext uri="{FF2B5EF4-FFF2-40B4-BE49-F238E27FC236}">
                <a16:creationId xmlns:a16="http://schemas.microsoft.com/office/drawing/2014/main" id="{B8AEAF17-1061-1A33-6156-1A23684F3660}"/>
              </a:ext>
            </a:extLst>
          </p:cNvPr>
          <p:cNvSpPr txBox="1">
            <a:spLocks/>
          </p:cNvSpPr>
          <p:nvPr/>
        </p:nvSpPr>
        <p:spPr>
          <a:xfrm>
            <a:off x="5779126" y="5651010"/>
            <a:ext cx="3763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en" sz="3500" b="1" dirty="0">
                <a:latin typeface="Architects Daughter"/>
                <a:ea typeface="Architects Daughter"/>
                <a:cs typeface="Architects Daughter"/>
                <a:sym typeface="Architects Daughter"/>
              </a:rPr>
              <a:t>Marcela Hincu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F12A747-8F54-7BB4-7EB9-7ECFCAC5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77" y="150189"/>
            <a:ext cx="10462200" cy="763500"/>
          </a:xfrm>
        </p:spPr>
        <p:txBody>
          <a:bodyPr/>
          <a:lstStyle/>
          <a:p>
            <a:r>
              <a:rPr lang="en-US" sz="4000" dirty="0"/>
              <a:t>Do sales figures vary between geographic regions?</a:t>
            </a:r>
            <a:br>
              <a:rPr lang="en-US" sz="4000" dirty="0"/>
            </a:br>
            <a:endParaRPr lang="de-DE" dirty="0"/>
          </a:p>
        </p:txBody>
      </p:sp>
      <p:grpSp>
        <p:nvGrpSpPr>
          <p:cNvPr id="7" name="Google Shape;1183;p33">
            <a:extLst>
              <a:ext uri="{FF2B5EF4-FFF2-40B4-BE49-F238E27FC236}">
                <a16:creationId xmlns:a16="http://schemas.microsoft.com/office/drawing/2014/main" id="{EB6C8CE6-D430-0B59-534C-9CBE9E23A18F}"/>
              </a:ext>
            </a:extLst>
          </p:cNvPr>
          <p:cNvGrpSpPr/>
          <p:nvPr/>
        </p:nvGrpSpPr>
        <p:grpSpPr>
          <a:xfrm>
            <a:off x="776123" y="128024"/>
            <a:ext cx="1407496" cy="1246709"/>
            <a:chOff x="-98420" y="-1030061"/>
            <a:chExt cx="12276876" cy="8229617"/>
          </a:xfrm>
        </p:grpSpPr>
        <p:sp>
          <p:nvSpPr>
            <p:cNvPr id="8" name="Google Shape;1184;p33">
              <a:extLst>
                <a:ext uri="{FF2B5EF4-FFF2-40B4-BE49-F238E27FC236}">
                  <a16:creationId xmlns:a16="http://schemas.microsoft.com/office/drawing/2014/main" id="{133B2C48-A712-0D99-B10B-EA08E666E8EA}"/>
                </a:ext>
              </a:extLst>
            </p:cNvPr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85;p33">
              <a:extLst>
                <a:ext uri="{FF2B5EF4-FFF2-40B4-BE49-F238E27FC236}">
                  <a16:creationId xmlns:a16="http://schemas.microsoft.com/office/drawing/2014/main" id="{63625245-C417-3C5A-A0E0-DF1FEDD8AF53}"/>
                </a:ext>
              </a:extLst>
            </p:cNvPr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86;p33">
              <a:extLst>
                <a:ext uri="{FF2B5EF4-FFF2-40B4-BE49-F238E27FC236}">
                  <a16:creationId xmlns:a16="http://schemas.microsoft.com/office/drawing/2014/main" id="{2403B8AB-8AC3-B3EF-356F-A18AB18775F0}"/>
                </a:ext>
              </a:extLst>
            </p:cNvPr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87;p33">
              <a:extLst>
                <a:ext uri="{FF2B5EF4-FFF2-40B4-BE49-F238E27FC236}">
                  <a16:creationId xmlns:a16="http://schemas.microsoft.com/office/drawing/2014/main" id="{C6370F26-7B92-B6AE-EB68-AA2F2E4994B0}"/>
                </a:ext>
              </a:extLst>
            </p:cNvPr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88;p33">
              <a:extLst>
                <a:ext uri="{FF2B5EF4-FFF2-40B4-BE49-F238E27FC236}">
                  <a16:creationId xmlns:a16="http://schemas.microsoft.com/office/drawing/2014/main" id="{14CF131E-7E16-7060-0884-38F2B2700643}"/>
                </a:ext>
              </a:extLst>
            </p:cNvPr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89;p33">
              <a:extLst>
                <a:ext uri="{FF2B5EF4-FFF2-40B4-BE49-F238E27FC236}">
                  <a16:creationId xmlns:a16="http://schemas.microsoft.com/office/drawing/2014/main" id="{D94ABE32-79AB-F70E-87BD-8455D3C5C70E}"/>
                </a:ext>
              </a:extLst>
            </p:cNvPr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90;p33">
              <a:extLst>
                <a:ext uri="{FF2B5EF4-FFF2-40B4-BE49-F238E27FC236}">
                  <a16:creationId xmlns:a16="http://schemas.microsoft.com/office/drawing/2014/main" id="{20B77BD5-8D01-BC42-6003-3B21E0538797}"/>
                </a:ext>
              </a:extLst>
            </p:cNvPr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91;p33">
              <a:extLst>
                <a:ext uri="{FF2B5EF4-FFF2-40B4-BE49-F238E27FC236}">
                  <a16:creationId xmlns:a16="http://schemas.microsoft.com/office/drawing/2014/main" id="{939C5FAF-1016-3E9F-50E0-0E3BBAF58765}"/>
                </a:ext>
              </a:extLst>
            </p:cNvPr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92;p33">
              <a:extLst>
                <a:ext uri="{FF2B5EF4-FFF2-40B4-BE49-F238E27FC236}">
                  <a16:creationId xmlns:a16="http://schemas.microsoft.com/office/drawing/2014/main" id="{5B12D7D5-A5E9-9829-4313-D9D6CEEED3EE}"/>
                </a:ext>
              </a:extLst>
            </p:cNvPr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oogle Shape;1193;p33">
              <a:extLst>
                <a:ext uri="{FF2B5EF4-FFF2-40B4-BE49-F238E27FC236}">
                  <a16:creationId xmlns:a16="http://schemas.microsoft.com/office/drawing/2014/main" id="{8A10086E-025E-F24B-7739-F6DDE189867F}"/>
                </a:ext>
              </a:extLst>
            </p:cNvPr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28" name="Google Shape;1194;p33">
                <a:extLst>
                  <a:ext uri="{FF2B5EF4-FFF2-40B4-BE49-F238E27FC236}">
                    <a16:creationId xmlns:a16="http://schemas.microsoft.com/office/drawing/2014/main" id="{D72DF1F4-1450-061E-0F16-4E73A19DCA81}"/>
                  </a:ext>
                </a:extLst>
              </p:cNvPr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195;p33">
                <a:extLst>
                  <a:ext uri="{FF2B5EF4-FFF2-40B4-BE49-F238E27FC236}">
                    <a16:creationId xmlns:a16="http://schemas.microsoft.com/office/drawing/2014/main" id="{31EB7088-8479-E2C9-6D6B-E0989980F2F4}"/>
                  </a:ext>
                </a:extLst>
              </p:cNvPr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196;p33">
                <a:extLst>
                  <a:ext uri="{FF2B5EF4-FFF2-40B4-BE49-F238E27FC236}">
                    <a16:creationId xmlns:a16="http://schemas.microsoft.com/office/drawing/2014/main" id="{99C9E7F0-0EDD-86B1-5375-F9294C91FC93}"/>
                  </a:ext>
                </a:extLst>
              </p:cNvPr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197;p33">
                <a:extLst>
                  <a:ext uri="{FF2B5EF4-FFF2-40B4-BE49-F238E27FC236}">
                    <a16:creationId xmlns:a16="http://schemas.microsoft.com/office/drawing/2014/main" id="{A496ED7B-3B7C-F8AB-D69E-6A9536681A08}"/>
                  </a:ext>
                </a:extLst>
              </p:cNvPr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198;p33">
                <a:extLst>
                  <a:ext uri="{FF2B5EF4-FFF2-40B4-BE49-F238E27FC236}">
                    <a16:creationId xmlns:a16="http://schemas.microsoft.com/office/drawing/2014/main" id="{ABFEADB5-FE97-80E9-084B-8D7EFF47E5EB}"/>
                  </a:ext>
                </a:extLst>
              </p:cNvPr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199;p33">
                <a:extLst>
                  <a:ext uri="{FF2B5EF4-FFF2-40B4-BE49-F238E27FC236}">
                    <a16:creationId xmlns:a16="http://schemas.microsoft.com/office/drawing/2014/main" id="{87FD67E7-B683-3EDF-3D5C-336E68691E0D}"/>
                  </a:ext>
                </a:extLst>
              </p:cNvPr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200;p33">
                <a:extLst>
                  <a:ext uri="{FF2B5EF4-FFF2-40B4-BE49-F238E27FC236}">
                    <a16:creationId xmlns:a16="http://schemas.microsoft.com/office/drawing/2014/main" id="{E0B478FE-D368-9903-4BFB-F3445A17690A}"/>
                  </a:ext>
                </a:extLst>
              </p:cNvPr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201;p33">
                <a:extLst>
                  <a:ext uri="{FF2B5EF4-FFF2-40B4-BE49-F238E27FC236}">
                    <a16:creationId xmlns:a16="http://schemas.microsoft.com/office/drawing/2014/main" id="{BAA11035-1121-49E4-63BC-A0B20BAB97B3}"/>
                  </a:ext>
                </a:extLst>
              </p:cNvPr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202;p33">
                <a:extLst>
                  <a:ext uri="{FF2B5EF4-FFF2-40B4-BE49-F238E27FC236}">
                    <a16:creationId xmlns:a16="http://schemas.microsoft.com/office/drawing/2014/main" id="{D7EB6AA1-6F12-A2A1-2929-0CFD63F7EDCC}"/>
                  </a:ext>
                </a:extLst>
              </p:cNvPr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203;p33">
                <a:extLst>
                  <a:ext uri="{FF2B5EF4-FFF2-40B4-BE49-F238E27FC236}">
                    <a16:creationId xmlns:a16="http://schemas.microsoft.com/office/drawing/2014/main" id="{144E2775-CD03-2B3F-D05A-AA73FAA572E8}"/>
                  </a:ext>
                </a:extLst>
              </p:cNvPr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204;p33">
                <a:extLst>
                  <a:ext uri="{FF2B5EF4-FFF2-40B4-BE49-F238E27FC236}">
                    <a16:creationId xmlns:a16="http://schemas.microsoft.com/office/drawing/2014/main" id="{3F90B724-E4D5-00FF-FA1D-1C964E4215A3}"/>
                  </a:ext>
                </a:extLst>
              </p:cNvPr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205;p33">
                <a:extLst>
                  <a:ext uri="{FF2B5EF4-FFF2-40B4-BE49-F238E27FC236}">
                    <a16:creationId xmlns:a16="http://schemas.microsoft.com/office/drawing/2014/main" id="{3AEBA194-2313-4D38-7CD0-7DAE1A59AFCD}"/>
                  </a:ext>
                </a:extLst>
              </p:cNvPr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206;p33">
                <a:extLst>
                  <a:ext uri="{FF2B5EF4-FFF2-40B4-BE49-F238E27FC236}">
                    <a16:creationId xmlns:a16="http://schemas.microsoft.com/office/drawing/2014/main" id="{1BE4005A-CD11-E033-2556-5D6104B4DE1C}"/>
                  </a:ext>
                </a:extLst>
              </p:cNvPr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" name="Google Shape;1207;p33">
              <a:extLst>
                <a:ext uri="{FF2B5EF4-FFF2-40B4-BE49-F238E27FC236}">
                  <a16:creationId xmlns:a16="http://schemas.microsoft.com/office/drawing/2014/main" id="{11FDBF07-5953-7AF9-AC05-012FADC80D7D}"/>
                </a:ext>
              </a:extLst>
            </p:cNvPr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208;p33">
              <a:extLst>
                <a:ext uri="{FF2B5EF4-FFF2-40B4-BE49-F238E27FC236}">
                  <a16:creationId xmlns:a16="http://schemas.microsoft.com/office/drawing/2014/main" id="{39B4CEE3-740B-8848-0B98-8C54012FE089}"/>
                </a:ext>
              </a:extLst>
            </p:cNvPr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209;p33">
              <a:extLst>
                <a:ext uri="{FF2B5EF4-FFF2-40B4-BE49-F238E27FC236}">
                  <a16:creationId xmlns:a16="http://schemas.microsoft.com/office/drawing/2014/main" id="{9B0AA537-76B2-91B7-4C9B-EE0C265D2ABC}"/>
                </a:ext>
              </a:extLst>
            </p:cNvPr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10;p33">
              <a:extLst>
                <a:ext uri="{FF2B5EF4-FFF2-40B4-BE49-F238E27FC236}">
                  <a16:creationId xmlns:a16="http://schemas.microsoft.com/office/drawing/2014/main" id="{B5C40F3B-6309-D1DE-F05E-E6B44A70D4AB}"/>
                </a:ext>
              </a:extLst>
            </p:cNvPr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211;p33">
              <a:extLst>
                <a:ext uri="{FF2B5EF4-FFF2-40B4-BE49-F238E27FC236}">
                  <a16:creationId xmlns:a16="http://schemas.microsoft.com/office/drawing/2014/main" id="{9FF5E449-224B-2413-2982-EEB81E113ECD}"/>
                </a:ext>
              </a:extLst>
            </p:cNvPr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" name="Google Shape;1212;p33">
              <a:extLst>
                <a:ext uri="{FF2B5EF4-FFF2-40B4-BE49-F238E27FC236}">
                  <a16:creationId xmlns:a16="http://schemas.microsoft.com/office/drawing/2014/main" id="{AAF92EA8-5DD6-DA87-356A-796766D79CB9}"/>
                </a:ext>
              </a:extLst>
            </p:cNvPr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24" name="Google Shape;1213;p33">
                <a:extLst>
                  <a:ext uri="{FF2B5EF4-FFF2-40B4-BE49-F238E27FC236}">
                    <a16:creationId xmlns:a16="http://schemas.microsoft.com/office/drawing/2014/main" id="{9DFF471F-0D71-457F-FBC9-7726B9B99AAB}"/>
                  </a:ext>
                </a:extLst>
              </p:cNvPr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214;p33">
                <a:extLst>
                  <a:ext uri="{FF2B5EF4-FFF2-40B4-BE49-F238E27FC236}">
                    <a16:creationId xmlns:a16="http://schemas.microsoft.com/office/drawing/2014/main" id="{289309C4-5873-5D33-05A0-BC7B1EBA4319}"/>
                  </a:ext>
                </a:extLst>
              </p:cNvPr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215;p33">
                <a:extLst>
                  <a:ext uri="{FF2B5EF4-FFF2-40B4-BE49-F238E27FC236}">
                    <a16:creationId xmlns:a16="http://schemas.microsoft.com/office/drawing/2014/main" id="{314B99ED-327F-DB7F-1653-1AC99BD595D4}"/>
                  </a:ext>
                </a:extLst>
              </p:cNvPr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216;p33">
                <a:extLst>
                  <a:ext uri="{FF2B5EF4-FFF2-40B4-BE49-F238E27FC236}">
                    <a16:creationId xmlns:a16="http://schemas.microsoft.com/office/drawing/2014/main" id="{57C030CE-1FE5-4EBF-DD36-DDE8EF53FB01}"/>
                  </a:ext>
                </a:extLst>
              </p:cNvPr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" name="Google Shape;1219;p33">
            <a:extLst>
              <a:ext uri="{FF2B5EF4-FFF2-40B4-BE49-F238E27FC236}">
                <a16:creationId xmlns:a16="http://schemas.microsoft.com/office/drawing/2014/main" id="{085EF0F3-4672-19BF-19C6-59B7791B9F5B}"/>
              </a:ext>
            </a:extLst>
          </p:cNvPr>
          <p:cNvSpPr/>
          <p:nvPr/>
        </p:nvSpPr>
        <p:spPr>
          <a:xfrm rot="-5">
            <a:off x="1068229" y="687941"/>
            <a:ext cx="786180" cy="51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Rubik"/>
              </a:rPr>
              <a:t>0</a:t>
            </a:r>
            <a:r>
              <a:rPr lang="de-DE" b="1" i="0" dirty="0">
                <a:ln>
                  <a:noFill/>
                </a:ln>
                <a:solidFill>
                  <a:schemeClr val="dk1"/>
                </a:solidFill>
                <a:latin typeface="Rubik"/>
              </a:rPr>
              <a:t>5</a:t>
            </a:r>
            <a:endParaRPr b="1" i="0" dirty="0">
              <a:ln>
                <a:noFill/>
              </a:ln>
              <a:solidFill>
                <a:schemeClr val="dk1"/>
              </a:solidFill>
              <a:latin typeface="Rubik"/>
            </a:endParaRPr>
          </a:p>
        </p:txBody>
      </p:sp>
      <p:graphicFrame>
        <p:nvGraphicFramePr>
          <p:cNvPr id="43" name="Diagramm 42">
            <a:extLst>
              <a:ext uri="{FF2B5EF4-FFF2-40B4-BE49-F238E27FC236}">
                <a16:creationId xmlns:a16="http://schemas.microsoft.com/office/drawing/2014/main" id="{397308EF-A331-7A05-19AF-51D56CED4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428171"/>
              </p:ext>
            </p:extLst>
          </p:nvPr>
        </p:nvGraphicFramePr>
        <p:xfrm>
          <a:off x="1273223" y="2350759"/>
          <a:ext cx="4740891" cy="3132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5" name="Diagramm 44">
            <a:extLst>
              <a:ext uri="{FF2B5EF4-FFF2-40B4-BE49-F238E27FC236}">
                <a16:creationId xmlns:a16="http://schemas.microsoft.com/office/drawing/2014/main" id="{90AC5602-C2F4-E5C9-6AFD-392113D2C9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1909073"/>
              </p:ext>
            </p:extLst>
          </p:nvPr>
        </p:nvGraphicFramePr>
        <p:xfrm>
          <a:off x="6275440" y="2350759"/>
          <a:ext cx="4740891" cy="3132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6" name="Textfeld 45">
            <a:extLst>
              <a:ext uri="{FF2B5EF4-FFF2-40B4-BE49-F238E27FC236}">
                <a16:creationId xmlns:a16="http://schemas.microsoft.com/office/drawing/2014/main" id="{FDB2ED3C-0C1B-CF6E-7CFC-82F56B7827D9}"/>
              </a:ext>
            </a:extLst>
          </p:cNvPr>
          <p:cNvSpPr txBox="1"/>
          <p:nvPr/>
        </p:nvSpPr>
        <p:spPr>
          <a:xfrm>
            <a:off x="1273223" y="5778230"/>
            <a:ext cx="907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In term of sales and customers, </a:t>
            </a:r>
            <a:r>
              <a:rPr lang="en-US" sz="1800" dirty="0">
                <a:solidFill>
                  <a:srgbClr val="0099FF"/>
                </a:solidFill>
              </a:rPr>
              <a:t>Asia </a:t>
            </a:r>
            <a:r>
              <a:rPr lang="en-US" sz="1800" dirty="0">
                <a:solidFill>
                  <a:schemeClr val="tx1"/>
                </a:solidFill>
              </a:rPr>
              <a:t>has the largest market share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42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7"/>
          <p:cNvSpPr txBox="1">
            <a:spLocks noGrp="1"/>
          </p:cNvSpPr>
          <p:nvPr>
            <p:ph type="title"/>
          </p:nvPr>
        </p:nvSpPr>
        <p:spPr>
          <a:xfrm>
            <a:off x="720400" y="19649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facts.</a:t>
            </a:r>
            <a:endParaRPr/>
          </a:p>
        </p:txBody>
      </p:sp>
      <p:sp>
        <p:nvSpPr>
          <p:cNvPr id="1339" name="Google Shape;1339;p37"/>
          <p:cNvSpPr txBox="1">
            <a:spLocks noGrp="1"/>
          </p:cNvSpPr>
          <p:nvPr>
            <p:ph type="subTitle" idx="1"/>
          </p:nvPr>
        </p:nvSpPr>
        <p:spPr>
          <a:xfrm>
            <a:off x="713488" y="2834518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600" u="sng" dirty="0">
                <a:solidFill>
                  <a:srgbClr val="0099FF"/>
                </a:solidFill>
              </a:rPr>
              <a:t>Top 5 Genres</a:t>
            </a:r>
            <a:endParaRPr sz="1600" u="sng" dirty="0">
              <a:solidFill>
                <a:srgbClr val="0099FF"/>
              </a:solidFill>
            </a:endParaRPr>
          </a:p>
        </p:txBody>
      </p:sp>
      <p:sp>
        <p:nvSpPr>
          <p:cNvPr id="1342" name="Google Shape;1342;p37"/>
          <p:cNvSpPr txBox="1">
            <a:spLocks noGrp="1"/>
          </p:cNvSpPr>
          <p:nvPr>
            <p:ph type="body" idx="13"/>
          </p:nvPr>
        </p:nvSpPr>
        <p:spPr>
          <a:xfrm>
            <a:off x="720412" y="3483375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1343" name="Google Shape;1343;p37"/>
          <p:cNvSpPr txBox="1">
            <a:spLocks noGrp="1"/>
          </p:cNvSpPr>
          <p:nvPr>
            <p:ph type="subTitle" idx="3"/>
          </p:nvPr>
        </p:nvSpPr>
        <p:spPr>
          <a:xfrm>
            <a:off x="6448958" y="2835311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600" u="sng" dirty="0">
                <a:solidFill>
                  <a:srgbClr val="0099FF"/>
                </a:solidFill>
              </a:rPr>
              <a:t>Countries with the highest average spending</a:t>
            </a:r>
            <a:endParaRPr sz="1600" u="sng" dirty="0">
              <a:solidFill>
                <a:srgbClr val="0099FF"/>
              </a:solidFill>
            </a:endParaRPr>
          </a:p>
        </p:txBody>
      </p:sp>
      <p:sp>
        <p:nvSpPr>
          <p:cNvPr id="1345" name="Google Shape;1345;p37"/>
          <p:cNvSpPr txBox="1">
            <a:spLocks noGrp="1"/>
          </p:cNvSpPr>
          <p:nvPr>
            <p:ph type="subTitle" idx="4"/>
          </p:nvPr>
        </p:nvSpPr>
        <p:spPr>
          <a:xfrm>
            <a:off x="2946549" y="2818721"/>
            <a:ext cx="3250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600" u="sng" dirty="0">
                <a:solidFill>
                  <a:srgbClr val="0099FF"/>
                </a:solidFill>
              </a:rPr>
              <a:t>Countries with most customers and Revenue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D8971A-DA7A-B5B5-5439-67DB509263F1}"/>
              </a:ext>
            </a:extLst>
          </p:cNvPr>
          <p:cNvSpPr txBox="1"/>
          <p:nvPr/>
        </p:nvSpPr>
        <p:spPr>
          <a:xfrm>
            <a:off x="882482" y="3546099"/>
            <a:ext cx="148387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tx1"/>
                </a:solidFill>
              </a:rPr>
              <a:t>1. Sports</a:t>
            </a:r>
          </a:p>
          <a:p>
            <a:r>
              <a:rPr lang="en" dirty="0">
                <a:solidFill>
                  <a:schemeClr val="tx1"/>
                </a:solidFill>
              </a:rPr>
              <a:t>2. Sci-Fi</a:t>
            </a:r>
          </a:p>
          <a:p>
            <a:r>
              <a:rPr lang="en" dirty="0">
                <a:solidFill>
                  <a:schemeClr val="tx1"/>
                </a:solidFill>
              </a:rPr>
              <a:t>3. Animation</a:t>
            </a:r>
          </a:p>
          <a:p>
            <a:r>
              <a:rPr lang="en" dirty="0">
                <a:solidFill>
                  <a:schemeClr val="tx1"/>
                </a:solidFill>
              </a:rPr>
              <a:t>4. Drama</a:t>
            </a:r>
          </a:p>
          <a:p>
            <a:r>
              <a:rPr lang="en" dirty="0">
                <a:solidFill>
                  <a:schemeClr val="tx1"/>
                </a:solidFill>
              </a:rPr>
              <a:t>5. Comedy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BB311A-070F-17D9-B744-58E31C372CCC}"/>
              </a:ext>
            </a:extLst>
          </p:cNvPr>
          <p:cNvSpPr txBox="1"/>
          <p:nvPr/>
        </p:nvSpPr>
        <p:spPr>
          <a:xfrm>
            <a:off x="3068265" y="3546099"/>
            <a:ext cx="148387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tx1"/>
                </a:solidFill>
              </a:rPr>
              <a:t>1. India</a:t>
            </a:r>
          </a:p>
          <a:p>
            <a:r>
              <a:rPr lang="en" dirty="0">
                <a:solidFill>
                  <a:schemeClr val="tx1"/>
                </a:solidFill>
              </a:rPr>
              <a:t>2. China</a:t>
            </a:r>
          </a:p>
          <a:p>
            <a:r>
              <a:rPr lang="en" dirty="0">
                <a:solidFill>
                  <a:schemeClr val="tx1"/>
                </a:solidFill>
              </a:rPr>
              <a:t>3. United States</a:t>
            </a:r>
          </a:p>
          <a:p>
            <a:r>
              <a:rPr lang="en" dirty="0">
                <a:solidFill>
                  <a:schemeClr val="tx1"/>
                </a:solidFill>
              </a:rPr>
              <a:t>4. Japan</a:t>
            </a:r>
          </a:p>
          <a:p>
            <a:r>
              <a:rPr lang="en" dirty="0">
                <a:solidFill>
                  <a:schemeClr val="tx1"/>
                </a:solidFill>
              </a:rPr>
              <a:t>5. Mexico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6751721-34A3-91C9-0294-D36860B38D58}"/>
              </a:ext>
            </a:extLst>
          </p:cNvPr>
          <p:cNvSpPr txBox="1"/>
          <p:nvPr/>
        </p:nvSpPr>
        <p:spPr>
          <a:xfrm>
            <a:off x="6581412" y="3510538"/>
            <a:ext cx="14838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tx1"/>
                </a:solidFill>
              </a:rPr>
              <a:t>1. Taiwan</a:t>
            </a:r>
          </a:p>
          <a:p>
            <a:r>
              <a:rPr lang="en" dirty="0">
                <a:solidFill>
                  <a:schemeClr val="tx1"/>
                </a:solidFill>
              </a:rPr>
              <a:t>2. Vietnam</a:t>
            </a:r>
          </a:p>
          <a:p>
            <a:r>
              <a:rPr lang="en" dirty="0">
                <a:solidFill>
                  <a:schemeClr val="tx1"/>
                </a:solidFill>
              </a:rPr>
              <a:t>3. Philippines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B208EB6-937B-A94D-98A2-8567E4DA7585}"/>
              </a:ext>
            </a:extLst>
          </p:cNvPr>
          <p:cNvSpPr txBox="1"/>
          <p:nvPr/>
        </p:nvSpPr>
        <p:spPr>
          <a:xfrm>
            <a:off x="9444257" y="3410629"/>
            <a:ext cx="21122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tx1"/>
                </a:solidFill>
              </a:rPr>
              <a:t>1. Asia</a:t>
            </a:r>
          </a:p>
          <a:p>
            <a:r>
              <a:rPr lang="en" dirty="0">
                <a:solidFill>
                  <a:schemeClr val="tx1"/>
                </a:solidFill>
              </a:rPr>
              <a:t>2. Europe</a:t>
            </a:r>
          </a:p>
          <a:p>
            <a:r>
              <a:rPr lang="en" dirty="0">
                <a:solidFill>
                  <a:schemeClr val="tx1"/>
                </a:solidFill>
              </a:rPr>
              <a:t>3. North America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Google Shape;1343;p37">
            <a:extLst>
              <a:ext uri="{FF2B5EF4-FFF2-40B4-BE49-F238E27FC236}">
                <a16:creationId xmlns:a16="http://schemas.microsoft.com/office/drawing/2014/main" id="{039FE629-CE55-1AFC-9259-A12048ACCF3B}"/>
              </a:ext>
            </a:extLst>
          </p:cNvPr>
          <p:cNvSpPr txBox="1">
            <a:spLocks/>
          </p:cNvSpPr>
          <p:nvPr/>
        </p:nvSpPr>
        <p:spPr>
          <a:xfrm>
            <a:off x="9322541" y="2834518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None/>
              <a:defRPr sz="20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None/>
              <a:defRPr sz="20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None/>
              <a:defRPr sz="20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None/>
              <a:defRPr sz="20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None/>
              <a:defRPr sz="20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None/>
              <a:defRPr sz="20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None/>
              <a:defRPr sz="20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None/>
              <a:defRPr sz="20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Questrial"/>
              <a:buNone/>
              <a:defRPr sz="20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sz="1600" u="sng" dirty="0">
                <a:solidFill>
                  <a:srgbClr val="0099FF"/>
                </a:solidFill>
              </a:rPr>
              <a:t>Top 3 Regions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: obere Ecken abgerundet 16">
            <a:extLst>
              <a:ext uri="{FF2B5EF4-FFF2-40B4-BE49-F238E27FC236}">
                <a16:creationId xmlns:a16="http://schemas.microsoft.com/office/drawing/2014/main" id="{AA31FE24-FB1E-B1C2-47C3-9A57DB52484F}"/>
              </a:ext>
            </a:extLst>
          </p:cNvPr>
          <p:cNvSpPr/>
          <p:nvPr/>
        </p:nvSpPr>
        <p:spPr>
          <a:xfrm>
            <a:off x="984992" y="579365"/>
            <a:ext cx="3116491" cy="933855"/>
          </a:xfrm>
          <a:prstGeom prst="round2SameRect">
            <a:avLst/>
          </a:prstGeom>
          <a:solidFill>
            <a:srgbClr val="0070C0"/>
          </a:solidFill>
          <a:ln>
            <a:solidFill>
              <a:srgbClr val="3366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u="sng" dirty="0">
                <a:solidFill>
                  <a:schemeClr val="tx1"/>
                </a:solidFill>
              </a:rPr>
              <a:t>Top Points</a:t>
            </a:r>
          </a:p>
          <a:p>
            <a:pPr algn="ctr"/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8" name="Rechteck: obere Ecken abgerundet 17">
            <a:extLst>
              <a:ext uri="{FF2B5EF4-FFF2-40B4-BE49-F238E27FC236}">
                <a16:creationId xmlns:a16="http://schemas.microsoft.com/office/drawing/2014/main" id="{8540B39D-B0EA-3819-1DB2-29EB3FBD85A8}"/>
              </a:ext>
            </a:extLst>
          </p:cNvPr>
          <p:cNvSpPr/>
          <p:nvPr/>
        </p:nvSpPr>
        <p:spPr>
          <a:xfrm>
            <a:off x="4900474" y="546924"/>
            <a:ext cx="6009269" cy="933855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u="sng" dirty="0" err="1">
                <a:solidFill>
                  <a:schemeClr val="tx1"/>
                </a:solidFill>
              </a:rPr>
              <a:t>Recommendations</a:t>
            </a:r>
            <a:endParaRPr lang="de-DE" sz="1800" b="1" u="sng" dirty="0">
              <a:solidFill>
                <a:schemeClr val="tx1"/>
              </a:solidFill>
            </a:endParaRPr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grpSp>
        <p:nvGrpSpPr>
          <p:cNvPr id="19" name="Google Shape;1686;p45">
            <a:extLst>
              <a:ext uri="{FF2B5EF4-FFF2-40B4-BE49-F238E27FC236}">
                <a16:creationId xmlns:a16="http://schemas.microsoft.com/office/drawing/2014/main" id="{A1ED2548-AF02-035F-B081-AF01C8F802B9}"/>
              </a:ext>
            </a:extLst>
          </p:cNvPr>
          <p:cNvGrpSpPr/>
          <p:nvPr/>
        </p:nvGrpSpPr>
        <p:grpSpPr>
          <a:xfrm>
            <a:off x="7768876" y="1018894"/>
            <a:ext cx="272464" cy="361861"/>
            <a:chOff x="4525250" y="2519125"/>
            <a:chExt cx="206100" cy="265450"/>
          </a:xfrm>
        </p:grpSpPr>
        <p:sp>
          <p:nvSpPr>
            <p:cNvPr id="20" name="Google Shape;1687;p45">
              <a:extLst>
                <a:ext uri="{FF2B5EF4-FFF2-40B4-BE49-F238E27FC236}">
                  <a16:creationId xmlns:a16="http://schemas.microsoft.com/office/drawing/2014/main" id="{CF4BABAB-6FE6-FDC1-2F5B-CD738825191C}"/>
                </a:ext>
              </a:extLst>
            </p:cNvPr>
            <p:cNvSpPr/>
            <p:nvPr/>
          </p:nvSpPr>
          <p:spPr>
            <a:xfrm>
              <a:off x="4525250" y="2519125"/>
              <a:ext cx="206100" cy="265450"/>
            </a:xfrm>
            <a:custGeom>
              <a:avLst/>
              <a:gdLst/>
              <a:ahLst/>
              <a:cxnLst/>
              <a:rect l="l" t="t" r="r" b="b"/>
              <a:pathLst>
                <a:path w="8244" h="10618" extrusionOk="0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688;p45">
              <a:extLst>
                <a:ext uri="{FF2B5EF4-FFF2-40B4-BE49-F238E27FC236}">
                  <a16:creationId xmlns:a16="http://schemas.microsoft.com/office/drawing/2014/main" id="{F9FBE4F1-2FEC-4FD7-6F52-9CBBCCB94BA7}"/>
                </a:ext>
              </a:extLst>
            </p:cNvPr>
            <p:cNvSpPr/>
            <p:nvPr/>
          </p:nvSpPr>
          <p:spPr>
            <a:xfrm>
              <a:off x="4628300" y="25557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89;p45">
              <a:extLst>
                <a:ext uri="{FF2B5EF4-FFF2-40B4-BE49-F238E27FC236}">
                  <a16:creationId xmlns:a16="http://schemas.microsoft.com/office/drawing/2014/main" id="{7F047CA3-C6D9-25F9-D4BD-02E4651DEE63}"/>
                </a:ext>
              </a:extLst>
            </p:cNvPr>
            <p:cNvSpPr/>
            <p:nvPr/>
          </p:nvSpPr>
          <p:spPr>
            <a:xfrm>
              <a:off x="4628300" y="2608800"/>
              <a:ext cx="56225" cy="13425"/>
            </a:xfrm>
            <a:custGeom>
              <a:avLst/>
              <a:gdLst/>
              <a:ahLst/>
              <a:cxnLst/>
              <a:rect l="l" t="t" r="r" b="b"/>
              <a:pathLst>
                <a:path w="2249" h="537" extrusionOk="0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90;p45">
              <a:extLst>
                <a:ext uri="{FF2B5EF4-FFF2-40B4-BE49-F238E27FC236}">
                  <a16:creationId xmlns:a16="http://schemas.microsoft.com/office/drawing/2014/main" id="{C3FC6248-7C32-4876-449D-4C5BCF3D1C2C}"/>
                </a:ext>
              </a:extLst>
            </p:cNvPr>
            <p:cNvSpPr/>
            <p:nvPr/>
          </p:nvSpPr>
          <p:spPr>
            <a:xfrm>
              <a:off x="4628300" y="27154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91;p45">
              <a:extLst>
                <a:ext uri="{FF2B5EF4-FFF2-40B4-BE49-F238E27FC236}">
                  <a16:creationId xmlns:a16="http://schemas.microsoft.com/office/drawing/2014/main" id="{9E05D5A5-5572-348F-01C5-6AF00D31E0D3}"/>
                </a:ext>
              </a:extLst>
            </p:cNvPr>
            <p:cNvSpPr/>
            <p:nvPr/>
          </p:nvSpPr>
          <p:spPr>
            <a:xfrm>
              <a:off x="4628300" y="2662325"/>
              <a:ext cx="56225" cy="12975"/>
            </a:xfrm>
            <a:custGeom>
              <a:avLst/>
              <a:gdLst/>
              <a:ahLst/>
              <a:cxnLst/>
              <a:rect l="l" t="t" r="r" b="b"/>
              <a:pathLst>
                <a:path w="2249" h="519" extrusionOk="0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692;p45">
              <a:extLst>
                <a:ext uri="{FF2B5EF4-FFF2-40B4-BE49-F238E27FC236}">
                  <a16:creationId xmlns:a16="http://schemas.microsoft.com/office/drawing/2014/main" id="{433809D4-71E3-5E40-D3DE-EA6DA5DFEF62}"/>
                </a:ext>
              </a:extLst>
            </p:cNvPr>
            <p:cNvSpPr/>
            <p:nvPr/>
          </p:nvSpPr>
          <p:spPr>
            <a:xfrm>
              <a:off x="4558275" y="25392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93;p45">
              <a:extLst>
                <a:ext uri="{FF2B5EF4-FFF2-40B4-BE49-F238E27FC236}">
                  <a16:creationId xmlns:a16="http://schemas.microsoft.com/office/drawing/2014/main" id="{83723296-4988-3780-4563-6877EFE7E89B}"/>
                </a:ext>
              </a:extLst>
            </p:cNvPr>
            <p:cNvSpPr/>
            <p:nvPr/>
          </p:nvSpPr>
          <p:spPr>
            <a:xfrm>
              <a:off x="4558275" y="2592300"/>
              <a:ext cx="49525" cy="40625"/>
            </a:xfrm>
            <a:custGeom>
              <a:avLst/>
              <a:gdLst/>
              <a:ahLst/>
              <a:cxnLst/>
              <a:rect l="l" t="t" r="r" b="b"/>
              <a:pathLst>
                <a:path w="1981" h="1625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94;p45">
              <a:extLst>
                <a:ext uri="{FF2B5EF4-FFF2-40B4-BE49-F238E27FC236}">
                  <a16:creationId xmlns:a16="http://schemas.microsoft.com/office/drawing/2014/main" id="{64861587-3DCA-42D9-3A4B-D46FE4ABCEDD}"/>
                </a:ext>
              </a:extLst>
            </p:cNvPr>
            <p:cNvSpPr/>
            <p:nvPr/>
          </p:nvSpPr>
          <p:spPr>
            <a:xfrm>
              <a:off x="4558275" y="2645375"/>
              <a:ext cx="49525" cy="41075"/>
            </a:xfrm>
            <a:custGeom>
              <a:avLst/>
              <a:gdLst/>
              <a:ahLst/>
              <a:cxnLst/>
              <a:rect l="l" t="t" r="r" b="b"/>
              <a:pathLst>
                <a:path w="1981" h="1643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95;p45">
              <a:extLst>
                <a:ext uri="{FF2B5EF4-FFF2-40B4-BE49-F238E27FC236}">
                  <a16:creationId xmlns:a16="http://schemas.microsoft.com/office/drawing/2014/main" id="{C5FDED64-3A44-91BE-E08F-26CD91D02805}"/>
                </a:ext>
              </a:extLst>
            </p:cNvPr>
            <p:cNvSpPr/>
            <p:nvPr/>
          </p:nvSpPr>
          <p:spPr>
            <a:xfrm>
              <a:off x="4558275" y="26980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909;p45">
            <a:extLst>
              <a:ext uri="{FF2B5EF4-FFF2-40B4-BE49-F238E27FC236}">
                <a16:creationId xmlns:a16="http://schemas.microsoft.com/office/drawing/2014/main" id="{F1E50C4E-0C47-2A8C-E4DF-FD0E6B7B6CB3}"/>
              </a:ext>
            </a:extLst>
          </p:cNvPr>
          <p:cNvGrpSpPr/>
          <p:nvPr/>
        </p:nvGrpSpPr>
        <p:grpSpPr>
          <a:xfrm>
            <a:off x="2406988" y="1046292"/>
            <a:ext cx="272497" cy="362441"/>
            <a:chOff x="2033075" y="2942475"/>
            <a:chExt cx="206125" cy="265875"/>
          </a:xfrm>
        </p:grpSpPr>
        <p:sp>
          <p:nvSpPr>
            <p:cNvPr id="33" name="Google Shape;1910;p45">
              <a:extLst>
                <a:ext uri="{FF2B5EF4-FFF2-40B4-BE49-F238E27FC236}">
                  <a16:creationId xmlns:a16="http://schemas.microsoft.com/office/drawing/2014/main" id="{3DFE01DB-A734-BD60-5550-DE7CC573A5F0}"/>
                </a:ext>
              </a:extLst>
            </p:cNvPr>
            <p:cNvSpPr/>
            <p:nvPr/>
          </p:nvSpPr>
          <p:spPr>
            <a:xfrm>
              <a:off x="2033075" y="2942475"/>
              <a:ext cx="206125" cy="265875"/>
            </a:xfrm>
            <a:custGeom>
              <a:avLst/>
              <a:gdLst/>
              <a:ahLst/>
              <a:cxnLst/>
              <a:rect l="l" t="t" r="r" b="b"/>
              <a:pathLst>
                <a:path w="8245" h="10635" extrusionOk="0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11;p45">
              <a:extLst>
                <a:ext uri="{FF2B5EF4-FFF2-40B4-BE49-F238E27FC236}">
                  <a16:creationId xmlns:a16="http://schemas.microsoft.com/office/drawing/2014/main" id="{1E4F386F-F567-D29B-2B8F-41D5CAF51252}"/>
                </a:ext>
              </a:extLst>
            </p:cNvPr>
            <p:cNvSpPr/>
            <p:nvPr/>
          </p:nvSpPr>
          <p:spPr>
            <a:xfrm>
              <a:off x="2072775" y="306557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12;p45">
              <a:extLst>
                <a:ext uri="{FF2B5EF4-FFF2-40B4-BE49-F238E27FC236}">
                  <a16:creationId xmlns:a16="http://schemas.microsoft.com/office/drawing/2014/main" id="{15D32089-CC14-79C5-D277-ADD5B71E96DB}"/>
                </a:ext>
              </a:extLst>
            </p:cNvPr>
            <p:cNvSpPr/>
            <p:nvPr/>
          </p:nvSpPr>
          <p:spPr>
            <a:xfrm>
              <a:off x="2072775" y="3038825"/>
              <a:ext cx="43300" cy="13400"/>
            </a:xfrm>
            <a:custGeom>
              <a:avLst/>
              <a:gdLst/>
              <a:ahLst/>
              <a:cxnLst/>
              <a:rect l="l" t="t" r="r" b="b"/>
              <a:pathLst>
                <a:path w="1732" h="536" extrusionOk="0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13;p45">
              <a:extLst>
                <a:ext uri="{FF2B5EF4-FFF2-40B4-BE49-F238E27FC236}">
                  <a16:creationId xmlns:a16="http://schemas.microsoft.com/office/drawing/2014/main" id="{7A658064-21A2-3EFC-0E75-C2AF40F23A83}"/>
                </a:ext>
              </a:extLst>
            </p:cNvPr>
            <p:cNvSpPr/>
            <p:nvPr/>
          </p:nvSpPr>
          <p:spPr>
            <a:xfrm>
              <a:off x="2072775" y="3091900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14;p45">
              <a:extLst>
                <a:ext uri="{FF2B5EF4-FFF2-40B4-BE49-F238E27FC236}">
                  <a16:creationId xmlns:a16="http://schemas.microsoft.com/office/drawing/2014/main" id="{35B76AC6-05E9-DFC2-9D23-BFA002D2AE91}"/>
                </a:ext>
              </a:extLst>
            </p:cNvPr>
            <p:cNvSpPr/>
            <p:nvPr/>
          </p:nvSpPr>
          <p:spPr>
            <a:xfrm>
              <a:off x="2072775" y="3118650"/>
              <a:ext cx="126275" cy="13425"/>
            </a:xfrm>
            <a:custGeom>
              <a:avLst/>
              <a:gdLst/>
              <a:ahLst/>
              <a:cxnLst/>
              <a:rect l="l" t="t" r="r" b="b"/>
              <a:pathLst>
                <a:path w="5051" h="537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15;p45">
              <a:extLst>
                <a:ext uri="{FF2B5EF4-FFF2-40B4-BE49-F238E27FC236}">
                  <a16:creationId xmlns:a16="http://schemas.microsoft.com/office/drawing/2014/main" id="{938378D1-FD9F-397F-D259-F67ABB1391AB}"/>
                </a:ext>
              </a:extLst>
            </p:cNvPr>
            <p:cNvSpPr/>
            <p:nvPr/>
          </p:nvSpPr>
          <p:spPr>
            <a:xfrm>
              <a:off x="2072775" y="314542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0" name="Tabelle 39">
            <a:extLst>
              <a:ext uri="{FF2B5EF4-FFF2-40B4-BE49-F238E27FC236}">
                <a16:creationId xmlns:a16="http://schemas.microsoft.com/office/drawing/2014/main" id="{30B56B74-846A-4875-41B3-F7E7100A5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34906"/>
              </p:ext>
            </p:extLst>
          </p:nvPr>
        </p:nvGraphicFramePr>
        <p:xfrm>
          <a:off x="984992" y="1620919"/>
          <a:ext cx="3116491" cy="4635903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3116491">
                  <a:extLst>
                    <a:ext uri="{9D8B030D-6E8A-4147-A177-3AD203B41FA5}">
                      <a16:colId xmlns:a16="http://schemas.microsoft.com/office/drawing/2014/main" val="3254994160"/>
                    </a:ext>
                  </a:extLst>
                </a:gridCol>
              </a:tblGrid>
              <a:tr h="741604">
                <a:tc>
                  <a:txBody>
                    <a:bodyPr/>
                    <a:lstStyle/>
                    <a:p>
                      <a:pPr algn="l" fontAlgn="t"/>
                      <a:endParaRPr lang="de-DE" sz="1400" b="1" u="none" strike="noStrike" dirty="0">
                        <a:solidFill>
                          <a:srgbClr val="3366FF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de-DE" sz="1400" b="1" u="none" strike="noStrike" dirty="0">
                          <a:solidFill>
                            <a:srgbClr val="3366FF"/>
                          </a:solidFill>
                          <a:effectLst/>
                        </a:rPr>
                        <a:t>Top 5 Genres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12256990"/>
                  </a:ext>
                </a:extLst>
              </a:tr>
              <a:tr h="811162">
                <a:tc>
                  <a:txBody>
                    <a:bodyPr/>
                    <a:lstStyle/>
                    <a:p>
                      <a:pPr algn="l" fontAlgn="b"/>
                      <a:endParaRPr lang="en-US" sz="1400" b="1" u="none" strike="noStrike" dirty="0">
                        <a:solidFill>
                          <a:srgbClr val="3366FF"/>
                        </a:solidFill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3366FF"/>
                          </a:solidFill>
                          <a:effectLst/>
                        </a:rPr>
                        <a:t>Countries with most customers and Revenue</a:t>
                      </a:r>
                    </a:p>
                    <a:p>
                      <a:pPr algn="l" fontAlgn="b"/>
                      <a:endParaRPr lang="en-US" sz="1400" b="1" u="none" strike="noStrike" dirty="0">
                        <a:solidFill>
                          <a:srgbClr val="3366FF"/>
                        </a:solidFill>
                        <a:effectLst/>
                      </a:endParaRPr>
                    </a:p>
                    <a:p>
                      <a:pPr algn="l" fontAlgn="b"/>
                      <a:endParaRPr lang="en-US" sz="1400" b="1" u="none" strike="noStrike" dirty="0">
                        <a:solidFill>
                          <a:srgbClr val="3366FF"/>
                        </a:solidFill>
                        <a:effectLst/>
                      </a:endParaRPr>
                    </a:p>
                    <a:p>
                      <a:pPr algn="l" fontAlgn="b"/>
                      <a:b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2468638"/>
                  </a:ext>
                </a:extLst>
              </a:tr>
              <a:tr h="1066650">
                <a:tc>
                  <a:txBody>
                    <a:bodyPr/>
                    <a:lstStyle/>
                    <a:p>
                      <a:pPr algn="l" fontAlgn="t"/>
                      <a:endParaRPr lang="en-US" sz="1400" b="1" u="none" strike="noStrike" dirty="0">
                        <a:solidFill>
                          <a:srgbClr val="3366FF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400" b="1" u="none" strike="noStrike" dirty="0">
                          <a:solidFill>
                            <a:srgbClr val="3366FF"/>
                          </a:solidFill>
                          <a:effectLst/>
                        </a:rPr>
                        <a:t>The highest average spending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39970118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solidFill>
                            <a:srgbClr val="3366FF"/>
                          </a:solidFill>
                          <a:effectLst/>
                        </a:rPr>
                        <a:t>Top 3 Regions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94320857"/>
                  </a:ext>
                </a:extLst>
              </a:tr>
              <a:tr h="53638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1" i="0" u="none" strike="noStrike" cap="none" dirty="0">
                        <a:solidFill>
                          <a:srgbClr val="3366FF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rgbClr val="3366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Next Steps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1" i="0" u="none" strike="noStrike" cap="none" dirty="0">
                        <a:solidFill>
                          <a:srgbClr val="3366FF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1" i="0" u="none" strike="noStrike" cap="none" dirty="0">
                        <a:solidFill>
                          <a:srgbClr val="3366FF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3187613"/>
                  </a:ext>
                </a:extLst>
              </a:tr>
            </a:tbl>
          </a:graphicData>
        </a:graphic>
      </p:graphicFrame>
      <p:graphicFrame>
        <p:nvGraphicFramePr>
          <p:cNvPr id="41" name="Tabelle 40">
            <a:extLst>
              <a:ext uri="{FF2B5EF4-FFF2-40B4-BE49-F238E27FC236}">
                <a16:creationId xmlns:a16="http://schemas.microsoft.com/office/drawing/2014/main" id="{4B8C1178-586B-EC04-4080-D391D6D3F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97251"/>
              </p:ext>
            </p:extLst>
          </p:nvPr>
        </p:nvGraphicFramePr>
        <p:xfrm>
          <a:off x="4900475" y="1588478"/>
          <a:ext cx="6014904" cy="466105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014904">
                  <a:extLst>
                    <a:ext uri="{9D8B030D-6E8A-4147-A177-3AD203B41FA5}">
                      <a16:colId xmlns:a16="http://schemas.microsoft.com/office/drawing/2014/main" val="2796918378"/>
                    </a:ext>
                  </a:extLst>
                </a:gridCol>
              </a:tblGrid>
              <a:tr h="736433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 continue focusing on top genres  by increasing the number of new films that are part of these genres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5256623"/>
                  </a:ext>
                </a:extLst>
              </a:tr>
              <a:tr h="1175278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Continue to promote services in  India, China, United States, Japan and Mexico and in the  neighboring countries. 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400" b="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 increase customer loyalty by rewarding loyal customers by offering vouchers, increasing the rental time, offering special prices at a certain value of accumulated points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4925453"/>
                  </a:ext>
                </a:extLst>
              </a:tr>
              <a:tr h="979398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 analyze consumer behavior in Taiwan, Vietnam, Philippines and to find out why revenue is low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400" b="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Focusing on capturing more customers in these countries through the subscription of more customers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0848559"/>
                  </a:ext>
                </a:extLst>
              </a:tr>
              <a:tr h="482286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 continue focusing on top 3 Regions: Asia, Europe, North America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6882185"/>
                  </a:ext>
                </a:extLst>
              </a:tr>
              <a:tr h="4822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gain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more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about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competitors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 in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each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region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 obtain more data about the promotion campaigns that were applied in each region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7492702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5C5AFBC-F299-75C4-2922-0402D95DCEC2}"/>
              </a:ext>
            </a:extLst>
          </p:cNvPr>
          <p:cNvSpPr/>
          <p:nvPr/>
        </p:nvSpPr>
        <p:spPr>
          <a:xfrm>
            <a:off x="4421080" y="1948802"/>
            <a:ext cx="159798" cy="7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9A8C76E0-F8FF-774E-15A1-31CE88B9821F}"/>
              </a:ext>
            </a:extLst>
          </p:cNvPr>
          <p:cNvSpPr/>
          <p:nvPr/>
        </p:nvSpPr>
        <p:spPr>
          <a:xfrm>
            <a:off x="4414714" y="2691548"/>
            <a:ext cx="159798" cy="7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0B1788A-FF8C-7A38-55F7-048B8AAB3071}"/>
              </a:ext>
            </a:extLst>
          </p:cNvPr>
          <p:cNvSpPr/>
          <p:nvPr/>
        </p:nvSpPr>
        <p:spPr>
          <a:xfrm>
            <a:off x="4414714" y="4146053"/>
            <a:ext cx="159798" cy="7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4FCB71B-EDA6-3D5C-FF84-753D08A6C7DF}"/>
              </a:ext>
            </a:extLst>
          </p:cNvPr>
          <p:cNvSpPr/>
          <p:nvPr/>
        </p:nvSpPr>
        <p:spPr>
          <a:xfrm>
            <a:off x="4421080" y="5602167"/>
            <a:ext cx="159798" cy="7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36B6698E-4951-BF74-8DB8-F9AEA0695B6D}"/>
              </a:ext>
            </a:extLst>
          </p:cNvPr>
          <p:cNvSpPr/>
          <p:nvPr/>
        </p:nvSpPr>
        <p:spPr>
          <a:xfrm>
            <a:off x="4421080" y="5036671"/>
            <a:ext cx="159798" cy="7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0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43"/>
          <p:cNvSpPr txBox="1">
            <a:spLocks noGrp="1"/>
          </p:cNvSpPr>
          <p:nvPr>
            <p:ph type="title"/>
          </p:nvPr>
        </p:nvSpPr>
        <p:spPr>
          <a:xfrm>
            <a:off x="5521000" y="1736375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637" name="Google Shape;1637;p43"/>
          <p:cNvSpPr txBox="1">
            <a:spLocks noGrp="1"/>
          </p:cNvSpPr>
          <p:nvPr>
            <p:ph type="subTitle" idx="1"/>
          </p:nvPr>
        </p:nvSpPr>
        <p:spPr>
          <a:xfrm>
            <a:off x="5521000" y="2974025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638" name="Google Shape;1638;p43"/>
          <p:cNvSpPr/>
          <p:nvPr/>
        </p:nvSpPr>
        <p:spPr>
          <a:xfrm>
            <a:off x="6435140" y="4759203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9" name="Google Shape;1639;p43"/>
          <p:cNvGrpSpPr/>
          <p:nvPr/>
        </p:nvGrpSpPr>
        <p:grpSpPr>
          <a:xfrm>
            <a:off x="6968243" y="4749551"/>
            <a:ext cx="411849" cy="411917"/>
            <a:chOff x="5162200" y="4097750"/>
            <a:chExt cx="338385" cy="338414"/>
          </a:xfrm>
        </p:grpSpPr>
        <p:sp>
          <p:nvSpPr>
            <p:cNvPr id="1640" name="Google Shape;1640;p43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43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43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3" name="Google Shape;1643;p43"/>
          <p:cNvSpPr/>
          <p:nvPr/>
        </p:nvSpPr>
        <p:spPr>
          <a:xfrm>
            <a:off x="5702250" y="4800586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43"/>
          <p:cNvSpPr txBox="1">
            <a:spLocks noGrp="1"/>
          </p:cNvSpPr>
          <p:nvPr>
            <p:ph type="body" idx="2"/>
          </p:nvPr>
        </p:nvSpPr>
        <p:spPr>
          <a:xfrm>
            <a:off x="5521000" y="3381625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marcela.hincu14@gmail.com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D77C5D1-7754-5245-BDAA-D844A471BA0E}"/>
              </a:ext>
            </a:extLst>
          </p:cNvPr>
          <p:cNvSpPr txBox="1"/>
          <p:nvPr/>
        </p:nvSpPr>
        <p:spPr>
          <a:xfrm>
            <a:off x="5613722" y="4190035"/>
            <a:ext cx="35187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Tableau </a:t>
            </a:r>
            <a:r>
              <a:rPr lang="de-DE" dirty="0" err="1">
                <a:solidFill>
                  <a:schemeClr val="tx1"/>
                </a:solidFill>
              </a:rPr>
              <a:t>Visualization</a:t>
            </a:r>
            <a:r>
              <a:rPr lang="de-DE" dirty="0">
                <a:solidFill>
                  <a:schemeClr val="tx1"/>
                </a:solidFill>
              </a:rPr>
              <a:t> Links: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en-GB" sz="1400" u="sng" kern="100" dirty="0">
                <a:solidFill>
                  <a:srgbClr val="009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Geographical distribution of </a:t>
            </a:r>
            <a:r>
              <a:rPr lang="en-GB" sz="1400" u="sng" kern="100" dirty="0" err="1">
                <a:solidFill>
                  <a:srgbClr val="009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Rockbusters</a:t>
            </a:r>
            <a:r>
              <a:rPr lang="en-GB" sz="1400" u="sng" kern="100" dirty="0">
                <a:solidFill>
                  <a:srgbClr val="009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customers and the generated revenue per country</a:t>
            </a:r>
            <a:endParaRPr lang="de-DE" sz="1400" kern="100" dirty="0">
              <a:solidFill>
                <a:srgbClr val="0099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Most Revenue Contribution by Title</a:t>
            </a:r>
            <a:endParaRPr lang="de-DE" dirty="0">
              <a:solidFill>
                <a:srgbClr val="00B0F0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25"/>
          <p:cNvSpPr txBox="1">
            <a:spLocks noGrp="1"/>
          </p:cNvSpPr>
          <p:nvPr>
            <p:ph type="title"/>
          </p:nvPr>
        </p:nvSpPr>
        <p:spPr>
          <a:xfrm>
            <a:off x="4887410" y="19049"/>
            <a:ext cx="55848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867" name="Google Shape;867;p25"/>
          <p:cNvSpPr txBox="1">
            <a:spLocks noGrp="1"/>
          </p:cNvSpPr>
          <p:nvPr>
            <p:ph type="body" idx="1"/>
          </p:nvPr>
        </p:nvSpPr>
        <p:spPr>
          <a:xfrm>
            <a:off x="5032106" y="1135699"/>
            <a:ext cx="6392333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60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Rockbuster</a:t>
            </a: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Stealth LLC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movie rental company that used to have stores around the world. To stay competitive , the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Rockbuster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Stealth management team is planning to use its existing movie licenses to launch an online video rental service.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68" name="Google Shape;868;p25"/>
          <p:cNvPicPr preferRelativeResize="0"/>
          <p:nvPr/>
        </p:nvPicPr>
        <p:blipFill>
          <a:blip r:embed="rId3"/>
          <a:srcRect l="12500" r="12500"/>
          <a:stretch/>
        </p:blipFill>
        <p:spPr>
          <a:xfrm rot="-600216">
            <a:off x="1627524" y="3606200"/>
            <a:ext cx="2954924" cy="295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870;p25">
            <a:extLst>
              <a:ext uri="{FF2B5EF4-FFF2-40B4-BE49-F238E27FC236}">
                <a16:creationId xmlns:a16="http://schemas.microsoft.com/office/drawing/2014/main" id="{5647F6F7-043E-CF3D-4981-E751904F5F95}"/>
              </a:ext>
            </a:extLst>
          </p:cNvPr>
          <p:cNvPicPr preferRelativeResize="0"/>
          <p:nvPr/>
        </p:nvPicPr>
        <p:blipFill>
          <a:blip r:embed="rId4"/>
          <a:srcRect l="3249" r="3249"/>
          <a:stretch/>
        </p:blipFill>
        <p:spPr>
          <a:xfrm rot="-600216">
            <a:off x="942654" y="-1565"/>
            <a:ext cx="2954924" cy="22745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AC4C3FD7-6117-EDCC-BD43-26F1B5DF91CA}"/>
              </a:ext>
            </a:extLst>
          </p:cNvPr>
          <p:cNvSpPr/>
          <p:nvPr/>
        </p:nvSpPr>
        <p:spPr>
          <a:xfrm rot="21109709">
            <a:off x="2319387" y="2565279"/>
            <a:ext cx="803081" cy="811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F5A7540-F698-620E-0C70-69E83C84E0B9}"/>
              </a:ext>
            </a:extLst>
          </p:cNvPr>
          <p:cNvSpPr/>
          <p:nvPr/>
        </p:nvSpPr>
        <p:spPr>
          <a:xfrm>
            <a:off x="7773300" y="2638459"/>
            <a:ext cx="1499909" cy="47116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Revenue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B29F764-9857-2E6E-3435-69C600ED04E0}"/>
              </a:ext>
            </a:extLst>
          </p:cNvPr>
          <p:cNvSpPr/>
          <p:nvPr/>
        </p:nvSpPr>
        <p:spPr>
          <a:xfrm>
            <a:off x="7780934" y="3170896"/>
            <a:ext cx="1499909" cy="471160"/>
          </a:xfrm>
          <a:prstGeom prst="roundRect">
            <a:avLst/>
          </a:prstGeom>
          <a:solidFill>
            <a:srgbClr val="D5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61,312$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A8E538E-8D0C-9ABE-60E3-788FF7BED733}"/>
              </a:ext>
            </a:extLst>
          </p:cNvPr>
          <p:cNvSpPr/>
          <p:nvPr/>
        </p:nvSpPr>
        <p:spPr>
          <a:xfrm>
            <a:off x="7773300" y="3852730"/>
            <a:ext cx="1507543" cy="459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Active</a:t>
            </a:r>
            <a:r>
              <a:rPr lang="de-DE" dirty="0"/>
              <a:t> Customers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095D6CF-8671-037B-DB0B-C2A5AE10BED7}"/>
              </a:ext>
            </a:extLst>
          </p:cNvPr>
          <p:cNvSpPr/>
          <p:nvPr/>
        </p:nvSpPr>
        <p:spPr>
          <a:xfrm>
            <a:off x="7773300" y="4356497"/>
            <a:ext cx="1507543" cy="459155"/>
          </a:xfrm>
          <a:prstGeom prst="round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599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DEE4663-E526-6C92-ACD0-F1D2A1DA7554}"/>
              </a:ext>
            </a:extLst>
          </p:cNvPr>
          <p:cNvSpPr/>
          <p:nvPr/>
        </p:nvSpPr>
        <p:spPr>
          <a:xfrm>
            <a:off x="6164633" y="3851896"/>
            <a:ext cx="1507543" cy="459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Stores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821C064-9A73-EC0C-E972-C9D5F8C3D0C2}"/>
              </a:ext>
            </a:extLst>
          </p:cNvPr>
          <p:cNvSpPr/>
          <p:nvPr/>
        </p:nvSpPr>
        <p:spPr>
          <a:xfrm>
            <a:off x="6164633" y="4355663"/>
            <a:ext cx="1507543" cy="459155"/>
          </a:xfrm>
          <a:prstGeom prst="round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F099849-04CE-AC04-69D8-B71A724FC772}"/>
              </a:ext>
            </a:extLst>
          </p:cNvPr>
          <p:cNvSpPr/>
          <p:nvPr/>
        </p:nvSpPr>
        <p:spPr>
          <a:xfrm>
            <a:off x="9381967" y="3851896"/>
            <a:ext cx="1507543" cy="459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films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22462FF-8494-76E6-8229-CA27A59378E2}"/>
              </a:ext>
            </a:extLst>
          </p:cNvPr>
          <p:cNvSpPr/>
          <p:nvPr/>
        </p:nvSpPr>
        <p:spPr>
          <a:xfrm>
            <a:off x="9381967" y="4355663"/>
            <a:ext cx="1507543" cy="459155"/>
          </a:xfrm>
          <a:prstGeom prst="round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1000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703F41F-9549-D1C7-DB06-F35C186CF475}"/>
              </a:ext>
            </a:extLst>
          </p:cNvPr>
          <p:cNvSpPr/>
          <p:nvPr/>
        </p:nvSpPr>
        <p:spPr>
          <a:xfrm>
            <a:off x="7780934" y="5054996"/>
            <a:ext cx="1507543" cy="459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Release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films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C75A10A-52D0-46FA-B39B-8D920B157A9B}"/>
              </a:ext>
            </a:extLst>
          </p:cNvPr>
          <p:cNvSpPr/>
          <p:nvPr/>
        </p:nvSpPr>
        <p:spPr>
          <a:xfrm>
            <a:off x="7780934" y="5558763"/>
            <a:ext cx="1507543" cy="459155"/>
          </a:xfrm>
          <a:prstGeom prst="round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2006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0ECFD9D1-4721-D3AF-94B3-F7E8FA0D560B}"/>
              </a:ext>
            </a:extLst>
          </p:cNvPr>
          <p:cNvSpPr/>
          <p:nvPr/>
        </p:nvSpPr>
        <p:spPr>
          <a:xfrm>
            <a:off x="6172267" y="5054162"/>
            <a:ext cx="1507543" cy="459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Countries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FFFAB1C-C1AD-7831-2BAC-DE3D3452CB89}"/>
              </a:ext>
            </a:extLst>
          </p:cNvPr>
          <p:cNvSpPr/>
          <p:nvPr/>
        </p:nvSpPr>
        <p:spPr>
          <a:xfrm>
            <a:off x="6172267" y="5557929"/>
            <a:ext cx="1507543" cy="459155"/>
          </a:xfrm>
          <a:prstGeom prst="round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109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B6668E9B-7EAC-511E-0F75-500603031A1B}"/>
              </a:ext>
            </a:extLst>
          </p:cNvPr>
          <p:cNvSpPr/>
          <p:nvPr/>
        </p:nvSpPr>
        <p:spPr>
          <a:xfrm>
            <a:off x="9389601" y="5054162"/>
            <a:ext cx="1507543" cy="459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languages</a:t>
            </a:r>
            <a:endParaRPr lang="de-DE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3BADB0A-7593-3599-C70A-202FFBC7FE54}"/>
              </a:ext>
            </a:extLst>
          </p:cNvPr>
          <p:cNvSpPr/>
          <p:nvPr/>
        </p:nvSpPr>
        <p:spPr>
          <a:xfrm>
            <a:off x="9389601" y="5557929"/>
            <a:ext cx="1507543" cy="459155"/>
          </a:xfrm>
          <a:prstGeom prst="round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26"/>
          <p:cNvGrpSpPr/>
          <p:nvPr/>
        </p:nvGrpSpPr>
        <p:grpSpPr>
          <a:xfrm>
            <a:off x="893134" y="4526354"/>
            <a:ext cx="904806" cy="606523"/>
            <a:chOff x="-98420" y="-1030061"/>
            <a:chExt cx="12276876" cy="8229617"/>
          </a:xfrm>
        </p:grpSpPr>
        <p:sp>
          <p:nvSpPr>
            <p:cNvPr id="876" name="Google Shape;876;p26"/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85" name="Google Shape;885;p26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886" name="Google Shape;886;p26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6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26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26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26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26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26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26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26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26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26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26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26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9" name="Google Shape;899;p26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4" name="Google Shape;904;p26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905" name="Google Shape;905;p26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26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26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26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4" name="Google Shape;944;p26"/>
          <p:cNvGrpSpPr/>
          <p:nvPr/>
        </p:nvGrpSpPr>
        <p:grpSpPr>
          <a:xfrm>
            <a:off x="899367" y="2158229"/>
            <a:ext cx="904806" cy="606523"/>
            <a:chOff x="-98420" y="-1030061"/>
            <a:chExt cx="12276876" cy="8229617"/>
          </a:xfrm>
        </p:grpSpPr>
        <p:sp>
          <p:nvSpPr>
            <p:cNvPr id="945" name="Google Shape;945;p26"/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4" name="Google Shape;954;p26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955" name="Google Shape;955;p26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6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26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26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26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26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26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26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26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26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26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26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26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8" name="Google Shape;968;p26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3" name="Google Shape;973;p26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974" name="Google Shape;974;p26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26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26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26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78" name="Google Shape;978;p26"/>
          <p:cNvSpPr txBox="1">
            <a:spLocks noGrp="1"/>
          </p:cNvSpPr>
          <p:nvPr>
            <p:ph type="title"/>
          </p:nvPr>
        </p:nvSpPr>
        <p:spPr>
          <a:xfrm>
            <a:off x="1562575" y="599475"/>
            <a:ext cx="9066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Qestions and Objectives</a:t>
            </a:r>
            <a:endParaRPr dirty="0"/>
          </a:p>
        </p:txBody>
      </p:sp>
      <p:sp>
        <p:nvSpPr>
          <p:cNvPr id="983" name="Google Shape;983;p26"/>
          <p:cNvSpPr txBox="1">
            <a:spLocks noGrp="1"/>
          </p:cNvSpPr>
          <p:nvPr>
            <p:ph type="title" idx="7"/>
          </p:nvPr>
        </p:nvSpPr>
        <p:spPr>
          <a:xfrm>
            <a:off x="1991712" y="2121918"/>
            <a:ext cx="3102521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Which movies contributed the most/least to revenue gain? </a:t>
            </a:r>
            <a:endParaRPr sz="1600" dirty="0"/>
          </a:p>
        </p:txBody>
      </p:sp>
      <p:grpSp>
        <p:nvGrpSpPr>
          <p:cNvPr id="988" name="Google Shape;988;p26"/>
          <p:cNvGrpSpPr/>
          <p:nvPr/>
        </p:nvGrpSpPr>
        <p:grpSpPr>
          <a:xfrm>
            <a:off x="6060795" y="2184033"/>
            <a:ext cx="904806" cy="606523"/>
            <a:chOff x="-98420" y="-1030061"/>
            <a:chExt cx="12276876" cy="8229617"/>
          </a:xfrm>
        </p:grpSpPr>
        <p:sp>
          <p:nvSpPr>
            <p:cNvPr id="989" name="Google Shape;989;p26"/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26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8" name="Google Shape;998;p26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999" name="Google Shape;999;p26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6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26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26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26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26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26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26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26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26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26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26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26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2" name="Google Shape;1012;p26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7" name="Google Shape;1017;p26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1018" name="Google Shape;1018;p26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26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26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26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2" name="Google Shape;1022;p26"/>
          <p:cNvGrpSpPr/>
          <p:nvPr/>
        </p:nvGrpSpPr>
        <p:grpSpPr>
          <a:xfrm>
            <a:off x="869750" y="3412102"/>
            <a:ext cx="904806" cy="606523"/>
            <a:chOff x="-98420" y="-1030061"/>
            <a:chExt cx="12276876" cy="8229617"/>
          </a:xfrm>
        </p:grpSpPr>
        <p:sp>
          <p:nvSpPr>
            <p:cNvPr id="1023" name="Google Shape;1023;p26"/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2" name="Google Shape;1032;p26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1033" name="Google Shape;1033;p26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6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26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26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26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26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26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26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26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26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26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26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26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6" name="Google Shape;1046;p26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1" name="Google Shape;1051;p26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1052" name="Google Shape;1052;p26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26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26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26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6" name="Google Shape;1056;p26"/>
          <p:cNvGrpSpPr/>
          <p:nvPr/>
        </p:nvGrpSpPr>
        <p:grpSpPr>
          <a:xfrm>
            <a:off x="6065595" y="3410276"/>
            <a:ext cx="904806" cy="606523"/>
            <a:chOff x="-98420" y="-1030061"/>
            <a:chExt cx="12276876" cy="8229617"/>
          </a:xfrm>
        </p:grpSpPr>
        <p:sp>
          <p:nvSpPr>
            <p:cNvPr id="1057" name="Google Shape;1057;p26"/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6" name="Google Shape;1066;p26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1067" name="Google Shape;1067;p26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6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26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26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26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26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26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26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26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26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26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26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26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0" name="Google Shape;1080;p26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6"/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6"/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6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6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5" name="Google Shape;1085;p26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1086" name="Google Shape;1086;p26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26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26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26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93" name="Google Shape;1093;p26"/>
          <p:cNvSpPr/>
          <p:nvPr/>
        </p:nvSpPr>
        <p:spPr>
          <a:xfrm>
            <a:off x="1144305" y="3671764"/>
            <a:ext cx="447045" cy="2892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Rubik"/>
              </a:rPr>
              <a:t>02</a:t>
            </a:r>
          </a:p>
        </p:txBody>
      </p:sp>
      <p:sp>
        <p:nvSpPr>
          <p:cNvPr id="1094" name="Google Shape;1094;p26"/>
          <p:cNvSpPr/>
          <p:nvPr/>
        </p:nvSpPr>
        <p:spPr>
          <a:xfrm>
            <a:off x="1155158" y="4770898"/>
            <a:ext cx="451751" cy="2880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Rubik"/>
              </a:rPr>
              <a:t>03</a:t>
            </a:r>
          </a:p>
        </p:txBody>
      </p:sp>
      <p:sp>
        <p:nvSpPr>
          <p:cNvPr id="1095" name="Google Shape;1095;p26"/>
          <p:cNvSpPr/>
          <p:nvPr/>
        </p:nvSpPr>
        <p:spPr>
          <a:xfrm>
            <a:off x="6243458" y="2453854"/>
            <a:ext cx="463696" cy="2880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Rubik"/>
              </a:rPr>
              <a:t>04</a:t>
            </a:r>
          </a:p>
        </p:txBody>
      </p:sp>
      <p:sp>
        <p:nvSpPr>
          <p:cNvPr id="1096" name="Google Shape;1096;p26"/>
          <p:cNvSpPr/>
          <p:nvPr/>
        </p:nvSpPr>
        <p:spPr>
          <a:xfrm>
            <a:off x="6342773" y="3665522"/>
            <a:ext cx="448493" cy="2884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Rubik"/>
              </a:rPr>
              <a:t>05</a:t>
            </a:r>
          </a:p>
        </p:txBody>
      </p:sp>
      <p:sp>
        <p:nvSpPr>
          <p:cNvPr id="14" name="Google Shape;1093;p26">
            <a:extLst>
              <a:ext uri="{FF2B5EF4-FFF2-40B4-BE49-F238E27FC236}">
                <a16:creationId xmlns:a16="http://schemas.microsoft.com/office/drawing/2014/main" id="{F188D59D-281B-EF73-7EBB-1D2A3B5C4C7F}"/>
              </a:ext>
            </a:extLst>
          </p:cNvPr>
          <p:cNvSpPr/>
          <p:nvPr/>
        </p:nvSpPr>
        <p:spPr>
          <a:xfrm>
            <a:off x="1093028" y="2399728"/>
            <a:ext cx="447045" cy="2892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Rubik"/>
              </a:rPr>
              <a:t>0</a:t>
            </a:r>
            <a:r>
              <a:rPr lang="de-DE" b="1" i="0" dirty="0">
                <a:ln>
                  <a:noFill/>
                </a:ln>
                <a:solidFill>
                  <a:schemeClr val="dk1"/>
                </a:solidFill>
                <a:latin typeface="Rubik"/>
              </a:rPr>
              <a:t>1</a:t>
            </a:r>
            <a:endParaRPr b="1" i="0" dirty="0">
              <a:ln>
                <a:noFill/>
              </a:ln>
              <a:solidFill>
                <a:schemeClr val="dk1"/>
              </a:solidFill>
              <a:latin typeface="Rubik"/>
            </a:endParaRPr>
          </a:p>
        </p:txBody>
      </p:sp>
      <p:sp>
        <p:nvSpPr>
          <p:cNvPr id="17" name="Google Shape;983;p26">
            <a:extLst>
              <a:ext uri="{FF2B5EF4-FFF2-40B4-BE49-F238E27FC236}">
                <a16:creationId xmlns:a16="http://schemas.microsoft.com/office/drawing/2014/main" id="{0E57860E-2449-6D89-1015-1226B9A42656}"/>
              </a:ext>
            </a:extLst>
          </p:cNvPr>
          <p:cNvSpPr txBox="1">
            <a:spLocks/>
          </p:cNvSpPr>
          <p:nvPr/>
        </p:nvSpPr>
        <p:spPr>
          <a:xfrm>
            <a:off x="1985768" y="3294214"/>
            <a:ext cx="3102521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2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1600" dirty="0"/>
              <a:t>What was the average rental duration for all videos?</a:t>
            </a:r>
          </a:p>
        </p:txBody>
      </p:sp>
      <p:sp>
        <p:nvSpPr>
          <p:cNvPr id="18" name="Google Shape;983;p26">
            <a:extLst>
              <a:ext uri="{FF2B5EF4-FFF2-40B4-BE49-F238E27FC236}">
                <a16:creationId xmlns:a16="http://schemas.microsoft.com/office/drawing/2014/main" id="{F6E659AB-688C-0C23-1073-738A04E71A0D}"/>
              </a:ext>
            </a:extLst>
          </p:cNvPr>
          <p:cNvSpPr txBox="1">
            <a:spLocks/>
          </p:cNvSpPr>
          <p:nvPr/>
        </p:nvSpPr>
        <p:spPr>
          <a:xfrm>
            <a:off x="1984087" y="4369247"/>
            <a:ext cx="3102521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2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1600" dirty="0"/>
              <a:t>Which countries are </a:t>
            </a:r>
            <a:r>
              <a:rPr lang="en-US" sz="1600" dirty="0" err="1"/>
              <a:t>Rockbuster</a:t>
            </a:r>
            <a:r>
              <a:rPr lang="en-US" sz="1600" dirty="0"/>
              <a:t> customers based in?</a:t>
            </a:r>
          </a:p>
        </p:txBody>
      </p:sp>
      <p:sp>
        <p:nvSpPr>
          <p:cNvPr id="19" name="Google Shape;983;p26">
            <a:extLst>
              <a:ext uri="{FF2B5EF4-FFF2-40B4-BE49-F238E27FC236}">
                <a16:creationId xmlns:a16="http://schemas.microsoft.com/office/drawing/2014/main" id="{4532574F-F537-51CF-E529-2CA42C815726}"/>
              </a:ext>
            </a:extLst>
          </p:cNvPr>
          <p:cNvSpPr txBox="1">
            <a:spLocks/>
          </p:cNvSpPr>
          <p:nvPr/>
        </p:nvSpPr>
        <p:spPr>
          <a:xfrm>
            <a:off x="7206232" y="2123239"/>
            <a:ext cx="3102521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2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1600" dirty="0"/>
              <a:t>Where are customers with a high lifetime values based?</a:t>
            </a:r>
          </a:p>
        </p:txBody>
      </p:sp>
      <p:sp>
        <p:nvSpPr>
          <p:cNvPr id="20" name="Google Shape;983;p26">
            <a:extLst>
              <a:ext uri="{FF2B5EF4-FFF2-40B4-BE49-F238E27FC236}">
                <a16:creationId xmlns:a16="http://schemas.microsoft.com/office/drawing/2014/main" id="{EB2F6D57-E3D3-F594-F8D8-35C898D805A3}"/>
              </a:ext>
            </a:extLst>
          </p:cNvPr>
          <p:cNvSpPr txBox="1">
            <a:spLocks/>
          </p:cNvSpPr>
          <p:nvPr/>
        </p:nvSpPr>
        <p:spPr>
          <a:xfrm>
            <a:off x="7245678" y="3294214"/>
            <a:ext cx="3102521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2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1600" dirty="0"/>
              <a:t>Do sales figures vary between geographic regions?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2" name="Google Shape;1102;p27"/>
          <p:cNvGrpSpPr/>
          <p:nvPr/>
        </p:nvGrpSpPr>
        <p:grpSpPr>
          <a:xfrm>
            <a:off x="588362" y="222331"/>
            <a:ext cx="2176609" cy="1301670"/>
            <a:chOff x="-98420" y="-1030061"/>
            <a:chExt cx="12276876" cy="8229617"/>
          </a:xfrm>
        </p:grpSpPr>
        <p:sp>
          <p:nvSpPr>
            <p:cNvPr id="1103" name="Google Shape;1103;p27"/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2" name="Google Shape;1112;p27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1113" name="Google Shape;1113;p27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7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27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27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27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27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27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27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27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27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27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27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27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6" name="Google Shape;1126;p27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1" name="Google Shape;1131;p27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1132" name="Google Shape;1132;p27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27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27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27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37" name="Google Shape;1137;p27"/>
          <p:cNvSpPr txBox="1">
            <a:spLocks noGrp="1"/>
          </p:cNvSpPr>
          <p:nvPr>
            <p:ph type="title"/>
          </p:nvPr>
        </p:nvSpPr>
        <p:spPr>
          <a:xfrm>
            <a:off x="3058824" y="333611"/>
            <a:ext cx="9044400" cy="180439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  <a:bevelB w="152400" h="50800" prst="softRound"/>
          </a:sp3d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movies contributed </a:t>
            </a:r>
            <a:r>
              <a:rPr lang="en-US" sz="4000" kern="100" dirty="0">
                <a:solidFill>
                  <a:srgbClr val="01BFFF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most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4000" kern="1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least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revenue gain?</a:t>
            </a:r>
            <a:endParaRPr lang="de-DE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38" name="Google Shape;1138;p27"/>
          <p:cNvSpPr/>
          <p:nvPr/>
        </p:nvSpPr>
        <p:spPr>
          <a:xfrm rot="-5">
            <a:off x="1129923" y="824104"/>
            <a:ext cx="1040174" cy="5049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Rubik"/>
              </a:rPr>
              <a:t>01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48F70E4A-A9D0-B727-46B3-7AF2F16AD0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165765"/>
              </p:ext>
            </p:extLst>
          </p:nvPr>
        </p:nvGraphicFramePr>
        <p:xfrm>
          <a:off x="1113388" y="1876734"/>
          <a:ext cx="5965592" cy="3648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0784CB2F-4ACF-71BC-4923-8F6CA374D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138625"/>
              </p:ext>
            </p:extLst>
          </p:nvPr>
        </p:nvGraphicFramePr>
        <p:xfrm>
          <a:off x="6935161" y="1938574"/>
          <a:ext cx="4311959" cy="352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8BB507EA-26E7-93AE-BB4A-D2130B123C1E}"/>
              </a:ext>
            </a:extLst>
          </p:cNvPr>
          <p:cNvSpPr txBox="1"/>
          <p:nvPr/>
        </p:nvSpPr>
        <p:spPr>
          <a:xfrm>
            <a:off x="1039717" y="5655733"/>
            <a:ext cx="926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The film „Telegraph Voyage“ </a:t>
            </a:r>
            <a:r>
              <a:rPr lang="de-DE" dirty="0" err="1">
                <a:solidFill>
                  <a:schemeClr val="tx1"/>
                </a:solidFill>
              </a:rPr>
              <a:t>gained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highest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revenue</a:t>
            </a:r>
            <a:r>
              <a:rPr lang="de-DE" dirty="0">
                <a:solidFill>
                  <a:schemeClr val="tx1"/>
                </a:solidFill>
              </a:rPr>
              <a:t> – 215,75 $ , </a:t>
            </a:r>
            <a:r>
              <a:rPr lang="de-DE" dirty="0" err="1">
                <a:solidFill>
                  <a:schemeClr val="tx1"/>
                </a:solidFill>
              </a:rPr>
              <a:t>while</a:t>
            </a:r>
            <a:r>
              <a:rPr lang="de-DE" dirty="0">
                <a:solidFill>
                  <a:schemeClr val="tx1"/>
                </a:solidFill>
              </a:rPr>
              <a:t> „</a:t>
            </a:r>
            <a:r>
              <a:rPr lang="de-DE" dirty="0" err="1">
                <a:solidFill>
                  <a:schemeClr val="tx1"/>
                </a:solidFill>
              </a:rPr>
              <a:t>Duffel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Apocalypse</a:t>
            </a:r>
            <a:r>
              <a:rPr lang="de-DE" dirty="0">
                <a:solidFill>
                  <a:schemeClr val="tx1"/>
                </a:solidFill>
              </a:rPr>
              <a:t>“ </a:t>
            </a:r>
            <a:r>
              <a:rPr lang="de-DE" dirty="0" err="1">
                <a:solidFill>
                  <a:schemeClr val="tx1"/>
                </a:solidFill>
              </a:rPr>
              <a:t>had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lowest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popularity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bringing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only</a:t>
            </a:r>
            <a:r>
              <a:rPr lang="de-DE" dirty="0">
                <a:solidFill>
                  <a:schemeClr val="tx1"/>
                </a:solidFill>
              </a:rPr>
              <a:t> 5,94 $ </a:t>
            </a:r>
            <a:r>
              <a:rPr lang="de-DE" dirty="0" err="1">
                <a:solidFill>
                  <a:schemeClr val="tx1"/>
                </a:solidFill>
              </a:rPr>
              <a:t>revenue</a:t>
            </a:r>
            <a:r>
              <a:rPr lang="de-DE" dirty="0">
                <a:solidFill>
                  <a:schemeClr val="tx1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29"/>
          <p:cNvSpPr txBox="1">
            <a:spLocks noGrp="1"/>
          </p:cNvSpPr>
          <p:nvPr>
            <p:ph type="title"/>
          </p:nvPr>
        </p:nvSpPr>
        <p:spPr>
          <a:xfrm>
            <a:off x="1602347" y="870805"/>
            <a:ext cx="11318700" cy="66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Revenue Contribution by Genre</a:t>
            </a:r>
            <a:endParaRPr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02007062-482B-2DD1-57DB-8BCE1EBA41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313092"/>
              </p:ext>
            </p:extLst>
          </p:nvPr>
        </p:nvGraphicFramePr>
        <p:xfrm>
          <a:off x="4021666" y="1833775"/>
          <a:ext cx="7809884" cy="502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3580289-C11A-3756-2916-70D2E12ED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25043"/>
              </p:ext>
            </p:extLst>
          </p:nvPr>
        </p:nvGraphicFramePr>
        <p:xfrm>
          <a:off x="1602347" y="2144100"/>
          <a:ext cx="2853267" cy="1797739"/>
        </p:xfrm>
        <a:graphic>
          <a:graphicData uri="http://schemas.openxmlformats.org/drawingml/2006/table">
            <a:tbl>
              <a:tblPr/>
              <a:tblGrid>
                <a:gridCol w="1097410">
                  <a:extLst>
                    <a:ext uri="{9D8B030D-6E8A-4147-A177-3AD203B41FA5}">
                      <a16:colId xmlns:a16="http://schemas.microsoft.com/office/drawing/2014/main" val="85857629"/>
                    </a:ext>
                  </a:extLst>
                </a:gridCol>
                <a:gridCol w="1755857">
                  <a:extLst>
                    <a:ext uri="{9D8B030D-6E8A-4147-A177-3AD203B41FA5}">
                      <a16:colId xmlns:a16="http://schemas.microsoft.com/office/drawing/2014/main" val="2526624670"/>
                    </a:ext>
                  </a:extLst>
                </a:gridCol>
              </a:tblGrid>
              <a:tr h="29714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Top 5 Genres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cell3D prstMaterial="dkEdge">
                      <a:bevel/>
                      <a:lightRig rig="flood" dir="t"/>
                    </a:cell3D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356045"/>
                  </a:ext>
                </a:extLst>
              </a:tr>
              <a:tr h="2971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$4.892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108453"/>
                  </a:ext>
                </a:extLst>
              </a:tr>
              <a:tr h="2971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Sci-Fi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$4.336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694695"/>
                  </a:ext>
                </a:extLst>
              </a:tr>
              <a:tr h="2971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$4.245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469266"/>
                  </a:ext>
                </a:extLst>
              </a:tr>
              <a:tr h="2971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84320"/>
                  </a:ext>
                </a:extLst>
              </a:tr>
              <a:tr h="312004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8269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183;p33">
            <a:extLst>
              <a:ext uri="{FF2B5EF4-FFF2-40B4-BE49-F238E27FC236}">
                <a16:creationId xmlns:a16="http://schemas.microsoft.com/office/drawing/2014/main" id="{85C9454D-AD36-A0BE-3DDA-5EC26A3A3EB2}"/>
              </a:ext>
            </a:extLst>
          </p:cNvPr>
          <p:cNvGrpSpPr/>
          <p:nvPr/>
        </p:nvGrpSpPr>
        <p:grpSpPr>
          <a:xfrm>
            <a:off x="672853" y="321714"/>
            <a:ext cx="1781242" cy="1252281"/>
            <a:chOff x="-98420" y="-1030061"/>
            <a:chExt cx="12276876" cy="8229617"/>
          </a:xfrm>
        </p:grpSpPr>
        <p:sp>
          <p:nvSpPr>
            <p:cNvPr id="8" name="Google Shape;1184;p33">
              <a:extLst>
                <a:ext uri="{FF2B5EF4-FFF2-40B4-BE49-F238E27FC236}">
                  <a16:creationId xmlns:a16="http://schemas.microsoft.com/office/drawing/2014/main" id="{DBE1D5CB-C661-97A6-26A3-EA86F37E8E50}"/>
                </a:ext>
              </a:extLst>
            </p:cNvPr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85;p33">
              <a:extLst>
                <a:ext uri="{FF2B5EF4-FFF2-40B4-BE49-F238E27FC236}">
                  <a16:creationId xmlns:a16="http://schemas.microsoft.com/office/drawing/2014/main" id="{30C2FF0A-169F-ACEF-00DB-C80366052F60}"/>
                </a:ext>
              </a:extLst>
            </p:cNvPr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86;p33">
              <a:extLst>
                <a:ext uri="{FF2B5EF4-FFF2-40B4-BE49-F238E27FC236}">
                  <a16:creationId xmlns:a16="http://schemas.microsoft.com/office/drawing/2014/main" id="{989E4E73-6627-051D-C6C0-D02C7444966F}"/>
                </a:ext>
              </a:extLst>
            </p:cNvPr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87;p33">
              <a:extLst>
                <a:ext uri="{FF2B5EF4-FFF2-40B4-BE49-F238E27FC236}">
                  <a16:creationId xmlns:a16="http://schemas.microsoft.com/office/drawing/2014/main" id="{D3D45484-DAC5-8B6A-A22B-02FA241B1C5F}"/>
                </a:ext>
              </a:extLst>
            </p:cNvPr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88;p33">
              <a:extLst>
                <a:ext uri="{FF2B5EF4-FFF2-40B4-BE49-F238E27FC236}">
                  <a16:creationId xmlns:a16="http://schemas.microsoft.com/office/drawing/2014/main" id="{FFD12E60-3717-7F2A-C137-B59B955F1A4A}"/>
                </a:ext>
              </a:extLst>
            </p:cNvPr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89;p33">
              <a:extLst>
                <a:ext uri="{FF2B5EF4-FFF2-40B4-BE49-F238E27FC236}">
                  <a16:creationId xmlns:a16="http://schemas.microsoft.com/office/drawing/2014/main" id="{90360A28-C39B-DC5D-B107-C099D1DC525B}"/>
                </a:ext>
              </a:extLst>
            </p:cNvPr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90;p33">
              <a:extLst>
                <a:ext uri="{FF2B5EF4-FFF2-40B4-BE49-F238E27FC236}">
                  <a16:creationId xmlns:a16="http://schemas.microsoft.com/office/drawing/2014/main" id="{A64B30DA-ACE0-8A3E-CCF6-D1CB812171EA}"/>
                </a:ext>
              </a:extLst>
            </p:cNvPr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91;p33">
              <a:extLst>
                <a:ext uri="{FF2B5EF4-FFF2-40B4-BE49-F238E27FC236}">
                  <a16:creationId xmlns:a16="http://schemas.microsoft.com/office/drawing/2014/main" id="{5F5968BD-541B-62E2-33EF-F049C9F6473F}"/>
                </a:ext>
              </a:extLst>
            </p:cNvPr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92;p33">
              <a:extLst>
                <a:ext uri="{FF2B5EF4-FFF2-40B4-BE49-F238E27FC236}">
                  <a16:creationId xmlns:a16="http://schemas.microsoft.com/office/drawing/2014/main" id="{1A59406B-5BE0-EC89-0C86-EF7E2EBDC518}"/>
                </a:ext>
              </a:extLst>
            </p:cNvPr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oogle Shape;1193;p33">
              <a:extLst>
                <a:ext uri="{FF2B5EF4-FFF2-40B4-BE49-F238E27FC236}">
                  <a16:creationId xmlns:a16="http://schemas.microsoft.com/office/drawing/2014/main" id="{02E684DE-84D1-90BD-6D7B-E0F086124ACD}"/>
                </a:ext>
              </a:extLst>
            </p:cNvPr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28" name="Google Shape;1194;p33">
                <a:extLst>
                  <a:ext uri="{FF2B5EF4-FFF2-40B4-BE49-F238E27FC236}">
                    <a16:creationId xmlns:a16="http://schemas.microsoft.com/office/drawing/2014/main" id="{8F885647-14F3-D4AA-8165-86FDAE384BE2}"/>
                  </a:ext>
                </a:extLst>
              </p:cNvPr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195;p33">
                <a:extLst>
                  <a:ext uri="{FF2B5EF4-FFF2-40B4-BE49-F238E27FC236}">
                    <a16:creationId xmlns:a16="http://schemas.microsoft.com/office/drawing/2014/main" id="{69EF7C28-3321-13B4-1888-D9D5EBD4DCF6}"/>
                  </a:ext>
                </a:extLst>
              </p:cNvPr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196;p33">
                <a:extLst>
                  <a:ext uri="{FF2B5EF4-FFF2-40B4-BE49-F238E27FC236}">
                    <a16:creationId xmlns:a16="http://schemas.microsoft.com/office/drawing/2014/main" id="{5F6D0AD1-C8EB-525E-37FD-892922F52164}"/>
                  </a:ext>
                </a:extLst>
              </p:cNvPr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197;p33">
                <a:extLst>
                  <a:ext uri="{FF2B5EF4-FFF2-40B4-BE49-F238E27FC236}">
                    <a16:creationId xmlns:a16="http://schemas.microsoft.com/office/drawing/2014/main" id="{2D45D22D-05EA-5C23-57E7-CD443BDB05C4}"/>
                  </a:ext>
                </a:extLst>
              </p:cNvPr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198;p33">
                <a:extLst>
                  <a:ext uri="{FF2B5EF4-FFF2-40B4-BE49-F238E27FC236}">
                    <a16:creationId xmlns:a16="http://schemas.microsoft.com/office/drawing/2014/main" id="{4D9DAC62-DBF3-AD67-35A0-AA4E665DE5B1}"/>
                  </a:ext>
                </a:extLst>
              </p:cNvPr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199;p33">
                <a:extLst>
                  <a:ext uri="{FF2B5EF4-FFF2-40B4-BE49-F238E27FC236}">
                    <a16:creationId xmlns:a16="http://schemas.microsoft.com/office/drawing/2014/main" id="{802D84F1-5A8E-CD88-252A-54D41EE01A77}"/>
                  </a:ext>
                </a:extLst>
              </p:cNvPr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200;p33">
                <a:extLst>
                  <a:ext uri="{FF2B5EF4-FFF2-40B4-BE49-F238E27FC236}">
                    <a16:creationId xmlns:a16="http://schemas.microsoft.com/office/drawing/2014/main" id="{CD1E4AC0-F511-3658-0264-F4130145F131}"/>
                  </a:ext>
                </a:extLst>
              </p:cNvPr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201;p33">
                <a:extLst>
                  <a:ext uri="{FF2B5EF4-FFF2-40B4-BE49-F238E27FC236}">
                    <a16:creationId xmlns:a16="http://schemas.microsoft.com/office/drawing/2014/main" id="{6BECC128-967E-21F2-88BC-C0CEB0CD99AF}"/>
                  </a:ext>
                </a:extLst>
              </p:cNvPr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202;p33">
                <a:extLst>
                  <a:ext uri="{FF2B5EF4-FFF2-40B4-BE49-F238E27FC236}">
                    <a16:creationId xmlns:a16="http://schemas.microsoft.com/office/drawing/2014/main" id="{AB1D9CD7-8896-9711-DB7E-3DA293C87245}"/>
                  </a:ext>
                </a:extLst>
              </p:cNvPr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203;p33">
                <a:extLst>
                  <a:ext uri="{FF2B5EF4-FFF2-40B4-BE49-F238E27FC236}">
                    <a16:creationId xmlns:a16="http://schemas.microsoft.com/office/drawing/2014/main" id="{EE340637-8E8B-9EB8-34CC-38E2F3EFCC75}"/>
                  </a:ext>
                </a:extLst>
              </p:cNvPr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204;p33">
                <a:extLst>
                  <a:ext uri="{FF2B5EF4-FFF2-40B4-BE49-F238E27FC236}">
                    <a16:creationId xmlns:a16="http://schemas.microsoft.com/office/drawing/2014/main" id="{44E45A81-75CD-4598-F346-2442B5F0A61A}"/>
                  </a:ext>
                </a:extLst>
              </p:cNvPr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205;p33">
                <a:extLst>
                  <a:ext uri="{FF2B5EF4-FFF2-40B4-BE49-F238E27FC236}">
                    <a16:creationId xmlns:a16="http://schemas.microsoft.com/office/drawing/2014/main" id="{4DD156C6-5E93-54B9-3C8C-53748A22D403}"/>
                  </a:ext>
                </a:extLst>
              </p:cNvPr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206;p33">
                <a:extLst>
                  <a:ext uri="{FF2B5EF4-FFF2-40B4-BE49-F238E27FC236}">
                    <a16:creationId xmlns:a16="http://schemas.microsoft.com/office/drawing/2014/main" id="{95848AAE-6C05-A7E5-65D1-6482C9380A96}"/>
                  </a:ext>
                </a:extLst>
              </p:cNvPr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" name="Google Shape;1207;p33">
              <a:extLst>
                <a:ext uri="{FF2B5EF4-FFF2-40B4-BE49-F238E27FC236}">
                  <a16:creationId xmlns:a16="http://schemas.microsoft.com/office/drawing/2014/main" id="{FC1E8C1D-5ED2-27FD-37C6-1FF451A83038}"/>
                </a:ext>
              </a:extLst>
            </p:cNvPr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208;p33">
              <a:extLst>
                <a:ext uri="{FF2B5EF4-FFF2-40B4-BE49-F238E27FC236}">
                  <a16:creationId xmlns:a16="http://schemas.microsoft.com/office/drawing/2014/main" id="{A8E8018E-9FF8-A1DE-AB67-6812F40A3E41}"/>
                </a:ext>
              </a:extLst>
            </p:cNvPr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209;p33">
              <a:extLst>
                <a:ext uri="{FF2B5EF4-FFF2-40B4-BE49-F238E27FC236}">
                  <a16:creationId xmlns:a16="http://schemas.microsoft.com/office/drawing/2014/main" id="{01DC456C-FD65-4D47-A464-DA687B3A19CF}"/>
                </a:ext>
              </a:extLst>
            </p:cNvPr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10;p33">
              <a:extLst>
                <a:ext uri="{FF2B5EF4-FFF2-40B4-BE49-F238E27FC236}">
                  <a16:creationId xmlns:a16="http://schemas.microsoft.com/office/drawing/2014/main" id="{BB71C45A-0FB1-19A7-3676-CAF80005967A}"/>
                </a:ext>
              </a:extLst>
            </p:cNvPr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211;p33">
              <a:extLst>
                <a:ext uri="{FF2B5EF4-FFF2-40B4-BE49-F238E27FC236}">
                  <a16:creationId xmlns:a16="http://schemas.microsoft.com/office/drawing/2014/main" id="{D259F2AF-E906-3CE7-8370-3020DF122103}"/>
                </a:ext>
              </a:extLst>
            </p:cNvPr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" name="Google Shape;1212;p33">
              <a:extLst>
                <a:ext uri="{FF2B5EF4-FFF2-40B4-BE49-F238E27FC236}">
                  <a16:creationId xmlns:a16="http://schemas.microsoft.com/office/drawing/2014/main" id="{D305AA37-DEA7-1FAF-5372-56E583B204FC}"/>
                </a:ext>
              </a:extLst>
            </p:cNvPr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24" name="Google Shape;1213;p33">
                <a:extLst>
                  <a:ext uri="{FF2B5EF4-FFF2-40B4-BE49-F238E27FC236}">
                    <a16:creationId xmlns:a16="http://schemas.microsoft.com/office/drawing/2014/main" id="{FC5594CB-0C99-CAC2-88F1-0831BB0ECACD}"/>
                  </a:ext>
                </a:extLst>
              </p:cNvPr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214;p33">
                <a:extLst>
                  <a:ext uri="{FF2B5EF4-FFF2-40B4-BE49-F238E27FC236}">
                    <a16:creationId xmlns:a16="http://schemas.microsoft.com/office/drawing/2014/main" id="{ED2FED95-F817-CE17-9C82-3F5E0D691812}"/>
                  </a:ext>
                </a:extLst>
              </p:cNvPr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215;p33">
                <a:extLst>
                  <a:ext uri="{FF2B5EF4-FFF2-40B4-BE49-F238E27FC236}">
                    <a16:creationId xmlns:a16="http://schemas.microsoft.com/office/drawing/2014/main" id="{A0F8AA38-C1D0-E0AB-DA2B-84C262BFD648}"/>
                  </a:ext>
                </a:extLst>
              </p:cNvPr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216;p33">
                <a:extLst>
                  <a:ext uri="{FF2B5EF4-FFF2-40B4-BE49-F238E27FC236}">
                    <a16:creationId xmlns:a16="http://schemas.microsoft.com/office/drawing/2014/main" id="{9F1C6ACC-2209-E771-486F-9730851AD7B9}"/>
                  </a:ext>
                </a:extLst>
              </p:cNvPr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" name="Google Shape;1218;p33">
            <a:extLst>
              <a:ext uri="{FF2B5EF4-FFF2-40B4-BE49-F238E27FC236}">
                <a16:creationId xmlns:a16="http://schemas.microsoft.com/office/drawing/2014/main" id="{F4473E6D-1198-6C04-6A02-FC93C8179CF6}"/>
              </a:ext>
            </a:extLst>
          </p:cNvPr>
          <p:cNvSpPr txBox="1">
            <a:spLocks/>
          </p:cNvSpPr>
          <p:nvPr/>
        </p:nvSpPr>
        <p:spPr>
          <a:xfrm>
            <a:off x="2491104" y="425178"/>
            <a:ext cx="9044400" cy="12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l"/>
            <a:r>
              <a:rPr lang="en-US" sz="3200" dirty="0"/>
              <a:t>What was the average rental duration for all videos?</a:t>
            </a:r>
          </a:p>
        </p:txBody>
      </p:sp>
      <p:sp>
        <p:nvSpPr>
          <p:cNvPr id="42" name="Google Shape;1219;p33">
            <a:extLst>
              <a:ext uri="{FF2B5EF4-FFF2-40B4-BE49-F238E27FC236}">
                <a16:creationId xmlns:a16="http://schemas.microsoft.com/office/drawing/2014/main" id="{C7595A77-D06C-D0C2-AA53-701E57ECDDB5}"/>
              </a:ext>
            </a:extLst>
          </p:cNvPr>
          <p:cNvSpPr/>
          <p:nvPr/>
        </p:nvSpPr>
        <p:spPr>
          <a:xfrm rot="-5">
            <a:off x="1001947" y="809867"/>
            <a:ext cx="1123055" cy="6098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Rubik"/>
              </a:rPr>
              <a:t>02</a:t>
            </a:r>
          </a:p>
        </p:txBody>
      </p:sp>
      <p:graphicFrame>
        <p:nvGraphicFramePr>
          <p:cNvPr id="43" name="Diagramm 42">
            <a:extLst>
              <a:ext uri="{FF2B5EF4-FFF2-40B4-BE49-F238E27FC236}">
                <a16:creationId xmlns:a16="http://schemas.microsoft.com/office/drawing/2014/main" id="{D73A1607-7962-0D15-C61D-82431265C9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571191"/>
              </p:ext>
            </p:extLst>
          </p:nvPr>
        </p:nvGraphicFramePr>
        <p:xfrm>
          <a:off x="842498" y="2035952"/>
          <a:ext cx="5843886" cy="4474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4" name="Tabelle 43">
            <a:extLst>
              <a:ext uri="{FF2B5EF4-FFF2-40B4-BE49-F238E27FC236}">
                <a16:creationId xmlns:a16="http://schemas.microsoft.com/office/drawing/2014/main" id="{909A7461-3651-1C4F-73F8-9002BFFCA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714007"/>
              </p:ext>
            </p:extLst>
          </p:nvPr>
        </p:nvGraphicFramePr>
        <p:xfrm>
          <a:off x="7442199" y="2209793"/>
          <a:ext cx="3039533" cy="155866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21482">
                  <a:extLst>
                    <a:ext uri="{9D8B030D-6E8A-4147-A177-3AD203B41FA5}">
                      <a16:colId xmlns:a16="http://schemas.microsoft.com/office/drawing/2014/main" val="3475451909"/>
                    </a:ext>
                  </a:extLst>
                </a:gridCol>
                <a:gridCol w="2018051">
                  <a:extLst>
                    <a:ext uri="{9D8B030D-6E8A-4147-A177-3AD203B41FA5}">
                      <a16:colId xmlns:a16="http://schemas.microsoft.com/office/drawing/2014/main" val="1365653475"/>
                    </a:ext>
                  </a:extLst>
                </a:gridCol>
              </a:tblGrid>
              <a:tr h="3848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BY RENTAL PRICE</a:t>
                      </a:r>
                      <a:endParaRPr lang="de-DE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de-DE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oolSlant"/>
                      <a:lightRig rig="flood" dir="t"/>
                    </a:cell3D>
                    <a:solidFill>
                      <a:srgbClr val="0A63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668064"/>
                  </a:ext>
                </a:extLst>
              </a:tr>
              <a:tr h="38485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$2,99</a:t>
                      </a:r>
                      <a:endParaRPr lang="de-DE" sz="11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5B81D1">
                            <a:shade val="30000"/>
                            <a:satMod val="115000"/>
                          </a:srgbClr>
                        </a:gs>
                        <a:gs pos="50000">
                          <a:srgbClr val="5B81D1">
                            <a:shade val="67500"/>
                            <a:satMod val="115000"/>
                          </a:srgbClr>
                        </a:gs>
                        <a:gs pos="100000">
                          <a:srgbClr val="5B81D1">
                            <a:shade val="100000"/>
                            <a:satMod val="115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5,1 Days</a:t>
                      </a:r>
                      <a:endParaRPr lang="de-DE" sz="11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5B81D1">
                            <a:shade val="30000"/>
                            <a:satMod val="115000"/>
                          </a:srgbClr>
                        </a:gs>
                        <a:gs pos="50000">
                          <a:srgbClr val="5B81D1">
                            <a:shade val="67500"/>
                            <a:satMod val="115000"/>
                          </a:srgbClr>
                        </a:gs>
                        <a:gs pos="100000">
                          <a:srgbClr val="5B81D1">
                            <a:shade val="100000"/>
                            <a:satMod val="115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85005623"/>
                  </a:ext>
                </a:extLst>
              </a:tr>
              <a:tr h="38485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$4,99</a:t>
                      </a:r>
                      <a:endParaRPr lang="de-DE" sz="11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5B81D1">
                            <a:shade val="30000"/>
                            <a:satMod val="115000"/>
                          </a:srgbClr>
                        </a:gs>
                        <a:gs pos="50000">
                          <a:srgbClr val="5B81D1">
                            <a:shade val="67500"/>
                            <a:satMod val="115000"/>
                          </a:srgbClr>
                        </a:gs>
                        <a:gs pos="100000">
                          <a:srgbClr val="5B81D1">
                            <a:shade val="100000"/>
                            <a:satMod val="115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5,0 Days</a:t>
                      </a:r>
                      <a:endParaRPr lang="de-DE" sz="11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5B81D1">
                            <a:shade val="30000"/>
                            <a:satMod val="115000"/>
                          </a:srgbClr>
                        </a:gs>
                        <a:gs pos="50000">
                          <a:srgbClr val="5B81D1">
                            <a:shade val="67500"/>
                            <a:satMod val="115000"/>
                          </a:srgbClr>
                        </a:gs>
                        <a:gs pos="100000">
                          <a:srgbClr val="5B81D1">
                            <a:shade val="100000"/>
                            <a:satMod val="115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49426153"/>
                  </a:ext>
                </a:extLst>
              </a:tr>
              <a:tr h="40409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$0,99</a:t>
                      </a:r>
                      <a:endParaRPr lang="de-DE" sz="11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5B81D1">
                            <a:shade val="30000"/>
                            <a:satMod val="115000"/>
                          </a:srgbClr>
                        </a:gs>
                        <a:gs pos="50000">
                          <a:srgbClr val="5B81D1">
                            <a:shade val="67500"/>
                            <a:satMod val="115000"/>
                          </a:srgbClr>
                        </a:gs>
                        <a:gs pos="100000">
                          <a:srgbClr val="5B81D1">
                            <a:shade val="100000"/>
                            <a:satMod val="115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4,9 Days</a:t>
                      </a:r>
                      <a:endParaRPr lang="de-DE" sz="11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5B81D1">
                            <a:shade val="30000"/>
                            <a:satMod val="115000"/>
                          </a:srgbClr>
                        </a:gs>
                        <a:gs pos="50000">
                          <a:srgbClr val="5B81D1">
                            <a:shade val="67500"/>
                            <a:satMod val="115000"/>
                          </a:srgbClr>
                        </a:gs>
                        <a:gs pos="100000">
                          <a:srgbClr val="5B81D1">
                            <a:shade val="100000"/>
                            <a:satMod val="115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60061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44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36"/>
          <p:cNvSpPr txBox="1">
            <a:spLocks noGrp="1"/>
          </p:cNvSpPr>
          <p:nvPr>
            <p:ph type="title" idx="2"/>
          </p:nvPr>
        </p:nvSpPr>
        <p:spPr>
          <a:xfrm>
            <a:off x="715025" y="5933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facts about Rental Statistics </a:t>
            </a:r>
            <a:endParaRPr dirty="0"/>
          </a:p>
        </p:txBody>
      </p:sp>
      <p:sp>
        <p:nvSpPr>
          <p:cNvPr id="1328" name="Google Shape;1328;p36"/>
          <p:cNvSpPr txBox="1">
            <a:spLocks noGrp="1"/>
          </p:cNvSpPr>
          <p:nvPr>
            <p:ph type="body" idx="5"/>
          </p:nvPr>
        </p:nvSpPr>
        <p:spPr>
          <a:xfrm>
            <a:off x="4704191" y="4370575"/>
            <a:ext cx="27558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99FF"/>
                </a:solidFill>
              </a:rPr>
              <a:t>Rental Rate</a:t>
            </a:r>
            <a:endParaRPr b="1" dirty="0">
              <a:solidFill>
                <a:srgbClr val="0099FF"/>
              </a:solidFill>
            </a:endParaRPr>
          </a:p>
        </p:txBody>
      </p:sp>
      <p:sp>
        <p:nvSpPr>
          <p:cNvPr id="1329" name="Google Shape;1329;p36"/>
          <p:cNvSpPr txBox="1">
            <a:spLocks noGrp="1"/>
          </p:cNvSpPr>
          <p:nvPr>
            <p:ph type="body" idx="6"/>
          </p:nvPr>
        </p:nvSpPr>
        <p:spPr>
          <a:xfrm>
            <a:off x="1151275" y="5284975"/>
            <a:ext cx="27558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99FF"/>
                </a:solidFill>
              </a:rPr>
              <a:t>Rental duration</a:t>
            </a:r>
            <a:endParaRPr b="1" dirty="0">
              <a:solidFill>
                <a:srgbClr val="0099FF"/>
              </a:solidFill>
            </a:endParaRPr>
          </a:p>
        </p:txBody>
      </p:sp>
      <p:sp>
        <p:nvSpPr>
          <p:cNvPr id="1330" name="Google Shape;1330;p36"/>
          <p:cNvSpPr txBox="1">
            <a:spLocks noGrp="1"/>
          </p:cNvSpPr>
          <p:nvPr>
            <p:ph type="title"/>
          </p:nvPr>
        </p:nvSpPr>
        <p:spPr>
          <a:xfrm>
            <a:off x="1151275" y="3749750"/>
            <a:ext cx="27558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/>
              <a:t>MIN……….....3 </a:t>
            </a:r>
            <a:r>
              <a:rPr lang="de-DE" sz="1800" dirty="0" err="1"/>
              <a:t>days</a:t>
            </a:r>
            <a:br>
              <a:rPr lang="de-DE" sz="1800" dirty="0"/>
            </a:br>
            <a:r>
              <a:rPr lang="de-DE" sz="1800" dirty="0"/>
              <a:t>MAX…….......7 </a:t>
            </a:r>
            <a:r>
              <a:rPr lang="de-DE" sz="1800" dirty="0" err="1"/>
              <a:t>days</a:t>
            </a:r>
            <a:br>
              <a:rPr lang="de-DE" sz="1800" dirty="0"/>
            </a:br>
            <a:r>
              <a:rPr lang="de-DE" sz="1800" dirty="0"/>
              <a:t>AVERAGE….5 </a:t>
            </a:r>
            <a:r>
              <a:rPr lang="de-DE" sz="1800" dirty="0" err="1"/>
              <a:t>days</a:t>
            </a:r>
            <a:endParaRPr sz="1800" dirty="0"/>
          </a:p>
        </p:txBody>
      </p:sp>
      <p:sp>
        <p:nvSpPr>
          <p:cNvPr id="1333" name="Google Shape;1333;p36"/>
          <p:cNvSpPr txBox="1">
            <a:spLocks noGrp="1"/>
          </p:cNvSpPr>
          <p:nvPr>
            <p:ph type="body" idx="1"/>
          </p:nvPr>
        </p:nvSpPr>
        <p:spPr>
          <a:xfrm>
            <a:off x="8267744" y="5296125"/>
            <a:ext cx="27558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99FF"/>
                </a:solidFill>
              </a:rPr>
              <a:t>Film Length</a:t>
            </a:r>
            <a:endParaRPr b="1" dirty="0">
              <a:solidFill>
                <a:srgbClr val="0099FF"/>
              </a:solidFill>
            </a:endParaRPr>
          </a:p>
        </p:txBody>
      </p:sp>
      <p:sp>
        <p:nvSpPr>
          <p:cNvPr id="42" name="Google Shape;1330;p36">
            <a:extLst>
              <a:ext uri="{FF2B5EF4-FFF2-40B4-BE49-F238E27FC236}">
                <a16:creationId xmlns:a16="http://schemas.microsoft.com/office/drawing/2014/main" id="{933451B5-E1DF-CEAF-F3DA-56C8E35ACE3A}"/>
              </a:ext>
            </a:extLst>
          </p:cNvPr>
          <p:cNvSpPr txBox="1">
            <a:spLocks/>
          </p:cNvSpPr>
          <p:nvPr/>
        </p:nvSpPr>
        <p:spPr>
          <a:xfrm>
            <a:off x="4718100" y="2834700"/>
            <a:ext cx="27558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ubik"/>
              <a:buNone/>
              <a:defRPr sz="7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ubik"/>
              <a:buNone/>
              <a:defRPr sz="7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ubik"/>
              <a:buNone/>
              <a:defRPr sz="7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ubik"/>
              <a:buNone/>
              <a:defRPr sz="7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ubik"/>
              <a:buNone/>
              <a:defRPr sz="7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ubik"/>
              <a:buNone/>
              <a:defRPr sz="7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ubik"/>
              <a:buNone/>
              <a:defRPr sz="7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ubik"/>
              <a:buNone/>
              <a:defRPr sz="7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ubik"/>
              <a:buNone/>
              <a:defRPr sz="7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en-US" sz="1800" dirty="0"/>
              <a:t>MIN……….....0,99 $</a:t>
            </a:r>
            <a:br>
              <a:rPr lang="en-US" sz="1800" dirty="0"/>
            </a:br>
            <a:r>
              <a:rPr lang="en-US" sz="1800" dirty="0"/>
              <a:t>MAX…….......4,99 $</a:t>
            </a:r>
            <a:br>
              <a:rPr lang="en-US" sz="1800" dirty="0"/>
            </a:br>
            <a:r>
              <a:rPr lang="en-US" sz="1800" dirty="0"/>
              <a:t>AVERAGE….2,98 $</a:t>
            </a:r>
          </a:p>
        </p:txBody>
      </p:sp>
      <p:sp>
        <p:nvSpPr>
          <p:cNvPr id="45" name="Google Shape;1330;p36">
            <a:extLst>
              <a:ext uri="{FF2B5EF4-FFF2-40B4-BE49-F238E27FC236}">
                <a16:creationId xmlns:a16="http://schemas.microsoft.com/office/drawing/2014/main" id="{F5969E71-7A55-A0FC-F6FE-5865F74ADF92}"/>
              </a:ext>
            </a:extLst>
          </p:cNvPr>
          <p:cNvSpPr txBox="1">
            <a:spLocks/>
          </p:cNvSpPr>
          <p:nvPr/>
        </p:nvSpPr>
        <p:spPr>
          <a:xfrm>
            <a:off x="8257107" y="3749750"/>
            <a:ext cx="27558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ubik"/>
              <a:buNone/>
              <a:defRPr sz="7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ubik"/>
              <a:buNone/>
              <a:defRPr sz="7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ubik"/>
              <a:buNone/>
              <a:defRPr sz="7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ubik"/>
              <a:buNone/>
              <a:defRPr sz="7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ubik"/>
              <a:buNone/>
              <a:defRPr sz="7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ubik"/>
              <a:buNone/>
              <a:defRPr sz="7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ubik"/>
              <a:buNone/>
              <a:defRPr sz="7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ubik"/>
              <a:buNone/>
              <a:defRPr sz="7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ubik"/>
              <a:buNone/>
              <a:defRPr sz="7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en-US" sz="1800" dirty="0"/>
              <a:t>MIN………….... 46 min</a:t>
            </a:r>
            <a:br>
              <a:rPr lang="en-US" sz="1800" dirty="0"/>
            </a:br>
            <a:r>
              <a:rPr lang="en-US" sz="1800" dirty="0"/>
              <a:t>MAX…….......185 min</a:t>
            </a:r>
            <a:br>
              <a:rPr lang="en-US" sz="1800" dirty="0"/>
            </a:br>
            <a:r>
              <a:rPr lang="en-US" sz="1800" dirty="0"/>
              <a:t>AVERAGE….115 min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9"/>
          <p:cNvSpPr txBox="1">
            <a:spLocks noGrp="1"/>
          </p:cNvSpPr>
          <p:nvPr>
            <p:ph type="title"/>
          </p:nvPr>
        </p:nvSpPr>
        <p:spPr>
          <a:xfrm>
            <a:off x="1035051" y="239136"/>
            <a:ext cx="10462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Which countries are </a:t>
            </a:r>
            <a:r>
              <a:rPr lang="en-US" sz="2800" dirty="0" err="1"/>
              <a:t>Rockbuster</a:t>
            </a:r>
            <a:r>
              <a:rPr lang="en-US" sz="2800" dirty="0"/>
              <a:t> customers based in?</a:t>
            </a:r>
          </a:p>
        </p:txBody>
      </p:sp>
      <p:sp>
        <p:nvSpPr>
          <p:cNvPr id="1373" name="Google Shape;1373;p39"/>
          <p:cNvSpPr txBox="1">
            <a:spLocks noGrp="1"/>
          </p:cNvSpPr>
          <p:nvPr>
            <p:ph type="subTitle" idx="1"/>
          </p:nvPr>
        </p:nvSpPr>
        <p:spPr>
          <a:xfrm>
            <a:off x="1648915" y="870953"/>
            <a:ext cx="8999713" cy="71880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de-DE" dirty="0" err="1"/>
              <a:t>Rockbuster</a:t>
            </a:r>
            <a:r>
              <a:rPr lang="de-DE" dirty="0"/>
              <a:t> Stealth LLC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in </a:t>
            </a:r>
            <a:r>
              <a:rPr lang="de-DE" dirty="0">
                <a:solidFill>
                  <a:srgbClr val="0099FF"/>
                </a:solidFill>
              </a:rPr>
              <a:t>109 countries.  </a:t>
            </a:r>
            <a:r>
              <a:rPr lang="de-DE" dirty="0">
                <a:solidFill>
                  <a:schemeClr val="tx1"/>
                </a:solidFill>
              </a:rPr>
              <a:t>The </a:t>
            </a:r>
            <a:r>
              <a:rPr lang="de-DE" dirty="0" err="1">
                <a:solidFill>
                  <a:schemeClr val="tx1"/>
                </a:solidFill>
              </a:rPr>
              <a:t>following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rgbClr val="0099FF"/>
                </a:solidFill>
              </a:rPr>
              <a:t>TOP 10 countries 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customers</a:t>
            </a:r>
            <a:r>
              <a:rPr lang="de-DE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375" name="Google Shape;1375;p39"/>
          <p:cNvGrpSpPr/>
          <p:nvPr/>
        </p:nvGrpSpPr>
        <p:grpSpPr>
          <a:xfrm>
            <a:off x="1923872" y="1849917"/>
            <a:ext cx="7944879" cy="3615709"/>
            <a:chOff x="275475" y="1342375"/>
            <a:chExt cx="7012250" cy="3021400"/>
          </a:xfrm>
        </p:grpSpPr>
        <p:sp>
          <p:nvSpPr>
            <p:cNvPr id="1376" name="Google Shape;1376;p39"/>
            <p:cNvSpPr/>
            <p:nvPr/>
          </p:nvSpPr>
          <p:spPr>
            <a:xfrm>
              <a:off x="4871175" y="2237375"/>
              <a:ext cx="257375" cy="209425"/>
            </a:xfrm>
            <a:custGeom>
              <a:avLst/>
              <a:gdLst/>
              <a:ahLst/>
              <a:cxnLst/>
              <a:rect l="l" t="t" r="r" b="b"/>
              <a:pathLst>
                <a:path w="10295" h="8377" extrusionOk="0">
                  <a:moveTo>
                    <a:pt x="10100" y="993"/>
                  </a:moveTo>
                  <a:lnTo>
                    <a:pt x="9324" y="993"/>
                  </a:lnTo>
                  <a:lnTo>
                    <a:pt x="8788" y="913"/>
                  </a:lnTo>
                  <a:lnTo>
                    <a:pt x="8434" y="1335"/>
                  </a:lnTo>
                  <a:lnTo>
                    <a:pt x="8126" y="1427"/>
                  </a:lnTo>
                  <a:lnTo>
                    <a:pt x="7921" y="1621"/>
                  </a:lnTo>
                  <a:lnTo>
                    <a:pt x="7544" y="1313"/>
                  </a:lnTo>
                  <a:lnTo>
                    <a:pt x="7407" y="548"/>
                  </a:lnTo>
                  <a:lnTo>
                    <a:pt x="7179" y="502"/>
                  </a:lnTo>
                  <a:lnTo>
                    <a:pt x="7179" y="217"/>
                  </a:lnTo>
                  <a:lnTo>
                    <a:pt x="6722" y="0"/>
                  </a:lnTo>
                  <a:lnTo>
                    <a:pt x="6471" y="331"/>
                  </a:lnTo>
                  <a:lnTo>
                    <a:pt x="6506" y="708"/>
                  </a:lnTo>
                  <a:lnTo>
                    <a:pt x="6414" y="833"/>
                  </a:lnTo>
                  <a:lnTo>
                    <a:pt x="5958" y="822"/>
                  </a:lnTo>
                  <a:lnTo>
                    <a:pt x="5832" y="1244"/>
                  </a:lnTo>
                  <a:lnTo>
                    <a:pt x="5536" y="1061"/>
                  </a:lnTo>
                  <a:lnTo>
                    <a:pt x="5068" y="1358"/>
                  </a:lnTo>
                  <a:lnTo>
                    <a:pt x="4805" y="1244"/>
                  </a:lnTo>
                  <a:lnTo>
                    <a:pt x="4189" y="1050"/>
                  </a:lnTo>
                  <a:lnTo>
                    <a:pt x="3778" y="1050"/>
                  </a:lnTo>
                  <a:lnTo>
                    <a:pt x="3550" y="1016"/>
                  </a:lnTo>
                  <a:lnTo>
                    <a:pt x="3139" y="776"/>
                  </a:lnTo>
                  <a:lnTo>
                    <a:pt x="3093" y="1107"/>
                  </a:lnTo>
                  <a:lnTo>
                    <a:pt x="2511" y="1278"/>
                  </a:lnTo>
                  <a:lnTo>
                    <a:pt x="2523" y="2020"/>
                  </a:lnTo>
                  <a:lnTo>
                    <a:pt x="2169" y="2305"/>
                  </a:lnTo>
                  <a:lnTo>
                    <a:pt x="1598" y="2431"/>
                  </a:lnTo>
                  <a:lnTo>
                    <a:pt x="1541" y="2853"/>
                  </a:lnTo>
                  <a:lnTo>
                    <a:pt x="982" y="2967"/>
                  </a:lnTo>
                  <a:lnTo>
                    <a:pt x="138" y="2625"/>
                  </a:lnTo>
                  <a:lnTo>
                    <a:pt x="69" y="3766"/>
                  </a:lnTo>
                  <a:lnTo>
                    <a:pt x="1" y="4439"/>
                  </a:lnTo>
                  <a:lnTo>
                    <a:pt x="354" y="4565"/>
                  </a:lnTo>
                  <a:lnTo>
                    <a:pt x="126" y="5067"/>
                  </a:lnTo>
                  <a:lnTo>
                    <a:pt x="514" y="5798"/>
                  </a:lnTo>
                  <a:lnTo>
                    <a:pt x="674" y="6368"/>
                  </a:lnTo>
                  <a:lnTo>
                    <a:pt x="1279" y="6528"/>
                  </a:lnTo>
                  <a:lnTo>
                    <a:pt x="1439" y="7099"/>
                  </a:lnTo>
                  <a:lnTo>
                    <a:pt x="879" y="7920"/>
                  </a:lnTo>
                  <a:lnTo>
                    <a:pt x="2249" y="8377"/>
                  </a:lnTo>
                  <a:lnTo>
                    <a:pt x="3002" y="8251"/>
                  </a:lnTo>
                  <a:lnTo>
                    <a:pt x="3481" y="8365"/>
                  </a:lnTo>
                  <a:lnTo>
                    <a:pt x="3607" y="8160"/>
                  </a:lnTo>
                  <a:lnTo>
                    <a:pt x="4143" y="8240"/>
                  </a:lnTo>
                  <a:lnTo>
                    <a:pt x="5091" y="7863"/>
                  </a:lnTo>
                  <a:lnTo>
                    <a:pt x="4976" y="7099"/>
                  </a:lnTo>
                  <a:lnTo>
                    <a:pt x="5307" y="6585"/>
                  </a:lnTo>
                  <a:lnTo>
                    <a:pt x="5878" y="6585"/>
                  </a:lnTo>
                  <a:lnTo>
                    <a:pt x="5901" y="6334"/>
                  </a:lnTo>
                  <a:lnTo>
                    <a:pt x="6471" y="6208"/>
                  </a:lnTo>
                  <a:lnTo>
                    <a:pt x="6768" y="6300"/>
                  </a:lnTo>
                  <a:lnTo>
                    <a:pt x="7019" y="6037"/>
                  </a:lnTo>
                  <a:lnTo>
                    <a:pt x="6859" y="5501"/>
                  </a:lnTo>
                  <a:lnTo>
                    <a:pt x="7076" y="4953"/>
                  </a:lnTo>
                  <a:lnTo>
                    <a:pt x="7498" y="4725"/>
                  </a:lnTo>
                  <a:lnTo>
                    <a:pt x="7076" y="4131"/>
                  </a:lnTo>
                  <a:lnTo>
                    <a:pt x="7795" y="4154"/>
                  </a:lnTo>
                  <a:lnTo>
                    <a:pt x="7932" y="3823"/>
                  </a:lnTo>
                  <a:lnTo>
                    <a:pt x="7818" y="3469"/>
                  </a:lnTo>
                  <a:lnTo>
                    <a:pt x="8103" y="3081"/>
                  </a:lnTo>
                  <a:lnTo>
                    <a:pt x="7898" y="2625"/>
                  </a:lnTo>
                  <a:lnTo>
                    <a:pt x="7624" y="2226"/>
                  </a:lnTo>
                  <a:lnTo>
                    <a:pt x="7966" y="1826"/>
                  </a:lnTo>
                  <a:lnTo>
                    <a:pt x="8731" y="1643"/>
                  </a:lnTo>
                  <a:lnTo>
                    <a:pt x="9553" y="1529"/>
                  </a:lnTo>
                  <a:lnTo>
                    <a:pt x="9895" y="1358"/>
                  </a:lnTo>
                  <a:lnTo>
                    <a:pt x="10294" y="1255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3951650" y="3212825"/>
              <a:ext cx="249075" cy="306150"/>
            </a:xfrm>
            <a:custGeom>
              <a:avLst/>
              <a:gdLst/>
              <a:ahLst/>
              <a:cxnLst/>
              <a:rect l="l" t="t" r="r" b="b"/>
              <a:pathLst>
                <a:path w="9963" h="12246" extrusionOk="0">
                  <a:moveTo>
                    <a:pt x="3857" y="1313"/>
                  </a:moveTo>
                  <a:lnTo>
                    <a:pt x="1484" y="1301"/>
                  </a:lnTo>
                  <a:lnTo>
                    <a:pt x="1221" y="1404"/>
                  </a:lnTo>
                  <a:lnTo>
                    <a:pt x="970" y="1381"/>
                  </a:lnTo>
                  <a:lnTo>
                    <a:pt x="651" y="1518"/>
                  </a:lnTo>
                  <a:lnTo>
                    <a:pt x="571" y="1689"/>
                  </a:lnTo>
                  <a:lnTo>
                    <a:pt x="970" y="2260"/>
                  </a:lnTo>
                  <a:lnTo>
                    <a:pt x="1130" y="2865"/>
                  </a:lnTo>
                  <a:lnTo>
                    <a:pt x="1358" y="3744"/>
                  </a:lnTo>
                  <a:lnTo>
                    <a:pt x="1119" y="4109"/>
                  </a:lnTo>
                  <a:lnTo>
                    <a:pt x="1073" y="4291"/>
                  </a:lnTo>
                  <a:lnTo>
                    <a:pt x="1256" y="4839"/>
                  </a:lnTo>
                  <a:lnTo>
                    <a:pt x="1472" y="5387"/>
                  </a:lnTo>
                  <a:lnTo>
                    <a:pt x="1701" y="5706"/>
                  </a:lnTo>
                  <a:lnTo>
                    <a:pt x="1746" y="6220"/>
                  </a:lnTo>
                  <a:lnTo>
                    <a:pt x="1644" y="6905"/>
                  </a:lnTo>
                  <a:lnTo>
                    <a:pt x="1381" y="7304"/>
                  </a:lnTo>
                  <a:lnTo>
                    <a:pt x="913" y="7909"/>
                  </a:lnTo>
                  <a:lnTo>
                    <a:pt x="731" y="8274"/>
                  </a:lnTo>
                  <a:lnTo>
                    <a:pt x="457" y="9084"/>
                  </a:lnTo>
                  <a:lnTo>
                    <a:pt x="411" y="9472"/>
                  </a:lnTo>
                  <a:lnTo>
                    <a:pt x="126" y="10317"/>
                  </a:lnTo>
                  <a:lnTo>
                    <a:pt x="0" y="11104"/>
                  </a:lnTo>
                  <a:lnTo>
                    <a:pt x="69" y="11675"/>
                  </a:lnTo>
                  <a:lnTo>
                    <a:pt x="457" y="11504"/>
                  </a:lnTo>
                  <a:lnTo>
                    <a:pt x="925" y="11355"/>
                  </a:lnTo>
                  <a:lnTo>
                    <a:pt x="1438" y="11367"/>
                  </a:lnTo>
                  <a:lnTo>
                    <a:pt x="1895" y="11789"/>
                  </a:lnTo>
                  <a:lnTo>
                    <a:pt x="2032" y="11732"/>
                  </a:lnTo>
                  <a:lnTo>
                    <a:pt x="5238" y="11686"/>
                  </a:lnTo>
                  <a:lnTo>
                    <a:pt x="5763" y="12109"/>
                  </a:lnTo>
                  <a:lnTo>
                    <a:pt x="7681" y="12246"/>
                  </a:lnTo>
                  <a:lnTo>
                    <a:pt x="9141" y="11880"/>
                  </a:lnTo>
                  <a:lnTo>
                    <a:pt x="8651" y="11310"/>
                  </a:lnTo>
                  <a:lnTo>
                    <a:pt x="8137" y="10568"/>
                  </a:lnTo>
                  <a:lnTo>
                    <a:pt x="8251" y="7681"/>
                  </a:lnTo>
                  <a:lnTo>
                    <a:pt x="9906" y="7692"/>
                  </a:lnTo>
                  <a:lnTo>
                    <a:pt x="9826" y="7373"/>
                  </a:lnTo>
                  <a:lnTo>
                    <a:pt x="9963" y="7030"/>
                  </a:lnTo>
                  <a:lnTo>
                    <a:pt x="9826" y="6608"/>
                  </a:lnTo>
                  <a:lnTo>
                    <a:pt x="9929" y="6174"/>
                  </a:lnTo>
                  <a:lnTo>
                    <a:pt x="9860" y="5889"/>
                  </a:lnTo>
                  <a:lnTo>
                    <a:pt x="9484" y="5832"/>
                  </a:lnTo>
                  <a:lnTo>
                    <a:pt x="8993" y="5980"/>
                  </a:lnTo>
                  <a:lnTo>
                    <a:pt x="8651" y="5946"/>
                  </a:lnTo>
                  <a:lnTo>
                    <a:pt x="8445" y="6037"/>
                  </a:lnTo>
                  <a:lnTo>
                    <a:pt x="8514" y="4953"/>
                  </a:lnTo>
                  <a:lnTo>
                    <a:pt x="8251" y="4622"/>
                  </a:lnTo>
                  <a:lnTo>
                    <a:pt x="8206" y="4052"/>
                  </a:lnTo>
                  <a:lnTo>
                    <a:pt x="8331" y="3515"/>
                  </a:lnTo>
                  <a:lnTo>
                    <a:pt x="8160" y="3173"/>
                  </a:lnTo>
                  <a:lnTo>
                    <a:pt x="8160" y="2602"/>
                  </a:lnTo>
                  <a:lnTo>
                    <a:pt x="7190" y="2602"/>
                  </a:lnTo>
                  <a:lnTo>
                    <a:pt x="7258" y="2271"/>
                  </a:lnTo>
                  <a:lnTo>
                    <a:pt x="6847" y="2271"/>
                  </a:lnTo>
                  <a:lnTo>
                    <a:pt x="6802" y="2431"/>
                  </a:lnTo>
                  <a:lnTo>
                    <a:pt x="6323" y="2465"/>
                  </a:lnTo>
                  <a:lnTo>
                    <a:pt x="6106" y="3002"/>
                  </a:lnTo>
                  <a:lnTo>
                    <a:pt x="5980" y="3230"/>
                  </a:lnTo>
                  <a:lnTo>
                    <a:pt x="5546" y="3093"/>
                  </a:lnTo>
                  <a:lnTo>
                    <a:pt x="5284" y="3230"/>
                  </a:lnTo>
                  <a:lnTo>
                    <a:pt x="4748" y="3298"/>
                  </a:lnTo>
                  <a:lnTo>
                    <a:pt x="4451" y="2831"/>
                  </a:lnTo>
                  <a:lnTo>
                    <a:pt x="4268" y="2522"/>
                  </a:lnTo>
                  <a:lnTo>
                    <a:pt x="4040" y="1986"/>
                  </a:lnTo>
                  <a:close/>
                  <a:moveTo>
                    <a:pt x="742" y="1130"/>
                  </a:moveTo>
                  <a:lnTo>
                    <a:pt x="776" y="742"/>
                  </a:lnTo>
                  <a:lnTo>
                    <a:pt x="902" y="503"/>
                  </a:lnTo>
                  <a:lnTo>
                    <a:pt x="1187" y="320"/>
                  </a:lnTo>
                  <a:lnTo>
                    <a:pt x="902" y="0"/>
                  </a:lnTo>
                  <a:lnTo>
                    <a:pt x="651" y="160"/>
                  </a:lnTo>
                  <a:lnTo>
                    <a:pt x="331" y="548"/>
                  </a:lnTo>
                  <a:lnTo>
                    <a:pt x="537" y="1233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4073750" y="2143225"/>
              <a:ext cx="34275" cy="68200"/>
            </a:xfrm>
            <a:custGeom>
              <a:avLst/>
              <a:gdLst/>
              <a:ahLst/>
              <a:cxnLst/>
              <a:rect l="l" t="t" r="r" b="b"/>
              <a:pathLst>
                <a:path w="1371" h="2728" extrusionOk="0">
                  <a:moveTo>
                    <a:pt x="286" y="0"/>
                  </a:moveTo>
                  <a:lnTo>
                    <a:pt x="1" y="445"/>
                  </a:lnTo>
                  <a:lnTo>
                    <a:pt x="69" y="719"/>
                  </a:lnTo>
                  <a:lnTo>
                    <a:pt x="69" y="719"/>
                  </a:lnTo>
                  <a:lnTo>
                    <a:pt x="217" y="856"/>
                  </a:lnTo>
                  <a:lnTo>
                    <a:pt x="138" y="1130"/>
                  </a:lnTo>
                  <a:lnTo>
                    <a:pt x="126" y="1746"/>
                  </a:lnTo>
                  <a:lnTo>
                    <a:pt x="229" y="2168"/>
                  </a:lnTo>
                  <a:lnTo>
                    <a:pt x="651" y="2477"/>
                  </a:lnTo>
                  <a:lnTo>
                    <a:pt x="685" y="2671"/>
                  </a:lnTo>
                  <a:lnTo>
                    <a:pt x="822" y="2728"/>
                  </a:lnTo>
                  <a:lnTo>
                    <a:pt x="1130" y="2294"/>
                  </a:lnTo>
                  <a:lnTo>
                    <a:pt x="1142" y="1997"/>
                  </a:lnTo>
                  <a:lnTo>
                    <a:pt x="1370" y="1872"/>
                  </a:lnTo>
                  <a:lnTo>
                    <a:pt x="1370" y="1643"/>
                  </a:lnTo>
                  <a:lnTo>
                    <a:pt x="1039" y="1415"/>
                  </a:lnTo>
                  <a:lnTo>
                    <a:pt x="914" y="1039"/>
                  </a:lnTo>
                  <a:lnTo>
                    <a:pt x="971" y="742"/>
                  </a:lnTo>
                  <a:lnTo>
                    <a:pt x="971" y="742"/>
                  </a:lnTo>
                  <a:lnTo>
                    <a:pt x="902" y="411"/>
                  </a:lnTo>
                  <a:lnTo>
                    <a:pt x="708" y="331"/>
                  </a:lnTo>
                  <a:lnTo>
                    <a:pt x="526" y="103"/>
                  </a:lnTo>
                  <a:lnTo>
                    <a:pt x="343" y="171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4728800" y="2520950"/>
              <a:ext cx="92750" cy="80775"/>
            </a:xfrm>
            <a:custGeom>
              <a:avLst/>
              <a:gdLst/>
              <a:ahLst/>
              <a:cxnLst/>
              <a:rect l="l" t="t" r="r" b="b"/>
              <a:pathLst>
                <a:path w="3710" h="3231" extrusionOk="0">
                  <a:moveTo>
                    <a:pt x="3527" y="320"/>
                  </a:moveTo>
                  <a:lnTo>
                    <a:pt x="3345" y="1"/>
                  </a:lnTo>
                  <a:lnTo>
                    <a:pt x="2911" y="560"/>
                  </a:lnTo>
                  <a:lnTo>
                    <a:pt x="2386" y="1142"/>
                  </a:lnTo>
                  <a:lnTo>
                    <a:pt x="1918" y="1758"/>
                  </a:lnTo>
                  <a:lnTo>
                    <a:pt x="1439" y="1724"/>
                  </a:lnTo>
                  <a:lnTo>
                    <a:pt x="788" y="1701"/>
                  </a:lnTo>
                  <a:lnTo>
                    <a:pt x="184" y="1838"/>
                  </a:lnTo>
                  <a:lnTo>
                    <a:pt x="149" y="1599"/>
                  </a:lnTo>
                  <a:lnTo>
                    <a:pt x="1" y="1644"/>
                  </a:lnTo>
                  <a:lnTo>
                    <a:pt x="58" y="1861"/>
                  </a:lnTo>
                  <a:lnTo>
                    <a:pt x="435" y="2774"/>
                  </a:lnTo>
                  <a:lnTo>
                    <a:pt x="2831" y="3230"/>
                  </a:lnTo>
                  <a:lnTo>
                    <a:pt x="2968" y="3036"/>
                  </a:lnTo>
                  <a:lnTo>
                    <a:pt x="2957" y="2671"/>
                  </a:lnTo>
                  <a:lnTo>
                    <a:pt x="3151" y="2295"/>
                  </a:lnTo>
                  <a:lnTo>
                    <a:pt x="3117" y="1930"/>
                  </a:lnTo>
                  <a:lnTo>
                    <a:pt x="3459" y="1747"/>
                  </a:lnTo>
                  <a:lnTo>
                    <a:pt x="3299" y="1621"/>
                  </a:lnTo>
                  <a:lnTo>
                    <a:pt x="3311" y="1028"/>
                  </a:lnTo>
                  <a:lnTo>
                    <a:pt x="3710" y="102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2369900" y="3607675"/>
              <a:ext cx="310150" cy="748675"/>
            </a:xfrm>
            <a:custGeom>
              <a:avLst/>
              <a:gdLst/>
              <a:ahLst/>
              <a:cxnLst/>
              <a:rect l="l" t="t" r="r" b="b"/>
              <a:pathLst>
                <a:path w="12406" h="29947" extrusionOk="0">
                  <a:moveTo>
                    <a:pt x="10283" y="29901"/>
                  </a:moveTo>
                  <a:lnTo>
                    <a:pt x="10409" y="29467"/>
                  </a:lnTo>
                  <a:lnTo>
                    <a:pt x="9370" y="29262"/>
                  </a:lnTo>
                  <a:lnTo>
                    <a:pt x="8263" y="28748"/>
                  </a:lnTo>
                  <a:lnTo>
                    <a:pt x="7659" y="28086"/>
                  </a:lnTo>
                  <a:lnTo>
                    <a:pt x="7225" y="27687"/>
                  </a:lnTo>
                  <a:lnTo>
                    <a:pt x="8069" y="29615"/>
                  </a:lnTo>
                  <a:lnTo>
                    <a:pt x="8777" y="29615"/>
                  </a:lnTo>
                  <a:lnTo>
                    <a:pt x="9199" y="29638"/>
                  </a:lnTo>
                  <a:lnTo>
                    <a:pt x="9667" y="29946"/>
                  </a:lnTo>
                  <a:close/>
                  <a:moveTo>
                    <a:pt x="3094" y="218"/>
                  </a:moveTo>
                  <a:lnTo>
                    <a:pt x="2032" y="1"/>
                  </a:lnTo>
                  <a:lnTo>
                    <a:pt x="1462" y="811"/>
                  </a:lnTo>
                  <a:lnTo>
                    <a:pt x="1587" y="1039"/>
                  </a:lnTo>
                  <a:lnTo>
                    <a:pt x="1427" y="1987"/>
                  </a:lnTo>
                  <a:lnTo>
                    <a:pt x="629" y="2443"/>
                  </a:lnTo>
                  <a:lnTo>
                    <a:pt x="857" y="3949"/>
                  </a:lnTo>
                  <a:lnTo>
                    <a:pt x="731" y="4235"/>
                  </a:lnTo>
                  <a:lnTo>
                    <a:pt x="1017" y="4589"/>
                  </a:lnTo>
                  <a:lnTo>
                    <a:pt x="560" y="5159"/>
                  </a:lnTo>
                  <a:lnTo>
                    <a:pt x="195" y="6004"/>
                  </a:lnTo>
                  <a:lnTo>
                    <a:pt x="58" y="6837"/>
                  </a:lnTo>
                  <a:lnTo>
                    <a:pt x="309" y="7715"/>
                  </a:lnTo>
                  <a:lnTo>
                    <a:pt x="1" y="8640"/>
                  </a:lnTo>
                  <a:lnTo>
                    <a:pt x="708" y="10203"/>
                  </a:lnTo>
                  <a:lnTo>
                    <a:pt x="937" y="10374"/>
                  </a:lnTo>
                  <a:lnTo>
                    <a:pt x="1119" y="11208"/>
                  </a:lnTo>
                  <a:lnTo>
                    <a:pt x="891" y="12098"/>
                  </a:lnTo>
                  <a:lnTo>
                    <a:pt x="1085" y="12862"/>
                  </a:lnTo>
                  <a:lnTo>
                    <a:pt x="674" y="13479"/>
                  </a:lnTo>
                  <a:lnTo>
                    <a:pt x="891" y="14323"/>
                  </a:lnTo>
                  <a:lnTo>
                    <a:pt x="1359" y="15225"/>
                  </a:lnTo>
                  <a:lnTo>
                    <a:pt x="1005" y="15567"/>
                  </a:lnTo>
                  <a:lnTo>
                    <a:pt x="1051" y="16377"/>
                  </a:lnTo>
                  <a:lnTo>
                    <a:pt x="1142" y="17290"/>
                  </a:lnTo>
                  <a:lnTo>
                    <a:pt x="1621" y="18374"/>
                  </a:lnTo>
                  <a:lnTo>
                    <a:pt x="1393" y="18546"/>
                  </a:lnTo>
                  <a:lnTo>
                    <a:pt x="1907" y="19561"/>
                  </a:lnTo>
                  <a:lnTo>
                    <a:pt x="2340" y="19881"/>
                  </a:lnTo>
                  <a:lnTo>
                    <a:pt x="2226" y="20257"/>
                  </a:lnTo>
                  <a:lnTo>
                    <a:pt x="2626" y="20440"/>
                  </a:lnTo>
                  <a:lnTo>
                    <a:pt x="2820" y="20771"/>
                  </a:lnTo>
                  <a:lnTo>
                    <a:pt x="2557" y="20931"/>
                  </a:lnTo>
                  <a:lnTo>
                    <a:pt x="2820" y="21456"/>
                  </a:lnTo>
                  <a:lnTo>
                    <a:pt x="2968" y="22620"/>
                  </a:lnTo>
                  <a:lnTo>
                    <a:pt x="2877" y="23384"/>
                  </a:lnTo>
                  <a:lnTo>
                    <a:pt x="3128" y="23841"/>
                  </a:lnTo>
                  <a:lnTo>
                    <a:pt x="3116" y="24389"/>
                  </a:lnTo>
                  <a:lnTo>
                    <a:pt x="2728" y="24777"/>
                  </a:lnTo>
                  <a:lnTo>
                    <a:pt x="3174" y="25724"/>
                  </a:lnTo>
                  <a:lnTo>
                    <a:pt x="3539" y="26032"/>
                  </a:lnTo>
                  <a:lnTo>
                    <a:pt x="3984" y="25975"/>
                  </a:lnTo>
                  <a:lnTo>
                    <a:pt x="4246" y="26637"/>
                  </a:lnTo>
                  <a:lnTo>
                    <a:pt x="4737" y="27150"/>
                  </a:lnTo>
                  <a:lnTo>
                    <a:pt x="6449" y="27265"/>
                  </a:lnTo>
                  <a:lnTo>
                    <a:pt x="7134" y="27390"/>
                  </a:lnTo>
                  <a:lnTo>
                    <a:pt x="7453" y="27447"/>
                  </a:lnTo>
                  <a:lnTo>
                    <a:pt x="6780" y="26934"/>
                  </a:lnTo>
                  <a:lnTo>
                    <a:pt x="6198" y="26032"/>
                  </a:lnTo>
                  <a:lnTo>
                    <a:pt x="6323" y="25621"/>
                  </a:lnTo>
                  <a:lnTo>
                    <a:pt x="6825" y="25267"/>
                  </a:lnTo>
                  <a:lnTo>
                    <a:pt x="6894" y="24240"/>
                  </a:lnTo>
                  <a:lnTo>
                    <a:pt x="7567" y="23738"/>
                  </a:lnTo>
                  <a:lnTo>
                    <a:pt x="7533" y="22939"/>
                  </a:lnTo>
                  <a:lnTo>
                    <a:pt x="6791" y="22757"/>
                  </a:lnTo>
                  <a:lnTo>
                    <a:pt x="5878" y="22106"/>
                  </a:lnTo>
                  <a:lnTo>
                    <a:pt x="5867" y="21444"/>
                  </a:lnTo>
                  <a:lnTo>
                    <a:pt x="6278" y="20999"/>
                  </a:lnTo>
                  <a:lnTo>
                    <a:pt x="6951" y="20988"/>
                  </a:lnTo>
                  <a:lnTo>
                    <a:pt x="6985" y="20508"/>
                  </a:lnTo>
                  <a:lnTo>
                    <a:pt x="6814" y="19641"/>
                  </a:lnTo>
                  <a:lnTo>
                    <a:pt x="7225" y="19082"/>
                  </a:lnTo>
                  <a:lnTo>
                    <a:pt x="7807" y="18819"/>
                  </a:lnTo>
                  <a:lnTo>
                    <a:pt x="7453" y="18363"/>
                  </a:lnTo>
                  <a:lnTo>
                    <a:pt x="7134" y="18648"/>
                  </a:lnTo>
                  <a:lnTo>
                    <a:pt x="6563" y="18374"/>
                  </a:lnTo>
                  <a:lnTo>
                    <a:pt x="6209" y="17484"/>
                  </a:lnTo>
                  <a:lnTo>
                    <a:pt x="6426" y="17256"/>
                  </a:lnTo>
                  <a:lnTo>
                    <a:pt x="7225" y="17587"/>
                  </a:lnTo>
                  <a:lnTo>
                    <a:pt x="7932" y="17461"/>
                  </a:lnTo>
                  <a:lnTo>
                    <a:pt x="8298" y="17142"/>
                  </a:lnTo>
                  <a:lnTo>
                    <a:pt x="8035" y="16708"/>
                  </a:lnTo>
                  <a:lnTo>
                    <a:pt x="8024" y="16024"/>
                  </a:lnTo>
                  <a:lnTo>
                    <a:pt x="7738" y="15476"/>
                  </a:lnTo>
                  <a:lnTo>
                    <a:pt x="8560" y="15567"/>
                  </a:lnTo>
                  <a:lnTo>
                    <a:pt x="10021" y="15373"/>
                  </a:lnTo>
                  <a:lnTo>
                    <a:pt x="11002" y="14894"/>
                  </a:lnTo>
                  <a:lnTo>
                    <a:pt x="11470" y="13707"/>
                  </a:lnTo>
                  <a:lnTo>
                    <a:pt x="11436" y="13250"/>
                  </a:lnTo>
                  <a:lnTo>
                    <a:pt x="10877" y="12851"/>
                  </a:lnTo>
                  <a:lnTo>
                    <a:pt x="10865" y="12212"/>
                  </a:lnTo>
                  <a:lnTo>
                    <a:pt x="9747" y="11424"/>
                  </a:lnTo>
                  <a:lnTo>
                    <a:pt x="9701" y="10957"/>
                  </a:lnTo>
                  <a:lnTo>
                    <a:pt x="9644" y="10352"/>
                  </a:lnTo>
                  <a:lnTo>
                    <a:pt x="9781" y="10158"/>
                  </a:lnTo>
                  <a:lnTo>
                    <a:pt x="9621" y="9256"/>
                  </a:lnTo>
                  <a:lnTo>
                    <a:pt x="9667" y="8332"/>
                  </a:lnTo>
                  <a:lnTo>
                    <a:pt x="9736" y="7601"/>
                  </a:lnTo>
                  <a:lnTo>
                    <a:pt x="10580" y="6380"/>
                  </a:lnTo>
                  <a:lnTo>
                    <a:pt x="11333" y="5490"/>
                  </a:lnTo>
                  <a:lnTo>
                    <a:pt x="11801" y="5125"/>
                  </a:lnTo>
                  <a:lnTo>
                    <a:pt x="12406" y="4623"/>
                  </a:lnTo>
                  <a:lnTo>
                    <a:pt x="12326" y="3892"/>
                  </a:lnTo>
                  <a:lnTo>
                    <a:pt x="11892" y="3367"/>
                  </a:lnTo>
                  <a:lnTo>
                    <a:pt x="11516" y="3539"/>
                  </a:lnTo>
                  <a:lnTo>
                    <a:pt x="11470" y="4349"/>
                  </a:lnTo>
                  <a:lnTo>
                    <a:pt x="10865" y="5034"/>
                  </a:lnTo>
                  <a:lnTo>
                    <a:pt x="10261" y="5193"/>
                  </a:lnTo>
                  <a:lnTo>
                    <a:pt x="9382" y="5045"/>
                  </a:lnTo>
                  <a:lnTo>
                    <a:pt x="8560" y="4794"/>
                  </a:lnTo>
                  <a:lnTo>
                    <a:pt x="9165" y="3424"/>
                  </a:lnTo>
                  <a:lnTo>
                    <a:pt x="9005" y="3025"/>
                  </a:lnTo>
                  <a:lnTo>
                    <a:pt x="8161" y="2671"/>
                  </a:lnTo>
                  <a:lnTo>
                    <a:pt x="7134" y="1998"/>
                  </a:lnTo>
                  <a:lnTo>
                    <a:pt x="6483" y="1850"/>
                  </a:lnTo>
                  <a:lnTo>
                    <a:pt x="4885" y="366"/>
                  </a:lnTo>
                  <a:lnTo>
                    <a:pt x="4737" y="183"/>
                  </a:lnTo>
                  <a:lnTo>
                    <a:pt x="3847" y="138"/>
                  </a:lnTo>
                  <a:lnTo>
                    <a:pt x="3619" y="868"/>
                  </a:lnTo>
                  <a:close/>
                </a:path>
              </a:pathLst>
            </a:custGeom>
            <a:solidFill>
              <a:srgbClr val="0099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4521975" y="2175175"/>
              <a:ext cx="63650" cy="56500"/>
            </a:xfrm>
            <a:custGeom>
              <a:avLst/>
              <a:gdLst/>
              <a:ahLst/>
              <a:cxnLst/>
              <a:rect l="l" t="t" r="r" b="b"/>
              <a:pathLst>
                <a:path w="2546" h="2260" extrusionOk="0">
                  <a:moveTo>
                    <a:pt x="2545" y="2237"/>
                  </a:moveTo>
                  <a:lnTo>
                    <a:pt x="2408" y="1609"/>
                  </a:lnTo>
                  <a:lnTo>
                    <a:pt x="2054" y="1450"/>
                  </a:lnTo>
                  <a:lnTo>
                    <a:pt x="1701" y="1210"/>
                  </a:lnTo>
                  <a:lnTo>
                    <a:pt x="1838" y="925"/>
                  </a:lnTo>
                  <a:lnTo>
                    <a:pt x="1404" y="605"/>
                  </a:lnTo>
                  <a:lnTo>
                    <a:pt x="1495" y="400"/>
                  </a:lnTo>
                  <a:lnTo>
                    <a:pt x="1187" y="240"/>
                  </a:lnTo>
                  <a:lnTo>
                    <a:pt x="982" y="0"/>
                  </a:lnTo>
                  <a:lnTo>
                    <a:pt x="0" y="137"/>
                  </a:lnTo>
                  <a:lnTo>
                    <a:pt x="183" y="457"/>
                  </a:lnTo>
                  <a:lnTo>
                    <a:pt x="183" y="890"/>
                  </a:lnTo>
                  <a:lnTo>
                    <a:pt x="788" y="1107"/>
                  </a:lnTo>
                  <a:lnTo>
                    <a:pt x="1130" y="1381"/>
                  </a:lnTo>
                  <a:lnTo>
                    <a:pt x="1267" y="1347"/>
                  </a:lnTo>
                  <a:lnTo>
                    <a:pt x="1529" y="1598"/>
                  </a:lnTo>
                  <a:lnTo>
                    <a:pt x="1849" y="1598"/>
                  </a:lnTo>
                  <a:lnTo>
                    <a:pt x="1883" y="1735"/>
                  </a:lnTo>
                  <a:lnTo>
                    <a:pt x="2283" y="226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5901700" y="3354050"/>
              <a:ext cx="798875" cy="747525"/>
            </a:xfrm>
            <a:custGeom>
              <a:avLst/>
              <a:gdLst/>
              <a:ahLst/>
              <a:cxnLst/>
              <a:rect l="l" t="t" r="r" b="b"/>
              <a:pathLst>
                <a:path w="31955" h="29901" extrusionOk="0">
                  <a:moveTo>
                    <a:pt x="19778" y="27390"/>
                  </a:moveTo>
                  <a:lnTo>
                    <a:pt x="19344" y="27321"/>
                  </a:lnTo>
                  <a:lnTo>
                    <a:pt x="19082" y="27732"/>
                  </a:lnTo>
                  <a:lnTo>
                    <a:pt x="18990" y="28508"/>
                  </a:lnTo>
                  <a:lnTo>
                    <a:pt x="18694" y="29079"/>
                  </a:lnTo>
                  <a:lnTo>
                    <a:pt x="18625" y="29832"/>
                  </a:lnTo>
                  <a:lnTo>
                    <a:pt x="19047" y="29855"/>
                  </a:lnTo>
                  <a:lnTo>
                    <a:pt x="19162" y="29900"/>
                  </a:lnTo>
                  <a:lnTo>
                    <a:pt x="20109" y="29284"/>
                  </a:lnTo>
                  <a:lnTo>
                    <a:pt x="20189" y="29535"/>
                  </a:lnTo>
                  <a:lnTo>
                    <a:pt x="20759" y="28828"/>
                  </a:lnTo>
                  <a:lnTo>
                    <a:pt x="21216" y="28519"/>
                  </a:lnTo>
                  <a:lnTo>
                    <a:pt x="21855" y="27481"/>
                  </a:lnTo>
                  <a:lnTo>
                    <a:pt x="21455" y="27401"/>
                  </a:lnTo>
                  <a:lnTo>
                    <a:pt x="20771" y="27572"/>
                  </a:lnTo>
                  <a:lnTo>
                    <a:pt x="20291" y="27709"/>
                  </a:lnTo>
                  <a:close/>
                  <a:moveTo>
                    <a:pt x="26922" y="2808"/>
                  </a:moveTo>
                  <a:lnTo>
                    <a:pt x="26990" y="2488"/>
                  </a:lnTo>
                  <a:lnTo>
                    <a:pt x="27013" y="1975"/>
                  </a:lnTo>
                  <a:lnTo>
                    <a:pt x="26785" y="1518"/>
                  </a:lnTo>
                  <a:lnTo>
                    <a:pt x="26796" y="1130"/>
                  </a:lnTo>
                  <a:lnTo>
                    <a:pt x="26614" y="1016"/>
                  </a:lnTo>
                  <a:lnTo>
                    <a:pt x="26625" y="457"/>
                  </a:lnTo>
                  <a:lnTo>
                    <a:pt x="26454" y="0"/>
                  </a:lnTo>
                  <a:lnTo>
                    <a:pt x="26123" y="343"/>
                  </a:lnTo>
                  <a:lnTo>
                    <a:pt x="26066" y="594"/>
                  </a:lnTo>
                  <a:lnTo>
                    <a:pt x="25849" y="1096"/>
                  </a:lnTo>
                  <a:lnTo>
                    <a:pt x="25598" y="1587"/>
                  </a:lnTo>
                  <a:lnTo>
                    <a:pt x="25678" y="1883"/>
                  </a:lnTo>
                  <a:lnTo>
                    <a:pt x="25507" y="2066"/>
                  </a:lnTo>
                  <a:lnTo>
                    <a:pt x="25290" y="2751"/>
                  </a:lnTo>
                  <a:lnTo>
                    <a:pt x="25313" y="3276"/>
                  </a:lnTo>
                  <a:lnTo>
                    <a:pt x="25210" y="3538"/>
                  </a:lnTo>
                  <a:lnTo>
                    <a:pt x="25256" y="3983"/>
                  </a:lnTo>
                  <a:lnTo>
                    <a:pt x="24879" y="4691"/>
                  </a:lnTo>
                  <a:lnTo>
                    <a:pt x="24697" y="5193"/>
                  </a:lnTo>
                  <a:lnTo>
                    <a:pt x="24457" y="5604"/>
                  </a:lnTo>
                  <a:lnTo>
                    <a:pt x="24206" y="6094"/>
                  </a:lnTo>
                  <a:lnTo>
                    <a:pt x="23624" y="6391"/>
                  </a:lnTo>
                  <a:lnTo>
                    <a:pt x="22928" y="6094"/>
                  </a:lnTo>
                  <a:lnTo>
                    <a:pt x="22859" y="5809"/>
                  </a:lnTo>
                  <a:lnTo>
                    <a:pt x="22494" y="5581"/>
                  </a:lnTo>
                  <a:lnTo>
                    <a:pt x="22266" y="5581"/>
                  </a:lnTo>
                  <a:lnTo>
                    <a:pt x="21798" y="5033"/>
                  </a:lnTo>
                  <a:lnTo>
                    <a:pt x="21444" y="4725"/>
                  </a:lnTo>
                  <a:lnTo>
                    <a:pt x="20885" y="4440"/>
                  </a:lnTo>
                  <a:lnTo>
                    <a:pt x="20326" y="3938"/>
                  </a:lnTo>
                  <a:lnTo>
                    <a:pt x="20314" y="3675"/>
                  </a:lnTo>
                  <a:lnTo>
                    <a:pt x="20668" y="3241"/>
                  </a:lnTo>
                  <a:lnTo>
                    <a:pt x="20976" y="2785"/>
                  </a:lnTo>
                  <a:lnTo>
                    <a:pt x="20930" y="2408"/>
                  </a:lnTo>
                  <a:lnTo>
                    <a:pt x="21204" y="2386"/>
                  </a:lnTo>
                  <a:lnTo>
                    <a:pt x="21558" y="2020"/>
                  </a:lnTo>
                  <a:lnTo>
                    <a:pt x="21843" y="1541"/>
                  </a:lnTo>
                  <a:lnTo>
                    <a:pt x="21524" y="1085"/>
                  </a:lnTo>
                  <a:lnTo>
                    <a:pt x="21319" y="1256"/>
                  </a:lnTo>
                  <a:lnTo>
                    <a:pt x="21033" y="1187"/>
                  </a:lnTo>
                  <a:lnTo>
                    <a:pt x="20531" y="1438"/>
                  </a:lnTo>
                  <a:lnTo>
                    <a:pt x="20075" y="1153"/>
                  </a:lnTo>
                  <a:lnTo>
                    <a:pt x="19835" y="1256"/>
                  </a:lnTo>
                  <a:lnTo>
                    <a:pt x="19184" y="1027"/>
                  </a:lnTo>
                  <a:lnTo>
                    <a:pt x="18808" y="639"/>
                  </a:lnTo>
                  <a:lnTo>
                    <a:pt x="18306" y="423"/>
                  </a:lnTo>
                  <a:lnTo>
                    <a:pt x="17861" y="560"/>
                  </a:lnTo>
                  <a:lnTo>
                    <a:pt x="18420" y="856"/>
                  </a:lnTo>
                  <a:lnTo>
                    <a:pt x="18374" y="1313"/>
                  </a:lnTo>
                  <a:lnTo>
                    <a:pt x="17689" y="1484"/>
                  </a:lnTo>
                  <a:lnTo>
                    <a:pt x="17290" y="1381"/>
                  </a:lnTo>
                  <a:lnTo>
                    <a:pt x="16776" y="1701"/>
                  </a:lnTo>
                  <a:lnTo>
                    <a:pt x="16366" y="2226"/>
                  </a:lnTo>
                  <a:lnTo>
                    <a:pt x="16446" y="2443"/>
                  </a:lnTo>
                  <a:lnTo>
                    <a:pt x="16069" y="2682"/>
                  </a:lnTo>
                  <a:lnTo>
                    <a:pt x="15578" y="3413"/>
                  </a:lnTo>
                  <a:lnTo>
                    <a:pt x="15669" y="3903"/>
                  </a:lnTo>
                  <a:lnTo>
                    <a:pt x="15179" y="3823"/>
                  </a:lnTo>
                  <a:lnTo>
                    <a:pt x="14677" y="3823"/>
                  </a:lnTo>
                  <a:lnTo>
                    <a:pt x="14323" y="3276"/>
                  </a:lnTo>
                  <a:lnTo>
                    <a:pt x="13798" y="2865"/>
                  </a:lnTo>
                  <a:lnTo>
                    <a:pt x="13398" y="2979"/>
                  </a:lnTo>
                  <a:lnTo>
                    <a:pt x="13022" y="3105"/>
                  </a:lnTo>
                  <a:lnTo>
                    <a:pt x="12988" y="3333"/>
                  </a:lnTo>
                  <a:lnTo>
                    <a:pt x="12645" y="3241"/>
                  </a:lnTo>
                  <a:lnTo>
                    <a:pt x="12600" y="3493"/>
                  </a:lnTo>
                  <a:lnTo>
                    <a:pt x="12166" y="3652"/>
                  </a:lnTo>
                  <a:lnTo>
                    <a:pt x="11926" y="4006"/>
                  </a:lnTo>
                  <a:lnTo>
                    <a:pt x="11424" y="4451"/>
                  </a:lnTo>
                  <a:lnTo>
                    <a:pt x="11230" y="5136"/>
                  </a:lnTo>
                  <a:lnTo>
                    <a:pt x="10899" y="4953"/>
                  </a:lnTo>
                  <a:lnTo>
                    <a:pt x="10591" y="5387"/>
                  </a:lnTo>
                  <a:lnTo>
                    <a:pt x="10796" y="5821"/>
                  </a:lnTo>
                  <a:lnTo>
                    <a:pt x="10431" y="5992"/>
                  </a:lnTo>
                  <a:lnTo>
                    <a:pt x="10226" y="5204"/>
                  </a:lnTo>
                  <a:lnTo>
                    <a:pt x="9541" y="5980"/>
                  </a:lnTo>
                  <a:lnTo>
                    <a:pt x="9427" y="6471"/>
                  </a:lnTo>
                  <a:lnTo>
                    <a:pt x="9336" y="6836"/>
                  </a:lnTo>
                  <a:lnTo>
                    <a:pt x="8788" y="7304"/>
                  </a:lnTo>
                  <a:lnTo>
                    <a:pt x="8503" y="7783"/>
                  </a:lnTo>
                  <a:lnTo>
                    <a:pt x="8000" y="8183"/>
                  </a:lnTo>
                  <a:lnTo>
                    <a:pt x="7133" y="8457"/>
                  </a:lnTo>
                  <a:lnTo>
                    <a:pt x="6688" y="8434"/>
                  </a:lnTo>
                  <a:lnTo>
                    <a:pt x="6483" y="8514"/>
                  </a:lnTo>
                  <a:lnTo>
                    <a:pt x="6323" y="8719"/>
                  </a:lnTo>
                  <a:lnTo>
                    <a:pt x="5821" y="8811"/>
                  </a:lnTo>
                  <a:lnTo>
                    <a:pt x="5147" y="9153"/>
                  </a:lnTo>
                  <a:lnTo>
                    <a:pt x="4953" y="9039"/>
                  </a:lnTo>
                  <a:lnTo>
                    <a:pt x="4577" y="9119"/>
                  </a:lnTo>
                  <a:lnTo>
                    <a:pt x="3926" y="9438"/>
                  </a:lnTo>
                  <a:lnTo>
                    <a:pt x="3470" y="9826"/>
                  </a:lnTo>
                  <a:lnTo>
                    <a:pt x="2785" y="10123"/>
                  </a:lnTo>
                  <a:lnTo>
                    <a:pt x="2340" y="10751"/>
                  </a:lnTo>
                  <a:lnTo>
                    <a:pt x="2397" y="10066"/>
                  </a:lnTo>
                  <a:lnTo>
                    <a:pt x="1963" y="10728"/>
                  </a:lnTo>
                  <a:lnTo>
                    <a:pt x="1941" y="11253"/>
                  </a:lnTo>
                  <a:lnTo>
                    <a:pt x="1758" y="11709"/>
                  </a:lnTo>
                  <a:lnTo>
                    <a:pt x="1541" y="11926"/>
                  </a:lnTo>
                  <a:lnTo>
                    <a:pt x="1359" y="12451"/>
                  </a:lnTo>
                  <a:lnTo>
                    <a:pt x="1484" y="12725"/>
                  </a:lnTo>
                  <a:lnTo>
                    <a:pt x="1507" y="13010"/>
                  </a:lnTo>
                  <a:lnTo>
                    <a:pt x="1735" y="13729"/>
                  </a:lnTo>
                  <a:lnTo>
                    <a:pt x="1632" y="14197"/>
                  </a:lnTo>
                  <a:lnTo>
                    <a:pt x="1484" y="13832"/>
                  </a:lnTo>
                  <a:lnTo>
                    <a:pt x="1165" y="13581"/>
                  </a:lnTo>
                  <a:lnTo>
                    <a:pt x="1222" y="14425"/>
                  </a:lnTo>
                  <a:lnTo>
                    <a:pt x="971" y="14026"/>
                  </a:lnTo>
                  <a:lnTo>
                    <a:pt x="993" y="14425"/>
                  </a:lnTo>
                  <a:lnTo>
                    <a:pt x="1244" y="15133"/>
                  </a:lnTo>
                  <a:lnTo>
                    <a:pt x="1165" y="15852"/>
                  </a:lnTo>
                  <a:lnTo>
                    <a:pt x="1404" y="16206"/>
                  </a:lnTo>
                  <a:lnTo>
                    <a:pt x="1347" y="16480"/>
                  </a:lnTo>
                  <a:lnTo>
                    <a:pt x="1473" y="17062"/>
                  </a:lnTo>
                  <a:lnTo>
                    <a:pt x="1290" y="17575"/>
                  </a:lnTo>
                  <a:lnTo>
                    <a:pt x="1244" y="18089"/>
                  </a:lnTo>
                  <a:lnTo>
                    <a:pt x="1347" y="19013"/>
                  </a:lnTo>
                  <a:lnTo>
                    <a:pt x="1244" y="19549"/>
                  </a:lnTo>
                  <a:lnTo>
                    <a:pt x="936" y="20177"/>
                  </a:lnTo>
                  <a:lnTo>
                    <a:pt x="845" y="20497"/>
                  </a:lnTo>
                  <a:lnTo>
                    <a:pt x="628" y="20713"/>
                  </a:lnTo>
                  <a:lnTo>
                    <a:pt x="217" y="20828"/>
                  </a:lnTo>
                  <a:lnTo>
                    <a:pt x="1" y="21353"/>
                  </a:lnTo>
                  <a:lnTo>
                    <a:pt x="343" y="21524"/>
                  </a:lnTo>
                  <a:lnTo>
                    <a:pt x="914" y="22117"/>
                  </a:lnTo>
                  <a:lnTo>
                    <a:pt x="1427" y="22117"/>
                  </a:lnTo>
                  <a:lnTo>
                    <a:pt x="1975" y="22151"/>
                  </a:lnTo>
                  <a:lnTo>
                    <a:pt x="2443" y="21855"/>
                  </a:lnTo>
                  <a:lnTo>
                    <a:pt x="2933" y="21604"/>
                  </a:lnTo>
                  <a:lnTo>
                    <a:pt x="3127" y="21638"/>
                  </a:lnTo>
                  <a:lnTo>
                    <a:pt x="3767" y="21159"/>
                  </a:lnTo>
                  <a:lnTo>
                    <a:pt x="4314" y="21113"/>
                  </a:lnTo>
                  <a:lnTo>
                    <a:pt x="4896" y="21010"/>
                  </a:lnTo>
                  <a:lnTo>
                    <a:pt x="5501" y="21181"/>
                  </a:lnTo>
                  <a:lnTo>
                    <a:pt x="6015" y="21102"/>
                  </a:lnTo>
                  <a:lnTo>
                    <a:pt x="6665" y="21067"/>
                  </a:lnTo>
                  <a:lnTo>
                    <a:pt x="7099" y="20702"/>
                  </a:lnTo>
                  <a:lnTo>
                    <a:pt x="7418" y="20234"/>
                  </a:lnTo>
                  <a:lnTo>
                    <a:pt x="8160" y="20017"/>
                  </a:lnTo>
                  <a:lnTo>
                    <a:pt x="9153" y="19561"/>
                  </a:lnTo>
                  <a:lnTo>
                    <a:pt x="9861" y="19618"/>
                  </a:lnTo>
                  <a:lnTo>
                    <a:pt x="10842" y="19310"/>
                  </a:lnTo>
                  <a:lnTo>
                    <a:pt x="11961" y="18990"/>
                  </a:lnTo>
                  <a:lnTo>
                    <a:pt x="13353" y="18899"/>
                  </a:lnTo>
                  <a:lnTo>
                    <a:pt x="13923" y="19344"/>
                  </a:lnTo>
                  <a:lnTo>
                    <a:pt x="14460" y="19378"/>
                  </a:lnTo>
                  <a:lnTo>
                    <a:pt x="15213" y="19915"/>
                  </a:lnTo>
                  <a:lnTo>
                    <a:pt x="14985" y="20131"/>
                  </a:lnTo>
                  <a:lnTo>
                    <a:pt x="15236" y="20474"/>
                  </a:lnTo>
                  <a:lnTo>
                    <a:pt x="15430" y="21124"/>
                  </a:lnTo>
                  <a:lnTo>
                    <a:pt x="15202" y="21615"/>
                  </a:lnTo>
                  <a:lnTo>
                    <a:pt x="15612" y="21980"/>
                  </a:lnTo>
                  <a:lnTo>
                    <a:pt x="16229" y="21250"/>
                  </a:lnTo>
                  <a:lnTo>
                    <a:pt x="16834" y="20953"/>
                  </a:lnTo>
                  <a:lnTo>
                    <a:pt x="17792" y="20166"/>
                  </a:lnTo>
                  <a:lnTo>
                    <a:pt x="17564" y="20839"/>
                  </a:lnTo>
                  <a:lnTo>
                    <a:pt x="17085" y="21296"/>
                  </a:lnTo>
                  <a:lnTo>
                    <a:pt x="16719" y="21832"/>
                  </a:lnTo>
                  <a:lnTo>
                    <a:pt x="16092" y="22323"/>
                  </a:lnTo>
                  <a:lnTo>
                    <a:pt x="16834" y="22151"/>
                  </a:lnTo>
                  <a:lnTo>
                    <a:pt x="17507" y="21524"/>
                  </a:lnTo>
                  <a:lnTo>
                    <a:pt x="17381" y="22208"/>
                  </a:lnTo>
                  <a:lnTo>
                    <a:pt x="16925" y="22654"/>
                  </a:lnTo>
                  <a:lnTo>
                    <a:pt x="17598" y="22768"/>
                  </a:lnTo>
                  <a:lnTo>
                    <a:pt x="17781" y="23144"/>
                  </a:lnTo>
                  <a:lnTo>
                    <a:pt x="17724" y="23612"/>
                  </a:lnTo>
                  <a:lnTo>
                    <a:pt x="17507" y="24308"/>
                  </a:lnTo>
                  <a:lnTo>
                    <a:pt x="17712" y="24879"/>
                  </a:lnTo>
                  <a:lnTo>
                    <a:pt x="18283" y="25153"/>
                  </a:lnTo>
                  <a:lnTo>
                    <a:pt x="18682" y="25210"/>
                  </a:lnTo>
                  <a:lnTo>
                    <a:pt x="19025" y="25347"/>
                  </a:lnTo>
                  <a:lnTo>
                    <a:pt x="19515" y="25609"/>
                  </a:lnTo>
                  <a:lnTo>
                    <a:pt x="20542" y="24936"/>
                  </a:lnTo>
                  <a:lnTo>
                    <a:pt x="21045" y="24765"/>
                  </a:lnTo>
                  <a:lnTo>
                    <a:pt x="20657" y="25244"/>
                  </a:lnTo>
                  <a:lnTo>
                    <a:pt x="21033" y="25404"/>
                  </a:lnTo>
                  <a:lnTo>
                    <a:pt x="21421" y="25803"/>
                  </a:lnTo>
                  <a:lnTo>
                    <a:pt x="22083" y="25415"/>
                  </a:lnTo>
                  <a:lnTo>
                    <a:pt x="22631" y="25062"/>
                  </a:lnTo>
                  <a:lnTo>
                    <a:pt x="23532" y="24674"/>
                  </a:lnTo>
                  <a:lnTo>
                    <a:pt x="24388" y="24651"/>
                  </a:lnTo>
                  <a:lnTo>
                    <a:pt x="24982" y="24320"/>
                  </a:lnTo>
                  <a:lnTo>
                    <a:pt x="25107" y="24034"/>
                  </a:lnTo>
                  <a:lnTo>
                    <a:pt x="25541" y="23395"/>
                  </a:lnTo>
                  <a:lnTo>
                    <a:pt x="26100" y="22711"/>
                  </a:lnTo>
                  <a:lnTo>
                    <a:pt x="26614" y="22254"/>
                  </a:lnTo>
                  <a:lnTo>
                    <a:pt x="27241" y="21455"/>
                  </a:lnTo>
                  <a:lnTo>
                    <a:pt x="27709" y="21010"/>
                  </a:lnTo>
                  <a:lnTo>
                    <a:pt x="28337" y="20303"/>
                  </a:lnTo>
                  <a:lnTo>
                    <a:pt x="29102" y="19858"/>
                  </a:lnTo>
                  <a:lnTo>
                    <a:pt x="29821" y="19024"/>
                  </a:lnTo>
                  <a:lnTo>
                    <a:pt x="30266" y="18385"/>
                  </a:lnTo>
                  <a:lnTo>
                    <a:pt x="30460" y="17872"/>
                  </a:lnTo>
                  <a:lnTo>
                    <a:pt x="31007" y="17062"/>
                  </a:lnTo>
                  <a:lnTo>
                    <a:pt x="31304" y="16651"/>
                  </a:lnTo>
                  <a:lnTo>
                    <a:pt x="31658" y="15829"/>
                  </a:lnTo>
                  <a:lnTo>
                    <a:pt x="31555" y="15064"/>
                  </a:lnTo>
                  <a:lnTo>
                    <a:pt x="31806" y="14505"/>
                  </a:lnTo>
                  <a:lnTo>
                    <a:pt x="31955" y="13980"/>
                  </a:lnTo>
                  <a:lnTo>
                    <a:pt x="31955" y="13250"/>
                  </a:lnTo>
                  <a:lnTo>
                    <a:pt x="31555" y="12520"/>
                  </a:lnTo>
                  <a:lnTo>
                    <a:pt x="31293" y="12166"/>
                  </a:lnTo>
                  <a:lnTo>
                    <a:pt x="30871" y="11607"/>
                  </a:lnTo>
                  <a:lnTo>
                    <a:pt x="30973" y="10659"/>
                  </a:lnTo>
                  <a:lnTo>
                    <a:pt x="30756" y="10796"/>
                  </a:lnTo>
                  <a:lnTo>
                    <a:pt x="30528" y="10397"/>
                  </a:lnTo>
                  <a:lnTo>
                    <a:pt x="30174" y="10602"/>
                  </a:lnTo>
                  <a:lnTo>
                    <a:pt x="30095" y="9609"/>
                  </a:lnTo>
                  <a:lnTo>
                    <a:pt x="29775" y="9039"/>
                  </a:lnTo>
                  <a:lnTo>
                    <a:pt x="29923" y="8833"/>
                  </a:lnTo>
                  <a:lnTo>
                    <a:pt x="29478" y="8434"/>
                  </a:lnTo>
                  <a:lnTo>
                    <a:pt x="29022" y="8000"/>
                  </a:lnTo>
                  <a:lnTo>
                    <a:pt x="28269" y="7532"/>
                  </a:lnTo>
                  <a:lnTo>
                    <a:pt x="28132" y="6916"/>
                  </a:lnTo>
                  <a:lnTo>
                    <a:pt x="28326" y="6448"/>
                  </a:lnTo>
                  <a:lnTo>
                    <a:pt x="28269" y="5661"/>
                  </a:lnTo>
                  <a:lnTo>
                    <a:pt x="28075" y="5558"/>
                  </a:lnTo>
                  <a:lnTo>
                    <a:pt x="28052" y="5102"/>
                  </a:lnTo>
                  <a:lnTo>
                    <a:pt x="28017" y="4326"/>
                  </a:lnTo>
                  <a:lnTo>
                    <a:pt x="28177" y="3926"/>
                  </a:lnTo>
                  <a:lnTo>
                    <a:pt x="27846" y="3561"/>
                  </a:lnTo>
                  <a:lnTo>
                    <a:pt x="27652" y="3184"/>
                  </a:lnTo>
                  <a:lnTo>
                    <a:pt x="27093" y="352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3889450" y="2003125"/>
              <a:ext cx="130975" cy="57950"/>
            </a:xfrm>
            <a:custGeom>
              <a:avLst/>
              <a:gdLst/>
              <a:ahLst/>
              <a:cxnLst/>
              <a:rect l="l" t="t" r="r" b="b"/>
              <a:pathLst>
                <a:path w="5239" h="2318" extrusionOk="0">
                  <a:moveTo>
                    <a:pt x="5193" y="400"/>
                  </a:moveTo>
                  <a:lnTo>
                    <a:pt x="4862" y="229"/>
                  </a:lnTo>
                  <a:lnTo>
                    <a:pt x="4531" y="275"/>
                  </a:lnTo>
                  <a:lnTo>
                    <a:pt x="3960" y="1"/>
                  </a:lnTo>
                  <a:lnTo>
                    <a:pt x="3721" y="69"/>
                  </a:lnTo>
                  <a:lnTo>
                    <a:pt x="3344" y="434"/>
                  </a:lnTo>
                  <a:lnTo>
                    <a:pt x="2808" y="149"/>
                  </a:lnTo>
                  <a:lnTo>
                    <a:pt x="2591" y="560"/>
                  </a:lnTo>
                  <a:lnTo>
                    <a:pt x="2351" y="674"/>
                  </a:lnTo>
                  <a:lnTo>
                    <a:pt x="2488" y="1245"/>
                  </a:lnTo>
                  <a:lnTo>
                    <a:pt x="2431" y="1404"/>
                  </a:lnTo>
                  <a:lnTo>
                    <a:pt x="2191" y="1210"/>
                  </a:lnTo>
                  <a:lnTo>
                    <a:pt x="1849" y="1188"/>
                  </a:lnTo>
                  <a:lnTo>
                    <a:pt x="1358" y="1359"/>
                  </a:lnTo>
                  <a:lnTo>
                    <a:pt x="731" y="1313"/>
                  </a:lnTo>
                  <a:lnTo>
                    <a:pt x="651" y="1541"/>
                  </a:lnTo>
                  <a:lnTo>
                    <a:pt x="286" y="1302"/>
                  </a:lnTo>
                  <a:lnTo>
                    <a:pt x="69" y="1347"/>
                  </a:lnTo>
                  <a:lnTo>
                    <a:pt x="92" y="1496"/>
                  </a:lnTo>
                  <a:lnTo>
                    <a:pt x="0" y="1724"/>
                  </a:lnTo>
                  <a:lnTo>
                    <a:pt x="320" y="1884"/>
                  </a:lnTo>
                  <a:lnTo>
                    <a:pt x="696" y="1918"/>
                  </a:lnTo>
                  <a:lnTo>
                    <a:pt x="1130" y="2044"/>
                  </a:lnTo>
                  <a:lnTo>
                    <a:pt x="1210" y="1872"/>
                  </a:lnTo>
                  <a:lnTo>
                    <a:pt x="1895" y="1713"/>
                  </a:lnTo>
                  <a:lnTo>
                    <a:pt x="2077" y="2032"/>
                  </a:lnTo>
                  <a:lnTo>
                    <a:pt x="3104" y="2260"/>
                  </a:lnTo>
                  <a:lnTo>
                    <a:pt x="3698" y="2317"/>
                  </a:lnTo>
                  <a:lnTo>
                    <a:pt x="4040" y="2112"/>
                  </a:lnTo>
                  <a:lnTo>
                    <a:pt x="4656" y="2101"/>
                  </a:lnTo>
                  <a:lnTo>
                    <a:pt x="4782" y="1941"/>
                  </a:lnTo>
                  <a:lnTo>
                    <a:pt x="4976" y="1370"/>
                  </a:lnTo>
                  <a:lnTo>
                    <a:pt x="4816" y="1188"/>
                  </a:lnTo>
                  <a:lnTo>
                    <a:pt x="5216" y="1188"/>
                  </a:lnTo>
                  <a:lnTo>
                    <a:pt x="5239" y="811"/>
                  </a:lnTo>
                  <a:lnTo>
                    <a:pt x="5147" y="514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4546500" y="2161475"/>
              <a:ext cx="104725" cy="81050"/>
            </a:xfrm>
            <a:custGeom>
              <a:avLst/>
              <a:gdLst/>
              <a:ahLst/>
              <a:cxnLst/>
              <a:rect l="l" t="t" r="r" b="b"/>
              <a:pathLst>
                <a:path w="4189" h="3242" extrusionOk="0">
                  <a:moveTo>
                    <a:pt x="286" y="1895"/>
                  </a:moveTo>
                  <a:lnTo>
                    <a:pt x="149" y="1929"/>
                  </a:lnTo>
                  <a:lnTo>
                    <a:pt x="320" y="2272"/>
                  </a:lnTo>
                  <a:lnTo>
                    <a:pt x="777" y="2682"/>
                  </a:lnTo>
                  <a:lnTo>
                    <a:pt x="1302" y="2808"/>
                  </a:lnTo>
                  <a:lnTo>
                    <a:pt x="902" y="2283"/>
                  </a:lnTo>
                  <a:lnTo>
                    <a:pt x="879" y="2135"/>
                  </a:lnTo>
                  <a:lnTo>
                    <a:pt x="548" y="2135"/>
                  </a:lnTo>
                  <a:close/>
                  <a:moveTo>
                    <a:pt x="1769" y="571"/>
                  </a:moveTo>
                  <a:lnTo>
                    <a:pt x="1165" y="23"/>
                  </a:lnTo>
                  <a:lnTo>
                    <a:pt x="948" y="1"/>
                  </a:lnTo>
                  <a:lnTo>
                    <a:pt x="788" y="126"/>
                  </a:lnTo>
                  <a:lnTo>
                    <a:pt x="1245" y="617"/>
                  </a:lnTo>
                  <a:lnTo>
                    <a:pt x="1165" y="708"/>
                  </a:lnTo>
                  <a:lnTo>
                    <a:pt x="765" y="651"/>
                  </a:lnTo>
                  <a:lnTo>
                    <a:pt x="160" y="400"/>
                  </a:lnTo>
                  <a:lnTo>
                    <a:pt x="1" y="537"/>
                  </a:lnTo>
                  <a:lnTo>
                    <a:pt x="206" y="788"/>
                  </a:lnTo>
                  <a:lnTo>
                    <a:pt x="514" y="936"/>
                  </a:lnTo>
                  <a:lnTo>
                    <a:pt x="423" y="1153"/>
                  </a:lnTo>
                  <a:lnTo>
                    <a:pt x="857" y="1473"/>
                  </a:lnTo>
                  <a:lnTo>
                    <a:pt x="720" y="1758"/>
                  </a:lnTo>
                  <a:lnTo>
                    <a:pt x="1073" y="1998"/>
                  </a:lnTo>
                  <a:lnTo>
                    <a:pt x="1427" y="2157"/>
                  </a:lnTo>
                  <a:lnTo>
                    <a:pt x="1564" y="2785"/>
                  </a:lnTo>
                  <a:lnTo>
                    <a:pt x="2317" y="2112"/>
                  </a:lnTo>
                  <a:lnTo>
                    <a:pt x="2591" y="2043"/>
                  </a:lnTo>
                  <a:lnTo>
                    <a:pt x="2854" y="2306"/>
                  </a:lnTo>
                  <a:lnTo>
                    <a:pt x="2682" y="2751"/>
                  </a:lnTo>
                  <a:lnTo>
                    <a:pt x="3230" y="3242"/>
                  </a:lnTo>
                  <a:lnTo>
                    <a:pt x="3413" y="3196"/>
                  </a:lnTo>
                  <a:lnTo>
                    <a:pt x="3299" y="2739"/>
                  </a:lnTo>
                  <a:lnTo>
                    <a:pt x="3538" y="2523"/>
                  </a:lnTo>
                  <a:lnTo>
                    <a:pt x="3595" y="2214"/>
                  </a:lnTo>
                  <a:lnTo>
                    <a:pt x="3584" y="1496"/>
                  </a:lnTo>
                  <a:lnTo>
                    <a:pt x="4189" y="1427"/>
                  </a:lnTo>
                  <a:lnTo>
                    <a:pt x="3904" y="1187"/>
                  </a:lnTo>
                  <a:lnTo>
                    <a:pt x="3538" y="1153"/>
                  </a:lnTo>
                  <a:lnTo>
                    <a:pt x="3048" y="514"/>
                  </a:lnTo>
                  <a:lnTo>
                    <a:pt x="2557" y="58"/>
                  </a:lnTo>
                  <a:lnTo>
                    <a:pt x="2557" y="58"/>
                  </a:lnTo>
                  <a:lnTo>
                    <a:pt x="2192" y="411"/>
                  </a:lnTo>
                  <a:lnTo>
                    <a:pt x="2112" y="62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4302575" y="3165450"/>
              <a:ext cx="34825" cy="48250"/>
            </a:xfrm>
            <a:custGeom>
              <a:avLst/>
              <a:gdLst/>
              <a:ahLst/>
              <a:cxnLst/>
              <a:rect l="l" t="t" r="r" b="b"/>
              <a:pathLst>
                <a:path w="1393" h="1930" extrusionOk="0">
                  <a:moveTo>
                    <a:pt x="1221" y="412"/>
                  </a:moveTo>
                  <a:lnTo>
                    <a:pt x="1176" y="58"/>
                  </a:lnTo>
                  <a:lnTo>
                    <a:pt x="1176" y="58"/>
                  </a:lnTo>
                  <a:lnTo>
                    <a:pt x="742" y="1"/>
                  </a:lnTo>
                  <a:lnTo>
                    <a:pt x="502" y="514"/>
                  </a:lnTo>
                  <a:lnTo>
                    <a:pt x="0" y="446"/>
                  </a:lnTo>
                  <a:lnTo>
                    <a:pt x="206" y="857"/>
                  </a:lnTo>
                  <a:lnTo>
                    <a:pt x="217" y="1017"/>
                  </a:lnTo>
                  <a:lnTo>
                    <a:pt x="502" y="1884"/>
                  </a:lnTo>
                  <a:lnTo>
                    <a:pt x="491" y="1930"/>
                  </a:lnTo>
                  <a:lnTo>
                    <a:pt x="571" y="1907"/>
                  </a:lnTo>
                  <a:lnTo>
                    <a:pt x="879" y="1587"/>
                  </a:lnTo>
                  <a:lnTo>
                    <a:pt x="1187" y="1108"/>
                  </a:lnTo>
                  <a:lnTo>
                    <a:pt x="1392" y="914"/>
                  </a:lnTo>
                  <a:lnTo>
                    <a:pt x="1392" y="62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3764775" y="1949775"/>
              <a:ext cx="63350" cy="42825"/>
            </a:xfrm>
            <a:custGeom>
              <a:avLst/>
              <a:gdLst/>
              <a:ahLst/>
              <a:cxnLst/>
              <a:rect l="l" t="t" r="r" b="b"/>
              <a:pathLst>
                <a:path w="2534" h="1713" extrusionOk="0">
                  <a:moveTo>
                    <a:pt x="1689" y="1"/>
                  </a:moveTo>
                  <a:lnTo>
                    <a:pt x="1062" y="183"/>
                  </a:lnTo>
                  <a:lnTo>
                    <a:pt x="548" y="115"/>
                  </a:lnTo>
                  <a:lnTo>
                    <a:pt x="548" y="115"/>
                  </a:lnTo>
                  <a:lnTo>
                    <a:pt x="0" y="286"/>
                  </a:lnTo>
                  <a:lnTo>
                    <a:pt x="103" y="594"/>
                  </a:lnTo>
                  <a:lnTo>
                    <a:pt x="422" y="606"/>
                  </a:lnTo>
                  <a:lnTo>
                    <a:pt x="765" y="948"/>
                  </a:lnTo>
                  <a:lnTo>
                    <a:pt x="1244" y="1370"/>
                  </a:lnTo>
                  <a:lnTo>
                    <a:pt x="1598" y="1302"/>
                  </a:lnTo>
                  <a:lnTo>
                    <a:pt x="2226" y="1712"/>
                  </a:lnTo>
                  <a:lnTo>
                    <a:pt x="2283" y="1210"/>
                  </a:lnTo>
                  <a:lnTo>
                    <a:pt x="2477" y="1176"/>
                  </a:lnTo>
                  <a:lnTo>
                    <a:pt x="2534" y="583"/>
                  </a:lnTo>
                  <a:lnTo>
                    <a:pt x="2134" y="377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3736525" y="2834500"/>
              <a:ext cx="60500" cy="138400"/>
            </a:xfrm>
            <a:custGeom>
              <a:avLst/>
              <a:gdLst/>
              <a:ahLst/>
              <a:cxnLst/>
              <a:rect l="l" t="t" r="r" b="b"/>
              <a:pathLst>
                <a:path w="2420" h="5536" extrusionOk="0">
                  <a:moveTo>
                    <a:pt x="2271" y="526"/>
                  </a:moveTo>
                  <a:lnTo>
                    <a:pt x="1667" y="1"/>
                  </a:lnTo>
                  <a:lnTo>
                    <a:pt x="1381" y="1"/>
                  </a:lnTo>
                  <a:lnTo>
                    <a:pt x="1107" y="275"/>
                  </a:lnTo>
                  <a:lnTo>
                    <a:pt x="936" y="537"/>
                  </a:lnTo>
                  <a:lnTo>
                    <a:pt x="548" y="628"/>
                  </a:lnTo>
                  <a:lnTo>
                    <a:pt x="377" y="1028"/>
                  </a:lnTo>
                  <a:lnTo>
                    <a:pt x="103" y="1131"/>
                  </a:lnTo>
                  <a:lnTo>
                    <a:pt x="0" y="1599"/>
                  </a:lnTo>
                  <a:lnTo>
                    <a:pt x="251" y="1872"/>
                  </a:lnTo>
                  <a:lnTo>
                    <a:pt x="537" y="2192"/>
                  </a:lnTo>
                  <a:lnTo>
                    <a:pt x="560" y="2637"/>
                  </a:lnTo>
                  <a:lnTo>
                    <a:pt x="719" y="2820"/>
                  </a:lnTo>
                  <a:lnTo>
                    <a:pt x="697" y="4908"/>
                  </a:lnTo>
                  <a:lnTo>
                    <a:pt x="891" y="5536"/>
                  </a:lnTo>
                  <a:lnTo>
                    <a:pt x="1552" y="5422"/>
                  </a:lnTo>
                  <a:lnTo>
                    <a:pt x="1587" y="3961"/>
                  </a:lnTo>
                  <a:lnTo>
                    <a:pt x="1575" y="3379"/>
                  </a:lnTo>
                  <a:lnTo>
                    <a:pt x="1712" y="2808"/>
                  </a:lnTo>
                  <a:lnTo>
                    <a:pt x="1963" y="2534"/>
                  </a:lnTo>
                  <a:lnTo>
                    <a:pt x="2351" y="1964"/>
                  </a:lnTo>
                  <a:lnTo>
                    <a:pt x="2260" y="1724"/>
                  </a:lnTo>
                  <a:lnTo>
                    <a:pt x="2420" y="1370"/>
                  </a:lnTo>
                  <a:lnTo>
                    <a:pt x="2249" y="82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3612125" y="2769175"/>
              <a:ext cx="152375" cy="124975"/>
            </a:xfrm>
            <a:custGeom>
              <a:avLst/>
              <a:gdLst/>
              <a:ahLst/>
              <a:cxnLst/>
              <a:rect l="l" t="t" r="r" b="b"/>
              <a:pathLst>
                <a:path w="6095" h="4999" extrusionOk="0">
                  <a:moveTo>
                    <a:pt x="4668" y="172"/>
                  </a:moveTo>
                  <a:lnTo>
                    <a:pt x="4155" y="172"/>
                  </a:lnTo>
                  <a:lnTo>
                    <a:pt x="3961" y="0"/>
                  </a:lnTo>
                  <a:lnTo>
                    <a:pt x="3527" y="126"/>
                  </a:lnTo>
                  <a:lnTo>
                    <a:pt x="2785" y="503"/>
                  </a:lnTo>
                  <a:lnTo>
                    <a:pt x="2625" y="788"/>
                  </a:lnTo>
                  <a:lnTo>
                    <a:pt x="2021" y="1199"/>
                  </a:lnTo>
                  <a:lnTo>
                    <a:pt x="1906" y="1427"/>
                  </a:lnTo>
                  <a:lnTo>
                    <a:pt x="1576" y="1610"/>
                  </a:lnTo>
                  <a:lnTo>
                    <a:pt x="1188" y="1484"/>
                  </a:lnTo>
                  <a:lnTo>
                    <a:pt x="959" y="1712"/>
                  </a:lnTo>
                  <a:lnTo>
                    <a:pt x="845" y="2340"/>
                  </a:lnTo>
                  <a:lnTo>
                    <a:pt x="206" y="3082"/>
                  </a:lnTo>
                  <a:lnTo>
                    <a:pt x="229" y="3401"/>
                  </a:lnTo>
                  <a:lnTo>
                    <a:pt x="1" y="3778"/>
                  </a:lnTo>
                  <a:lnTo>
                    <a:pt x="58" y="4314"/>
                  </a:lnTo>
                  <a:lnTo>
                    <a:pt x="423" y="4508"/>
                  </a:lnTo>
                  <a:lnTo>
                    <a:pt x="560" y="4805"/>
                  </a:lnTo>
                  <a:lnTo>
                    <a:pt x="914" y="4999"/>
                  </a:lnTo>
                  <a:lnTo>
                    <a:pt x="1188" y="4771"/>
                  </a:lnTo>
                  <a:lnTo>
                    <a:pt x="1576" y="4736"/>
                  </a:lnTo>
                  <a:lnTo>
                    <a:pt x="2112" y="4965"/>
                  </a:lnTo>
                  <a:lnTo>
                    <a:pt x="1998" y="4280"/>
                  </a:lnTo>
                  <a:lnTo>
                    <a:pt x="2032" y="3766"/>
                  </a:lnTo>
                  <a:lnTo>
                    <a:pt x="3413" y="3721"/>
                  </a:lnTo>
                  <a:lnTo>
                    <a:pt x="3755" y="3801"/>
                  </a:lnTo>
                  <a:lnTo>
                    <a:pt x="4018" y="3652"/>
                  </a:lnTo>
                  <a:lnTo>
                    <a:pt x="4383" y="3721"/>
                  </a:lnTo>
                  <a:lnTo>
                    <a:pt x="5079" y="3744"/>
                  </a:lnTo>
                  <a:lnTo>
                    <a:pt x="5353" y="3641"/>
                  </a:lnTo>
                  <a:lnTo>
                    <a:pt x="5524" y="3241"/>
                  </a:lnTo>
                  <a:lnTo>
                    <a:pt x="5912" y="3150"/>
                  </a:lnTo>
                  <a:lnTo>
                    <a:pt x="6083" y="2888"/>
                  </a:lnTo>
                  <a:lnTo>
                    <a:pt x="6095" y="2260"/>
                  </a:lnTo>
                  <a:lnTo>
                    <a:pt x="5182" y="2055"/>
                  </a:lnTo>
                  <a:lnTo>
                    <a:pt x="5159" y="1610"/>
                  </a:lnTo>
                  <a:lnTo>
                    <a:pt x="4714" y="1028"/>
                  </a:lnTo>
                  <a:lnTo>
                    <a:pt x="4600" y="61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5438375" y="2512125"/>
              <a:ext cx="102725" cy="130975"/>
            </a:xfrm>
            <a:custGeom>
              <a:avLst/>
              <a:gdLst/>
              <a:ahLst/>
              <a:cxnLst/>
              <a:rect l="l" t="t" r="r" b="b"/>
              <a:pathLst>
                <a:path w="4109" h="5239" extrusionOk="0">
                  <a:moveTo>
                    <a:pt x="4040" y="3994"/>
                  </a:moveTo>
                  <a:lnTo>
                    <a:pt x="3401" y="2545"/>
                  </a:lnTo>
                  <a:lnTo>
                    <a:pt x="3184" y="2568"/>
                  </a:lnTo>
                  <a:lnTo>
                    <a:pt x="3161" y="3138"/>
                  </a:lnTo>
                  <a:lnTo>
                    <a:pt x="2659" y="2671"/>
                  </a:lnTo>
                  <a:lnTo>
                    <a:pt x="2819" y="2146"/>
                  </a:lnTo>
                  <a:lnTo>
                    <a:pt x="3161" y="2100"/>
                  </a:lnTo>
                  <a:lnTo>
                    <a:pt x="3390" y="1335"/>
                  </a:lnTo>
                  <a:lnTo>
                    <a:pt x="2899" y="1176"/>
                  </a:lnTo>
                  <a:lnTo>
                    <a:pt x="2191" y="1198"/>
                  </a:lnTo>
                  <a:lnTo>
                    <a:pt x="1415" y="1073"/>
                  </a:lnTo>
                  <a:lnTo>
                    <a:pt x="1244" y="445"/>
                  </a:lnTo>
                  <a:lnTo>
                    <a:pt x="856" y="388"/>
                  </a:lnTo>
                  <a:lnTo>
                    <a:pt x="171" y="0"/>
                  </a:lnTo>
                  <a:lnTo>
                    <a:pt x="0" y="616"/>
                  </a:lnTo>
                  <a:lnTo>
                    <a:pt x="662" y="1096"/>
                  </a:lnTo>
                  <a:lnTo>
                    <a:pt x="217" y="1438"/>
                  </a:lnTo>
                  <a:lnTo>
                    <a:pt x="103" y="1769"/>
                  </a:lnTo>
                  <a:lnTo>
                    <a:pt x="628" y="2009"/>
                  </a:lnTo>
                  <a:lnTo>
                    <a:pt x="571" y="2556"/>
                  </a:lnTo>
                  <a:lnTo>
                    <a:pt x="947" y="3241"/>
                  </a:lnTo>
                  <a:lnTo>
                    <a:pt x="1176" y="3983"/>
                  </a:lnTo>
                  <a:lnTo>
                    <a:pt x="1484" y="4063"/>
                  </a:lnTo>
                  <a:lnTo>
                    <a:pt x="1735" y="4166"/>
                  </a:lnTo>
                  <a:lnTo>
                    <a:pt x="1815" y="3994"/>
                  </a:lnTo>
                  <a:lnTo>
                    <a:pt x="2168" y="4177"/>
                  </a:lnTo>
                  <a:lnTo>
                    <a:pt x="2362" y="3675"/>
                  </a:lnTo>
                  <a:lnTo>
                    <a:pt x="2226" y="3310"/>
                  </a:lnTo>
                  <a:lnTo>
                    <a:pt x="2956" y="3332"/>
                  </a:lnTo>
                  <a:lnTo>
                    <a:pt x="3355" y="3869"/>
                  </a:lnTo>
                  <a:lnTo>
                    <a:pt x="3572" y="4302"/>
                  </a:lnTo>
                  <a:lnTo>
                    <a:pt x="3686" y="4759"/>
                  </a:lnTo>
                  <a:lnTo>
                    <a:pt x="3972" y="5238"/>
                  </a:lnTo>
                  <a:lnTo>
                    <a:pt x="3812" y="4508"/>
                  </a:lnTo>
                  <a:lnTo>
                    <a:pt x="4109" y="464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4126250" y="2109550"/>
              <a:ext cx="111850" cy="65925"/>
            </a:xfrm>
            <a:custGeom>
              <a:avLst/>
              <a:gdLst/>
              <a:ahLst/>
              <a:cxnLst/>
              <a:rect l="l" t="t" r="r" b="b"/>
              <a:pathLst>
                <a:path w="4474" h="2637" extrusionOk="0">
                  <a:moveTo>
                    <a:pt x="4474" y="468"/>
                  </a:moveTo>
                  <a:lnTo>
                    <a:pt x="4040" y="366"/>
                  </a:lnTo>
                  <a:lnTo>
                    <a:pt x="3470" y="58"/>
                  </a:lnTo>
                  <a:lnTo>
                    <a:pt x="2648" y="252"/>
                  </a:lnTo>
                  <a:lnTo>
                    <a:pt x="2317" y="480"/>
                  </a:lnTo>
                  <a:lnTo>
                    <a:pt x="1256" y="434"/>
                  </a:lnTo>
                  <a:lnTo>
                    <a:pt x="685" y="297"/>
                  </a:lnTo>
                  <a:lnTo>
                    <a:pt x="411" y="366"/>
                  </a:lnTo>
                  <a:lnTo>
                    <a:pt x="149" y="0"/>
                  </a:lnTo>
                  <a:lnTo>
                    <a:pt x="0" y="194"/>
                  </a:lnTo>
                  <a:lnTo>
                    <a:pt x="92" y="525"/>
                  </a:lnTo>
                  <a:lnTo>
                    <a:pt x="491" y="891"/>
                  </a:lnTo>
                  <a:lnTo>
                    <a:pt x="251" y="1165"/>
                  </a:lnTo>
                  <a:lnTo>
                    <a:pt x="149" y="1450"/>
                  </a:lnTo>
                  <a:lnTo>
                    <a:pt x="240" y="1553"/>
                  </a:lnTo>
                  <a:lnTo>
                    <a:pt x="137" y="1678"/>
                  </a:lnTo>
                  <a:lnTo>
                    <a:pt x="537" y="1963"/>
                  </a:lnTo>
                  <a:lnTo>
                    <a:pt x="651" y="2545"/>
                  </a:lnTo>
                  <a:lnTo>
                    <a:pt x="1187" y="2580"/>
                  </a:lnTo>
                  <a:lnTo>
                    <a:pt x="1746" y="2329"/>
                  </a:lnTo>
                  <a:lnTo>
                    <a:pt x="2306" y="2637"/>
                  </a:lnTo>
                  <a:lnTo>
                    <a:pt x="2956" y="2545"/>
                  </a:lnTo>
                  <a:lnTo>
                    <a:pt x="2922" y="2123"/>
                  </a:lnTo>
                  <a:lnTo>
                    <a:pt x="3630" y="1838"/>
                  </a:lnTo>
                  <a:lnTo>
                    <a:pt x="4269" y="1952"/>
                  </a:lnTo>
                  <a:lnTo>
                    <a:pt x="3972" y="1450"/>
                  </a:lnTo>
                  <a:lnTo>
                    <a:pt x="4154" y="822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4004425" y="2087575"/>
              <a:ext cx="71075" cy="56800"/>
            </a:xfrm>
            <a:custGeom>
              <a:avLst/>
              <a:gdLst/>
              <a:ahLst/>
              <a:cxnLst/>
              <a:rect l="l" t="t" r="r" b="b"/>
              <a:pathLst>
                <a:path w="2843" h="2272" extrusionOk="0">
                  <a:moveTo>
                    <a:pt x="879" y="1"/>
                  </a:moveTo>
                  <a:lnTo>
                    <a:pt x="548" y="24"/>
                  </a:lnTo>
                  <a:lnTo>
                    <a:pt x="400" y="206"/>
                  </a:lnTo>
                  <a:lnTo>
                    <a:pt x="137" y="1"/>
                  </a:lnTo>
                  <a:lnTo>
                    <a:pt x="0" y="366"/>
                  </a:lnTo>
                  <a:lnTo>
                    <a:pt x="388" y="777"/>
                  </a:lnTo>
                  <a:lnTo>
                    <a:pt x="571" y="1051"/>
                  </a:lnTo>
                  <a:lnTo>
                    <a:pt x="925" y="1370"/>
                  </a:lnTo>
                  <a:lnTo>
                    <a:pt x="1210" y="1576"/>
                  </a:lnTo>
                  <a:lnTo>
                    <a:pt x="1530" y="1929"/>
                  </a:lnTo>
                  <a:lnTo>
                    <a:pt x="2203" y="2272"/>
                  </a:lnTo>
                  <a:lnTo>
                    <a:pt x="2260" y="1781"/>
                  </a:lnTo>
                  <a:lnTo>
                    <a:pt x="2477" y="1587"/>
                  </a:lnTo>
                  <a:lnTo>
                    <a:pt x="2602" y="1496"/>
                  </a:lnTo>
                  <a:lnTo>
                    <a:pt x="2774" y="1462"/>
                  </a:lnTo>
                  <a:lnTo>
                    <a:pt x="2842" y="1051"/>
                  </a:lnTo>
                  <a:lnTo>
                    <a:pt x="2454" y="720"/>
                  </a:lnTo>
                  <a:lnTo>
                    <a:pt x="2602" y="332"/>
                  </a:lnTo>
                  <a:lnTo>
                    <a:pt x="2340" y="332"/>
                  </a:lnTo>
                  <a:lnTo>
                    <a:pt x="2340" y="332"/>
                  </a:lnTo>
                  <a:lnTo>
                    <a:pt x="1998" y="138"/>
                  </a:lnTo>
                  <a:lnTo>
                    <a:pt x="1507" y="149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4117700" y="1848775"/>
              <a:ext cx="158350" cy="104450"/>
            </a:xfrm>
            <a:custGeom>
              <a:avLst/>
              <a:gdLst/>
              <a:ahLst/>
              <a:cxnLst/>
              <a:rect l="l" t="t" r="r" b="b"/>
              <a:pathLst>
                <a:path w="6334" h="4178" extrusionOk="0">
                  <a:moveTo>
                    <a:pt x="3561" y="218"/>
                  </a:moveTo>
                  <a:lnTo>
                    <a:pt x="2819" y="1"/>
                  </a:lnTo>
                  <a:lnTo>
                    <a:pt x="2168" y="332"/>
                  </a:lnTo>
                  <a:lnTo>
                    <a:pt x="1792" y="469"/>
                  </a:lnTo>
                  <a:lnTo>
                    <a:pt x="1917" y="845"/>
                  </a:lnTo>
                  <a:lnTo>
                    <a:pt x="1427" y="1131"/>
                  </a:lnTo>
                  <a:lnTo>
                    <a:pt x="1347" y="1610"/>
                  </a:lnTo>
                  <a:lnTo>
                    <a:pt x="662" y="1929"/>
                  </a:lnTo>
                  <a:lnTo>
                    <a:pt x="11" y="1929"/>
                  </a:lnTo>
                  <a:lnTo>
                    <a:pt x="91" y="2306"/>
                  </a:lnTo>
                  <a:lnTo>
                    <a:pt x="342" y="2637"/>
                  </a:lnTo>
                  <a:lnTo>
                    <a:pt x="377" y="2979"/>
                  </a:lnTo>
                  <a:lnTo>
                    <a:pt x="0" y="3151"/>
                  </a:lnTo>
                  <a:lnTo>
                    <a:pt x="263" y="3561"/>
                  </a:lnTo>
                  <a:lnTo>
                    <a:pt x="342" y="3949"/>
                  </a:lnTo>
                  <a:lnTo>
                    <a:pt x="651" y="3904"/>
                  </a:lnTo>
                  <a:lnTo>
                    <a:pt x="993" y="3675"/>
                  </a:lnTo>
                  <a:lnTo>
                    <a:pt x="1518" y="3653"/>
                  </a:lnTo>
                  <a:lnTo>
                    <a:pt x="2237" y="3721"/>
                  </a:lnTo>
                  <a:lnTo>
                    <a:pt x="3036" y="3938"/>
                  </a:lnTo>
                  <a:lnTo>
                    <a:pt x="3572" y="3949"/>
                  </a:lnTo>
                  <a:lnTo>
                    <a:pt x="3857" y="4075"/>
                  </a:lnTo>
                  <a:lnTo>
                    <a:pt x="4086" y="3927"/>
                  </a:lnTo>
                  <a:lnTo>
                    <a:pt x="4302" y="4132"/>
                  </a:lnTo>
                  <a:lnTo>
                    <a:pt x="4919" y="4098"/>
                  </a:lnTo>
                  <a:lnTo>
                    <a:pt x="5204" y="4178"/>
                  </a:lnTo>
                  <a:lnTo>
                    <a:pt x="5170" y="3733"/>
                  </a:lnTo>
                  <a:lnTo>
                    <a:pt x="5341" y="3539"/>
                  </a:lnTo>
                  <a:lnTo>
                    <a:pt x="5934" y="3493"/>
                  </a:lnTo>
                  <a:lnTo>
                    <a:pt x="5934" y="3493"/>
                  </a:lnTo>
                  <a:lnTo>
                    <a:pt x="5649" y="2934"/>
                  </a:lnTo>
                  <a:lnTo>
                    <a:pt x="5432" y="2648"/>
                  </a:lnTo>
                  <a:lnTo>
                    <a:pt x="5546" y="2569"/>
                  </a:lnTo>
                  <a:lnTo>
                    <a:pt x="6106" y="2591"/>
                  </a:lnTo>
                  <a:lnTo>
                    <a:pt x="6334" y="2409"/>
                  </a:lnTo>
                  <a:lnTo>
                    <a:pt x="6083" y="2180"/>
                  </a:lnTo>
                  <a:lnTo>
                    <a:pt x="5603" y="2021"/>
                  </a:lnTo>
                  <a:lnTo>
                    <a:pt x="5615" y="1861"/>
                  </a:lnTo>
                  <a:lnTo>
                    <a:pt x="5295" y="1713"/>
                  </a:lnTo>
                  <a:lnTo>
                    <a:pt x="4770" y="1153"/>
                  </a:lnTo>
                  <a:lnTo>
                    <a:pt x="4862" y="925"/>
                  </a:lnTo>
                  <a:lnTo>
                    <a:pt x="4713" y="514"/>
                  </a:lnTo>
                  <a:lnTo>
                    <a:pt x="4029" y="309"/>
                  </a:lnTo>
                  <a:lnTo>
                    <a:pt x="3698" y="412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1953075" y="2692425"/>
              <a:ext cx="29125" cy="59375"/>
            </a:xfrm>
            <a:custGeom>
              <a:avLst/>
              <a:gdLst/>
              <a:ahLst/>
              <a:cxnLst/>
              <a:rect l="l" t="t" r="r" b="b"/>
              <a:pathLst>
                <a:path w="1165" h="2375" extrusionOk="0">
                  <a:moveTo>
                    <a:pt x="229" y="2374"/>
                  </a:moveTo>
                  <a:lnTo>
                    <a:pt x="434" y="2055"/>
                  </a:lnTo>
                  <a:lnTo>
                    <a:pt x="571" y="2032"/>
                  </a:lnTo>
                  <a:lnTo>
                    <a:pt x="765" y="1792"/>
                  </a:lnTo>
                  <a:lnTo>
                    <a:pt x="902" y="1336"/>
                  </a:lnTo>
                  <a:lnTo>
                    <a:pt x="857" y="1244"/>
                  </a:lnTo>
                  <a:lnTo>
                    <a:pt x="982" y="914"/>
                  </a:lnTo>
                  <a:lnTo>
                    <a:pt x="937" y="777"/>
                  </a:lnTo>
                  <a:lnTo>
                    <a:pt x="1119" y="389"/>
                  </a:lnTo>
                  <a:lnTo>
                    <a:pt x="1165" y="138"/>
                  </a:lnTo>
                  <a:lnTo>
                    <a:pt x="1005" y="138"/>
                  </a:lnTo>
                  <a:lnTo>
                    <a:pt x="1016" y="1"/>
                  </a:lnTo>
                  <a:lnTo>
                    <a:pt x="879" y="1"/>
                  </a:lnTo>
                  <a:lnTo>
                    <a:pt x="514" y="560"/>
                  </a:lnTo>
                  <a:lnTo>
                    <a:pt x="389" y="446"/>
                  </a:lnTo>
                  <a:lnTo>
                    <a:pt x="286" y="491"/>
                  </a:lnTo>
                  <a:lnTo>
                    <a:pt x="275" y="628"/>
                  </a:lnTo>
                  <a:lnTo>
                    <a:pt x="172" y="1347"/>
                  </a:lnTo>
                  <a:lnTo>
                    <a:pt x="1" y="237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2335100" y="3333800"/>
              <a:ext cx="250800" cy="297300"/>
            </a:xfrm>
            <a:custGeom>
              <a:avLst/>
              <a:gdLst/>
              <a:ahLst/>
              <a:cxnLst/>
              <a:rect l="l" t="t" r="r" b="b"/>
              <a:pathLst>
                <a:path w="10032" h="11892" extrusionOk="0">
                  <a:moveTo>
                    <a:pt x="9655" y="9438"/>
                  </a:moveTo>
                  <a:lnTo>
                    <a:pt x="9884" y="9255"/>
                  </a:lnTo>
                  <a:lnTo>
                    <a:pt x="9769" y="8742"/>
                  </a:lnTo>
                  <a:lnTo>
                    <a:pt x="9963" y="8342"/>
                  </a:lnTo>
                  <a:lnTo>
                    <a:pt x="10032" y="7635"/>
                  </a:lnTo>
                  <a:lnTo>
                    <a:pt x="9804" y="7064"/>
                  </a:lnTo>
                  <a:lnTo>
                    <a:pt x="9347" y="6813"/>
                  </a:lnTo>
                  <a:lnTo>
                    <a:pt x="9233" y="6448"/>
                  </a:lnTo>
                  <a:lnTo>
                    <a:pt x="9313" y="5934"/>
                  </a:lnTo>
                  <a:lnTo>
                    <a:pt x="7795" y="5889"/>
                  </a:lnTo>
                  <a:lnTo>
                    <a:pt x="7407" y="4839"/>
                  </a:lnTo>
                  <a:lnTo>
                    <a:pt x="7635" y="4816"/>
                  </a:lnTo>
                  <a:lnTo>
                    <a:pt x="7590" y="4417"/>
                  </a:lnTo>
                  <a:lnTo>
                    <a:pt x="7419" y="4166"/>
                  </a:lnTo>
                  <a:lnTo>
                    <a:pt x="7350" y="3641"/>
                  </a:lnTo>
                  <a:lnTo>
                    <a:pt x="6882" y="3367"/>
                  </a:lnTo>
                  <a:lnTo>
                    <a:pt x="6380" y="3378"/>
                  </a:lnTo>
                  <a:lnTo>
                    <a:pt x="6026" y="3104"/>
                  </a:lnTo>
                  <a:lnTo>
                    <a:pt x="5479" y="2933"/>
                  </a:lnTo>
                  <a:lnTo>
                    <a:pt x="5136" y="2591"/>
                  </a:lnTo>
                  <a:lnTo>
                    <a:pt x="4235" y="2454"/>
                  </a:lnTo>
                  <a:lnTo>
                    <a:pt x="3322" y="1643"/>
                  </a:lnTo>
                  <a:lnTo>
                    <a:pt x="3367" y="1027"/>
                  </a:lnTo>
                  <a:lnTo>
                    <a:pt x="3242" y="673"/>
                  </a:lnTo>
                  <a:lnTo>
                    <a:pt x="3299" y="0"/>
                  </a:lnTo>
                  <a:lnTo>
                    <a:pt x="2260" y="160"/>
                  </a:lnTo>
                  <a:lnTo>
                    <a:pt x="1861" y="479"/>
                  </a:lnTo>
                  <a:lnTo>
                    <a:pt x="1176" y="856"/>
                  </a:lnTo>
                  <a:lnTo>
                    <a:pt x="1016" y="1130"/>
                  </a:lnTo>
                  <a:lnTo>
                    <a:pt x="605" y="1153"/>
                  </a:lnTo>
                  <a:lnTo>
                    <a:pt x="1" y="1073"/>
                  </a:lnTo>
                  <a:lnTo>
                    <a:pt x="788" y="2534"/>
                  </a:lnTo>
                  <a:lnTo>
                    <a:pt x="628" y="2842"/>
                  </a:lnTo>
                  <a:lnTo>
                    <a:pt x="640" y="3481"/>
                  </a:lnTo>
                  <a:lnTo>
                    <a:pt x="685" y="4245"/>
                  </a:lnTo>
                  <a:lnTo>
                    <a:pt x="411" y="4702"/>
                  </a:lnTo>
                  <a:lnTo>
                    <a:pt x="583" y="5044"/>
                  </a:lnTo>
                  <a:lnTo>
                    <a:pt x="434" y="5352"/>
                  </a:lnTo>
                  <a:lnTo>
                    <a:pt x="834" y="6106"/>
                  </a:lnTo>
                  <a:lnTo>
                    <a:pt x="434" y="7087"/>
                  </a:lnTo>
                  <a:lnTo>
                    <a:pt x="868" y="7703"/>
                  </a:lnTo>
                  <a:lnTo>
                    <a:pt x="1039" y="8354"/>
                  </a:lnTo>
                  <a:lnTo>
                    <a:pt x="1496" y="8742"/>
                  </a:lnTo>
                  <a:lnTo>
                    <a:pt x="1347" y="9632"/>
                  </a:lnTo>
                  <a:lnTo>
                    <a:pt x="1872" y="10636"/>
                  </a:lnTo>
                  <a:lnTo>
                    <a:pt x="2317" y="11892"/>
                  </a:lnTo>
                  <a:lnTo>
                    <a:pt x="2854" y="11766"/>
                  </a:lnTo>
                  <a:lnTo>
                    <a:pt x="3424" y="10956"/>
                  </a:lnTo>
                  <a:lnTo>
                    <a:pt x="4486" y="11173"/>
                  </a:lnTo>
                  <a:lnTo>
                    <a:pt x="5011" y="11823"/>
                  </a:lnTo>
                  <a:lnTo>
                    <a:pt x="5239" y="11093"/>
                  </a:lnTo>
                  <a:lnTo>
                    <a:pt x="6140" y="11138"/>
                  </a:lnTo>
                  <a:lnTo>
                    <a:pt x="6277" y="11321"/>
                  </a:lnTo>
                  <a:lnTo>
                    <a:pt x="6494" y="10237"/>
                  </a:lnTo>
                  <a:lnTo>
                    <a:pt x="6460" y="9758"/>
                  </a:lnTo>
                  <a:lnTo>
                    <a:pt x="6768" y="8959"/>
                  </a:lnTo>
                  <a:lnTo>
                    <a:pt x="8115" y="8685"/>
                  </a:lnTo>
                  <a:lnTo>
                    <a:pt x="8845" y="8696"/>
                  </a:lnTo>
                  <a:lnTo>
                    <a:pt x="9621" y="9164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2242375" y="2993125"/>
              <a:ext cx="784625" cy="885325"/>
            </a:xfrm>
            <a:custGeom>
              <a:avLst/>
              <a:gdLst/>
              <a:ahLst/>
              <a:cxnLst/>
              <a:rect l="l" t="t" r="r" b="b"/>
              <a:pathLst>
                <a:path w="31385" h="35413" extrusionOk="0">
                  <a:moveTo>
                    <a:pt x="13844" y="3037"/>
                  </a:moveTo>
                  <a:lnTo>
                    <a:pt x="13638" y="3071"/>
                  </a:lnTo>
                  <a:lnTo>
                    <a:pt x="13193" y="3002"/>
                  </a:lnTo>
                  <a:lnTo>
                    <a:pt x="12942" y="3242"/>
                  </a:lnTo>
                  <a:lnTo>
                    <a:pt x="12566" y="3402"/>
                  </a:lnTo>
                  <a:lnTo>
                    <a:pt x="12326" y="3425"/>
                  </a:lnTo>
                  <a:lnTo>
                    <a:pt x="12223" y="3607"/>
                  </a:lnTo>
                  <a:lnTo>
                    <a:pt x="11835" y="3573"/>
                  </a:lnTo>
                  <a:lnTo>
                    <a:pt x="11344" y="3139"/>
                  </a:lnTo>
                  <a:lnTo>
                    <a:pt x="11299" y="2729"/>
                  </a:lnTo>
                  <a:lnTo>
                    <a:pt x="11093" y="2261"/>
                  </a:lnTo>
                  <a:lnTo>
                    <a:pt x="11242" y="1485"/>
                  </a:lnTo>
                  <a:lnTo>
                    <a:pt x="11470" y="1176"/>
                  </a:lnTo>
                  <a:lnTo>
                    <a:pt x="11299" y="743"/>
                  </a:lnTo>
                  <a:lnTo>
                    <a:pt x="11025" y="617"/>
                  </a:lnTo>
                  <a:lnTo>
                    <a:pt x="11139" y="218"/>
                  </a:lnTo>
                  <a:lnTo>
                    <a:pt x="10956" y="1"/>
                  </a:lnTo>
                  <a:lnTo>
                    <a:pt x="10546" y="47"/>
                  </a:lnTo>
                  <a:lnTo>
                    <a:pt x="10648" y="298"/>
                  </a:lnTo>
                  <a:lnTo>
                    <a:pt x="10340" y="640"/>
                  </a:lnTo>
                  <a:lnTo>
                    <a:pt x="9427" y="982"/>
                  </a:lnTo>
                  <a:lnTo>
                    <a:pt x="8857" y="1131"/>
                  </a:lnTo>
                  <a:lnTo>
                    <a:pt x="8617" y="1348"/>
                  </a:lnTo>
                  <a:lnTo>
                    <a:pt x="7989" y="1119"/>
                  </a:lnTo>
                  <a:lnTo>
                    <a:pt x="7384" y="1005"/>
                  </a:lnTo>
                  <a:lnTo>
                    <a:pt x="7247" y="1085"/>
                  </a:lnTo>
                  <a:lnTo>
                    <a:pt x="7590" y="1313"/>
                  </a:lnTo>
                  <a:lnTo>
                    <a:pt x="7544" y="1930"/>
                  </a:lnTo>
                  <a:lnTo>
                    <a:pt x="7647" y="2500"/>
                  </a:lnTo>
                  <a:lnTo>
                    <a:pt x="8332" y="2569"/>
                  </a:lnTo>
                  <a:lnTo>
                    <a:pt x="8377" y="2774"/>
                  </a:lnTo>
                  <a:lnTo>
                    <a:pt x="7784" y="3025"/>
                  </a:lnTo>
                  <a:lnTo>
                    <a:pt x="7693" y="3413"/>
                  </a:lnTo>
                  <a:lnTo>
                    <a:pt x="7362" y="3550"/>
                  </a:lnTo>
                  <a:lnTo>
                    <a:pt x="6757" y="3767"/>
                  </a:lnTo>
                  <a:lnTo>
                    <a:pt x="6608" y="4041"/>
                  </a:lnTo>
                  <a:lnTo>
                    <a:pt x="5981" y="4109"/>
                  </a:lnTo>
                  <a:lnTo>
                    <a:pt x="5547" y="3630"/>
                  </a:lnTo>
                  <a:lnTo>
                    <a:pt x="5387" y="3744"/>
                  </a:lnTo>
                  <a:lnTo>
                    <a:pt x="5250" y="3196"/>
                  </a:lnTo>
                  <a:lnTo>
                    <a:pt x="5022" y="2911"/>
                  </a:lnTo>
                  <a:lnTo>
                    <a:pt x="4748" y="3231"/>
                  </a:lnTo>
                  <a:lnTo>
                    <a:pt x="3196" y="3208"/>
                  </a:lnTo>
                  <a:lnTo>
                    <a:pt x="3196" y="3767"/>
                  </a:lnTo>
                  <a:lnTo>
                    <a:pt x="3664" y="3870"/>
                  </a:lnTo>
                  <a:lnTo>
                    <a:pt x="3641" y="4212"/>
                  </a:lnTo>
                  <a:lnTo>
                    <a:pt x="3481" y="4121"/>
                  </a:lnTo>
                  <a:lnTo>
                    <a:pt x="3025" y="4269"/>
                  </a:lnTo>
                  <a:lnTo>
                    <a:pt x="3025" y="4920"/>
                  </a:lnTo>
                  <a:lnTo>
                    <a:pt x="3379" y="5262"/>
                  </a:lnTo>
                  <a:lnTo>
                    <a:pt x="3504" y="5776"/>
                  </a:lnTo>
                  <a:lnTo>
                    <a:pt x="3493" y="6175"/>
                  </a:lnTo>
                  <a:lnTo>
                    <a:pt x="3185" y="8663"/>
                  </a:lnTo>
                  <a:lnTo>
                    <a:pt x="2454" y="8617"/>
                  </a:lnTo>
                  <a:lnTo>
                    <a:pt x="2352" y="8766"/>
                  </a:lnTo>
                  <a:lnTo>
                    <a:pt x="1701" y="8937"/>
                  </a:lnTo>
                  <a:lnTo>
                    <a:pt x="811" y="9542"/>
                  </a:lnTo>
                  <a:lnTo>
                    <a:pt x="754" y="9975"/>
                  </a:lnTo>
                  <a:lnTo>
                    <a:pt x="571" y="10283"/>
                  </a:lnTo>
                  <a:lnTo>
                    <a:pt x="674" y="10774"/>
                  </a:lnTo>
                  <a:lnTo>
                    <a:pt x="195" y="11048"/>
                  </a:lnTo>
                  <a:lnTo>
                    <a:pt x="218" y="11425"/>
                  </a:lnTo>
                  <a:lnTo>
                    <a:pt x="1" y="11584"/>
                  </a:lnTo>
                  <a:lnTo>
                    <a:pt x="366" y="12417"/>
                  </a:lnTo>
                  <a:lnTo>
                    <a:pt x="845" y="12954"/>
                  </a:lnTo>
                  <a:lnTo>
                    <a:pt x="697" y="13353"/>
                  </a:lnTo>
                  <a:lnTo>
                    <a:pt x="1222" y="13399"/>
                  </a:lnTo>
                  <a:lnTo>
                    <a:pt x="1553" y="13878"/>
                  </a:lnTo>
                  <a:lnTo>
                    <a:pt x="2249" y="13912"/>
                  </a:lnTo>
                  <a:lnTo>
                    <a:pt x="2877" y="13365"/>
                  </a:lnTo>
                  <a:lnTo>
                    <a:pt x="2911" y="14757"/>
                  </a:lnTo>
                  <a:lnTo>
                    <a:pt x="3276" y="14848"/>
                  </a:lnTo>
                  <a:lnTo>
                    <a:pt x="3710" y="14700"/>
                  </a:lnTo>
                  <a:lnTo>
                    <a:pt x="4303" y="14780"/>
                  </a:lnTo>
                  <a:lnTo>
                    <a:pt x="4725" y="14757"/>
                  </a:lnTo>
                  <a:lnTo>
                    <a:pt x="4874" y="14483"/>
                  </a:lnTo>
                  <a:lnTo>
                    <a:pt x="5558" y="14106"/>
                  </a:lnTo>
                  <a:lnTo>
                    <a:pt x="5958" y="13787"/>
                  </a:lnTo>
                  <a:lnTo>
                    <a:pt x="7008" y="13627"/>
                  </a:lnTo>
                  <a:lnTo>
                    <a:pt x="6951" y="14300"/>
                  </a:lnTo>
                  <a:lnTo>
                    <a:pt x="7076" y="14654"/>
                  </a:lnTo>
                  <a:lnTo>
                    <a:pt x="7031" y="15270"/>
                  </a:lnTo>
                  <a:lnTo>
                    <a:pt x="7944" y="16081"/>
                  </a:lnTo>
                  <a:lnTo>
                    <a:pt x="8845" y="16218"/>
                  </a:lnTo>
                  <a:lnTo>
                    <a:pt x="9188" y="16560"/>
                  </a:lnTo>
                  <a:lnTo>
                    <a:pt x="9724" y="16731"/>
                  </a:lnTo>
                  <a:lnTo>
                    <a:pt x="10089" y="17005"/>
                  </a:lnTo>
                  <a:lnTo>
                    <a:pt x="10580" y="16994"/>
                  </a:lnTo>
                  <a:lnTo>
                    <a:pt x="11059" y="17268"/>
                  </a:lnTo>
                  <a:lnTo>
                    <a:pt x="11128" y="17793"/>
                  </a:lnTo>
                  <a:lnTo>
                    <a:pt x="11299" y="18044"/>
                  </a:lnTo>
                  <a:lnTo>
                    <a:pt x="11344" y="18443"/>
                  </a:lnTo>
                  <a:lnTo>
                    <a:pt x="11116" y="18466"/>
                  </a:lnTo>
                  <a:lnTo>
                    <a:pt x="11493" y="19516"/>
                  </a:lnTo>
                  <a:lnTo>
                    <a:pt x="13022" y="19561"/>
                  </a:lnTo>
                  <a:lnTo>
                    <a:pt x="12942" y="20075"/>
                  </a:lnTo>
                  <a:lnTo>
                    <a:pt x="13056" y="20440"/>
                  </a:lnTo>
                  <a:lnTo>
                    <a:pt x="13513" y="20691"/>
                  </a:lnTo>
                  <a:lnTo>
                    <a:pt x="13741" y="21262"/>
                  </a:lnTo>
                  <a:lnTo>
                    <a:pt x="13661" y="21969"/>
                  </a:lnTo>
                  <a:lnTo>
                    <a:pt x="13478" y="22369"/>
                  </a:lnTo>
                  <a:lnTo>
                    <a:pt x="13593" y="22882"/>
                  </a:lnTo>
                  <a:lnTo>
                    <a:pt x="13364" y="23065"/>
                  </a:lnTo>
                  <a:lnTo>
                    <a:pt x="13638" y="23579"/>
                  </a:lnTo>
                  <a:lnTo>
                    <a:pt x="13695" y="24811"/>
                  </a:lnTo>
                  <a:lnTo>
                    <a:pt x="14551" y="24982"/>
                  </a:lnTo>
                  <a:lnTo>
                    <a:pt x="14848" y="24811"/>
                  </a:lnTo>
                  <a:lnTo>
                    <a:pt x="15407" y="25051"/>
                  </a:lnTo>
                  <a:lnTo>
                    <a:pt x="15578" y="25325"/>
                  </a:lnTo>
                  <a:lnTo>
                    <a:pt x="15715" y="26146"/>
                  </a:lnTo>
                  <a:lnTo>
                    <a:pt x="15852" y="26511"/>
                  </a:lnTo>
                  <a:lnTo>
                    <a:pt x="16138" y="26546"/>
                  </a:lnTo>
                  <a:lnTo>
                    <a:pt x="16423" y="26397"/>
                  </a:lnTo>
                  <a:lnTo>
                    <a:pt x="16720" y="26569"/>
                  </a:lnTo>
                  <a:lnTo>
                    <a:pt x="16765" y="27059"/>
                  </a:lnTo>
                  <a:lnTo>
                    <a:pt x="16720" y="27607"/>
                  </a:lnTo>
                  <a:lnTo>
                    <a:pt x="16617" y="28121"/>
                  </a:lnTo>
                  <a:lnTo>
                    <a:pt x="16993" y="27949"/>
                  </a:lnTo>
                  <a:lnTo>
                    <a:pt x="17427" y="28474"/>
                  </a:lnTo>
                  <a:lnTo>
                    <a:pt x="17507" y="29205"/>
                  </a:lnTo>
                  <a:lnTo>
                    <a:pt x="16902" y="29707"/>
                  </a:lnTo>
                  <a:lnTo>
                    <a:pt x="16434" y="30072"/>
                  </a:lnTo>
                  <a:lnTo>
                    <a:pt x="15681" y="30962"/>
                  </a:lnTo>
                  <a:lnTo>
                    <a:pt x="14837" y="32183"/>
                  </a:lnTo>
                  <a:lnTo>
                    <a:pt x="15316" y="32081"/>
                  </a:lnTo>
                  <a:lnTo>
                    <a:pt x="16206" y="32788"/>
                  </a:lnTo>
                  <a:lnTo>
                    <a:pt x="16480" y="32754"/>
                  </a:lnTo>
                  <a:lnTo>
                    <a:pt x="17359" y="33336"/>
                  </a:lnTo>
                  <a:lnTo>
                    <a:pt x="18043" y="33838"/>
                  </a:lnTo>
                  <a:lnTo>
                    <a:pt x="18591" y="34454"/>
                  </a:lnTo>
                  <a:lnTo>
                    <a:pt x="18317" y="34877"/>
                  </a:lnTo>
                  <a:lnTo>
                    <a:pt x="18614" y="35413"/>
                  </a:lnTo>
                  <a:lnTo>
                    <a:pt x="19025" y="34877"/>
                  </a:lnTo>
                  <a:lnTo>
                    <a:pt x="19242" y="34021"/>
                  </a:lnTo>
                  <a:lnTo>
                    <a:pt x="19698" y="33598"/>
                  </a:lnTo>
                  <a:lnTo>
                    <a:pt x="20257" y="32879"/>
                  </a:lnTo>
                  <a:lnTo>
                    <a:pt x="20896" y="31282"/>
                  </a:lnTo>
                  <a:lnTo>
                    <a:pt x="21387" y="30791"/>
                  </a:lnTo>
                  <a:lnTo>
                    <a:pt x="21501" y="30346"/>
                  </a:lnTo>
                  <a:lnTo>
                    <a:pt x="21536" y="29433"/>
                  </a:lnTo>
                  <a:lnTo>
                    <a:pt x="21353" y="28931"/>
                  </a:lnTo>
                  <a:lnTo>
                    <a:pt x="21399" y="28246"/>
                  </a:lnTo>
                  <a:lnTo>
                    <a:pt x="21981" y="27345"/>
                  </a:lnTo>
                  <a:lnTo>
                    <a:pt x="22836" y="26626"/>
                  </a:lnTo>
                  <a:lnTo>
                    <a:pt x="23692" y="26363"/>
                  </a:lnTo>
                  <a:lnTo>
                    <a:pt x="24206" y="25952"/>
                  </a:lnTo>
                  <a:lnTo>
                    <a:pt x="25416" y="25610"/>
                  </a:lnTo>
                  <a:lnTo>
                    <a:pt x="26260" y="25610"/>
                  </a:lnTo>
                  <a:lnTo>
                    <a:pt x="26420" y="25062"/>
                  </a:lnTo>
                  <a:lnTo>
                    <a:pt x="27013" y="24663"/>
                  </a:lnTo>
                  <a:lnTo>
                    <a:pt x="27105" y="23738"/>
                  </a:lnTo>
                  <a:lnTo>
                    <a:pt x="27835" y="22551"/>
                  </a:lnTo>
                  <a:lnTo>
                    <a:pt x="27904" y="21342"/>
                  </a:lnTo>
                  <a:lnTo>
                    <a:pt x="28132" y="20977"/>
                  </a:lnTo>
                  <a:lnTo>
                    <a:pt x="28177" y="20383"/>
                  </a:lnTo>
                  <a:lnTo>
                    <a:pt x="28326" y="18979"/>
                  </a:lnTo>
                  <a:lnTo>
                    <a:pt x="28189" y="17279"/>
                  </a:lnTo>
                  <a:lnTo>
                    <a:pt x="28383" y="16606"/>
                  </a:lnTo>
                  <a:lnTo>
                    <a:pt x="28588" y="16594"/>
                  </a:lnTo>
                  <a:lnTo>
                    <a:pt x="29147" y="15807"/>
                  </a:lnTo>
                  <a:lnTo>
                    <a:pt x="29615" y="14780"/>
                  </a:lnTo>
                  <a:lnTo>
                    <a:pt x="30711" y="13524"/>
                  </a:lnTo>
                  <a:lnTo>
                    <a:pt x="31099" y="12931"/>
                  </a:lnTo>
                  <a:lnTo>
                    <a:pt x="31384" y="11425"/>
                  </a:lnTo>
                  <a:lnTo>
                    <a:pt x="31236" y="10877"/>
                  </a:lnTo>
                  <a:lnTo>
                    <a:pt x="30951" y="9713"/>
                  </a:lnTo>
                  <a:lnTo>
                    <a:pt x="30654" y="9427"/>
                  </a:lnTo>
                  <a:lnTo>
                    <a:pt x="29969" y="9405"/>
                  </a:lnTo>
                  <a:lnTo>
                    <a:pt x="29353" y="9131"/>
                  </a:lnTo>
                  <a:lnTo>
                    <a:pt x="28314" y="8115"/>
                  </a:lnTo>
                  <a:lnTo>
                    <a:pt x="27116" y="7362"/>
                  </a:lnTo>
                  <a:lnTo>
                    <a:pt x="25918" y="7407"/>
                  </a:lnTo>
                  <a:lnTo>
                    <a:pt x="24366" y="6917"/>
                  </a:lnTo>
                  <a:lnTo>
                    <a:pt x="23441" y="7202"/>
                  </a:lnTo>
                  <a:lnTo>
                    <a:pt x="23555" y="6711"/>
                  </a:lnTo>
                  <a:lnTo>
                    <a:pt x="23167" y="6164"/>
                  </a:lnTo>
                  <a:lnTo>
                    <a:pt x="21821" y="5627"/>
                  </a:lnTo>
                  <a:lnTo>
                    <a:pt x="20817" y="5296"/>
                  </a:lnTo>
                  <a:lnTo>
                    <a:pt x="20212" y="5878"/>
                  </a:lnTo>
                  <a:lnTo>
                    <a:pt x="20166" y="4977"/>
                  </a:lnTo>
                  <a:lnTo>
                    <a:pt x="18762" y="4840"/>
                  </a:lnTo>
                  <a:lnTo>
                    <a:pt x="18511" y="4554"/>
                  </a:lnTo>
                  <a:lnTo>
                    <a:pt x="19116" y="3813"/>
                  </a:lnTo>
                  <a:lnTo>
                    <a:pt x="19105" y="3185"/>
                  </a:lnTo>
                  <a:lnTo>
                    <a:pt x="18671" y="3037"/>
                  </a:lnTo>
                  <a:lnTo>
                    <a:pt x="18249" y="1439"/>
                  </a:lnTo>
                  <a:lnTo>
                    <a:pt x="18055" y="948"/>
                  </a:lnTo>
                  <a:lnTo>
                    <a:pt x="17792" y="982"/>
                  </a:lnTo>
                  <a:lnTo>
                    <a:pt x="17290" y="1816"/>
                  </a:lnTo>
                  <a:lnTo>
                    <a:pt x="17028" y="2489"/>
                  </a:lnTo>
                  <a:lnTo>
                    <a:pt x="16731" y="2831"/>
                  </a:lnTo>
                  <a:lnTo>
                    <a:pt x="16343" y="2900"/>
                  </a:lnTo>
                  <a:lnTo>
                    <a:pt x="16229" y="2637"/>
                  </a:lnTo>
                  <a:lnTo>
                    <a:pt x="16058" y="2603"/>
                  </a:lnTo>
                  <a:lnTo>
                    <a:pt x="15807" y="2854"/>
                  </a:lnTo>
                  <a:lnTo>
                    <a:pt x="15464" y="2671"/>
                  </a:lnTo>
                  <a:lnTo>
                    <a:pt x="15008" y="2466"/>
                  </a:lnTo>
                  <a:lnTo>
                    <a:pt x="14620" y="2569"/>
                  </a:lnTo>
                  <a:lnTo>
                    <a:pt x="14289" y="2489"/>
                  </a:lnTo>
                  <a:lnTo>
                    <a:pt x="14220" y="2740"/>
                  </a:lnTo>
                  <a:lnTo>
                    <a:pt x="14346" y="2923"/>
                  </a:lnTo>
                  <a:lnTo>
                    <a:pt x="14277" y="3117"/>
                  </a:lnTo>
                  <a:close/>
                </a:path>
              </a:pathLst>
            </a:custGeom>
            <a:solidFill>
              <a:srgbClr val="3333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6007825" y="2988575"/>
              <a:ext cx="23725" cy="32825"/>
            </a:xfrm>
            <a:custGeom>
              <a:avLst/>
              <a:gdLst/>
              <a:ahLst/>
              <a:cxnLst/>
              <a:rect l="l" t="t" r="r" b="b"/>
              <a:pathLst>
                <a:path w="949" h="1313" extrusionOk="0">
                  <a:moveTo>
                    <a:pt x="1" y="845"/>
                  </a:moveTo>
                  <a:lnTo>
                    <a:pt x="377" y="1313"/>
                  </a:lnTo>
                  <a:lnTo>
                    <a:pt x="537" y="993"/>
                  </a:lnTo>
                  <a:lnTo>
                    <a:pt x="925" y="1027"/>
                  </a:lnTo>
                  <a:lnTo>
                    <a:pt x="937" y="434"/>
                  </a:lnTo>
                  <a:lnTo>
                    <a:pt x="948" y="0"/>
                  </a:lnTo>
                  <a:lnTo>
                    <a:pt x="298" y="49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5443775" y="2469900"/>
              <a:ext cx="64800" cy="36250"/>
            </a:xfrm>
            <a:custGeom>
              <a:avLst/>
              <a:gdLst/>
              <a:ahLst/>
              <a:cxnLst/>
              <a:rect l="l" t="t" r="r" b="b"/>
              <a:pathLst>
                <a:path w="2592" h="1450" extrusionOk="0">
                  <a:moveTo>
                    <a:pt x="2146" y="491"/>
                  </a:moveTo>
                  <a:lnTo>
                    <a:pt x="1758" y="228"/>
                  </a:lnTo>
                  <a:lnTo>
                    <a:pt x="1348" y="217"/>
                  </a:lnTo>
                  <a:lnTo>
                    <a:pt x="743" y="0"/>
                  </a:lnTo>
                  <a:lnTo>
                    <a:pt x="378" y="228"/>
                  </a:lnTo>
                  <a:lnTo>
                    <a:pt x="1" y="913"/>
                  </a:lnTo>
                  <a:lnTo>
                    <a:pt x="47" y="1084"/>
                  </a:lnTo>
                  <a:lnTo>
                    <a:pt x="834" y="1449"/>
                  </a:lnTo>
                  <a:lnTo>
                    <a:pt x="1291" y="1301"/>
                  </a:lnTo>
                  <a:lnTo>
                    <a:pt x="1964" y="1358"/>
                  </a:lnTo>
                  <a:lnTo>
                    <a:pt x="2592" y="1335"/>
                  </a:lnTo>
                  <a:lnTo>
                    <a:pt x="2534" y="77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4109700" y="3512675"/>
              <a:ext cx="189175" cy="208300"/>
            </a:xfrm>
            <a:custGeom>
              <a:avLst/>
              <a:gdLst/>
              <a:ahLst/>
              <a:cxnLst/>
              <a:rect l="l" t="t" r="r" b="b"/>
              <a:pathLst>
                <a:path w="7567" h="8332" extrusionOk="0">
                  <a:moveTo>
                    <a:pt x="4440" y="80"/>
                  </a:moveTo>
                  <a:lnTo>
                    <a:pt x="4292" y="1"/>
                  </a:lnTo>
                  <a:lnTo>
                    <a:pt x="3835" y="217"/>
                  </a:lnTo>
                  <a:lnTo>
                    <a:pt x="3607" y="217"/>
                  </a:lnTo>
                  <a:lnTo>
                    <a:pt x="3082" y="571"/>
                  </a:lnTo>
                  <a:lnTo>
                    <a:pt x="2797" y="206"/>
                  </a:lnTo>
                  <a:lnTo>
                    <a:pt x="1575" y="514"/>
                  </a:lnTo>
                  <a:lnTo>
                    <a:pt x="982" y="548"/>
                  </a:lnTo>
                  <a:lnTo>
                    <a:pt x="856" y="3789"/>
                  </a:lnTo>
                  <a:lnTo>
                    <a:pt x="92" y="3812"/>
                  </a:lnTo>
                  <a:lnTo>
                    <a:pt x="1" y="6448"/>
                  </a:lnTo>
                  <a:lnTo>
                    <a:pt x="206" y="6597"/>
                  </a:lnTo>
                  <a:lnTo>
                    <a:pt x="628" y="7464"/>
                  </a:lnTo>
                  <a:lnTo>
                    <a:pt x="525" y="8012"/>
                  </a:lnTo>
                  <a:lnTo>
                    <a:pt x="685" y="8331"/>
                  </a:lnTo>
                  <a:lnTo>
                    <a:pt x="1256" y="8240"/>
                  </a:lnTo>
                  <a:lnTo>
                    <a:pt x="1655" y="7841"/>
                  </a:lnTo>
                  <a:lnTo>
                    <a:pt x="2043" y="7567"/>
                  </a:lnTo>
                  <a:lnTo>
                    <a:pt x="2260" y="7122"/>
                  </a:lnTo>
                  <a:lnTo>
                    <a:pt x="2637" y="6905"/>
                  </a:lnTo>
                  <a:lnTo>
                    <a:pt x="2968" y="7019"/>
                  </a:lnTo>
                  <a:lnTo>
                    <a:pt x="3321" y="7282"/>
                  </a:lnTo>
                  <a:lnTo>
                    <a:pt x="3949" y="7327"/>
                  </a:lnTo>
                  <a:lnTo>
                    <a:pt x="4463" y="7110"/>
                  </a:lnTo>
                  <a:lnTo>
                    <a:pt x="4554" y="6825"/>
                  </a:lnTo>
                  <a:lnTo>
                    <a:pt x="4725" y="6391"/>
                  </a:lnTo>
                  <a:lnTo>
                    <a:pt x="5147" y="6323"/>
                  </a:lnTo>
                  <a:lnTo>
                    <a:pt x="5398" y="5981"/>
                  </a:lnTo>
                  <a:lnTo>
                    <a:pt x="5684" y="5364"/>
                  </a:lnTo>
                  <a:lnTo>
                    <a:pt x="6426" y="4702"/>
                  </a:lnTo>
                  <a:lnTo>
                    <a:pt x="7567" y="4029"/>
                  </a:lnTo>
                  <a:lnTo>
                    <a:pt x="7076" y="3618"/>
                  </a:lnTo>
                  <a:lnTo>
                    <a:pt x="6483" y="3481"/>
                  </a:lnTo>
                  <a:lnTo>
                    <a:pt x="6266" y="2899"/>
                  </a:lnTo>
                  <a:lnTo>
                    <a:pt x="6277" y="2580"/>
                  </a:lnTo>
                  <a:lnTo>
                    <a:pt x="5946" y="2488"/>
                  </a:lnTo>
                  <a:lnTo>
                    <a:pt x="5090" y="1484"/>
                  </a:lnTo>
                  <a:lnTo>
                    <a:pt x="4862" y="959"/>
                  </a:lnTo>
                  <a:lnTo>
                    <a:pt x="4714" y="79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4010425" y="2859325"/>
              <a:ext cx="258775" cy="201175"/>
            </a:xfrm>
            <a:custGeom>
              <a:avLst/>
              <a:gdLst/>
              <a:ahLst/>
              <a:cxnLst/>
              <a:rect l="l" t="t" r="r" b="b"/>
              <a:pathLst>
                <a:path w="10351" h="8047" extrusionOk="0">
                  <a:moveTo>
                    <a:pt x="7521" y="2283"/>
                  </a:moveTo>
                  <a:lnTo>
                    <a:pt x="7452" y="2249"/>
                  </a:lnTo>
                  <a:lnTo>
                    <a:pt x="7167" y="1986"/>
                  </a:lnTo>
                  <a:lnTo>
                    <a:pt x="7121" y="1701"/>
                  </a:lnTo>
                  <a:lnTo>
                    <a:pt x="7235" y="1336"/>
                  </a:lnTo>
                  <a:lnTo>
                    <a:pt x="7235" y="959"/>
                  </a:lnTo>
                  <a:lnTo>
                    <a:pt x="6768" y="389"/>
                  </a:lnTo>
                  <a:lnTo>
                    <a:pt x="6665" y="1"/>
                  </a:lnTo>
                  <a:lnTo>
                    <a:pt x="6174" y="160"/>
                  </a:lnTo>
                  <a:lnTo>
                    <a:pt x="5775" y="514"/>
                  </a:lnTo>
                  <a:lnTo>
                    <a:pt x="5204" y="1519"/>
                  </a:lnTo>
                  <a:lnTo>
                    <a:pt x="4462" y="1929"/>
                  </a:lnTo>
                  <a:lnTo>
                    <a:pt x="3686" y="1872"/>
                  </a:lnTo>
                  <a:lnTo>
                    <a:pt x="3458" y="1964"/>
                  </a:lnTo>
                  <a:lnTo>
                    <a:pt x="3538" y="2283"/>
                  </a:lnTo>
                  <a:lnTo>
                    <a:pt x="3127" y="2603"/>
                  </a:lnTo>
                  <a:lnTo>
                    <a:pt x="2796" y="2956"/>
                  </a:lnTo>
                  <a:lnTo>
                    <a:pt x="1792" y="3299"/>
                  </a:lnTo>
                  <a:lnTo>
                    <a:pt x="1586" y="3105"/>
                  </a:lnTo>
                  <a:lnTo>
                    <a:pt x="1461" y="3071"/>
                  </a:lnTo>
                  <a:lnTo>
                    <a:pt x="1312" y="3310"/>
                  </a:lnTo>
                  <a:lnTo>
                    <a:pt x="651" y="3367"/>
                  </a:lnTo>
                  <a:lnTo>
                    <a:pt x="263" y="4303"/>
                  </a:lnTo>
                  <a:lnTo>
                    <a:pt x="57" y="4451"/>
                  </a:lnTo>
                  <a:lnTo>
                    <a:pt x="0" y="5170"/>
                  </a:lnTo>
                  <a:lnTo>
                    <a:pt x="91" y="5558"/>
                  </a:lnTo>
                  <a:lnTo>
                    <a:pt x="34" y="5821"/>
                  </a:lnTo>
                  <a:lnTo>
                    <a:pt x="400" y="6300"/>
                  </a:lnTo>
                  <a:lnTo>
                    <a:pt x="479" y="6620"/>
                  </a:lnTo>
                  <a:lnTo>
                    <a:pt x="776" y="7076"/>
                  </a:lnTo>
                  <a:lnTo>
                    <a:pt x="1141" y="7384"/>
                  </a:lnTo>
                  <a:lnTo>
                    <a:pt x="1187" y="7795"/>
                  </a:lnTo>
                  <a:lnTo>
                    <a:pt x="1278" y="8046"/>
                  </a:lnTo>
                  <a:lnTo>
                    <a:pt x="1689" y="7213"/>
                  </a:lnTo>
                  <a:lnTo>
                    <a:pt x="2157" y="6722"/>
                  </a:lnTo>
                  <a:lnTo>
                    <a:pt x="2705" y="6882"/>
                  </a:lnTo>
                  <a:lnTo>
                    <a:pt x="3218" y="6939"/>
                  </a:lnTo>
                  <a:lnTo>
                    <a:pt x="3287" y="6300"/>
                  </a:lnTo>
                  <a:lnTo>
                    <a:pt x="3595" y="5844"/>
                  </a:lnTo>
                  <a:lnTo>
                    <a:pt x="4029" y="5558"/>
                  </a:lnTo>
                  <a:lnTo>
                    <a:pt x="4679" y="5855"/>
                  </a:lnTo>
                  <a:lnTo>
                    <a:pt x="5193" y="6197"/>
                  </a:lnTo>
                  <a:lnTo>
                    <a:pt x="5786" y="6277"/>
                  </a:lnTo>
                  <a:lnTo>
                    <a:pt x="6379" y="6449"/>
                  </a:lnTo>
                  <a:lnTo>
                    <a:pt x="6608" y="5912"/>
                  </a:lnTo>
                  <a:lnTo>
                    <a:pt x="6722" y="5844"/>
                  </a:lnTo>
                  <a:lnTo>
                    <a:pt x="7098" y="5924"/>
                  </a:lnTo>
                  <a:lnTo>
                    <a:pt x="7977" y="5479"/>
                  </a:lnTo>
                  <a:lnTo>
                    <a:pt x="8297" y="5673"/>
                  </a:lnTo>
                  <a:lnTo>
                    <a:pt x="8548" y="5638"/>
                  </a:lnTo>
                  <a:lnTo>
                    <a:pt x="8673" y="5421"/>
                  </a:lnTo>
                  <a:lnTo>
                    <a:pt x="8959" y="5342"/>
                  </a:lnTo>
                  <a:lnTo>
                    <a:pt x="9575" y="5444"/>
                  </a:lnTo>
                  <a:lnTo>
                    <a:pt x="10088" y="5456"/>
                  </a:lnTo>
                  <a:lnTo>
                    <a:pt x="10351" y="5364"/>
                  </a:lnTo>
                  <a:lnTo>
                    <a:pt x="10214" y="5068"/>
                  </a:lnTo>
                  <a:lnTo>
                    <a:pt x="9621" y="4714"/>
                  </a:lnTo>
                  <a:lnTo>
                    <a:pt x="9404" y="4166"/>
                  </a:lnTo>
                  <a:lnTo>
                    <a:pt x="9061" y="3790"/>
                  </a:lnTo>
                  <a:lnTo>
                    <a:pt x="8525" y="3299"/>
                  </a:lnTo>
                  <a:lnTo>
                    <a:pt x="8502" y="3013"/>
                  </a:lnTo>
                  <a:lnTo>
                    <a:pt x="8068" y="264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1465200" y="1347225"/>
              <a:ext cx="1519000" cy="811125"/>
            </a:xfrm>
            <a:custGeom>
              <a:avLst/>
              <a:gdLst/>
              <a:ahLst/>
              <a:cxnLst/>
              <a:rect l="l" t="t" r="r" b="b"/>
              <a:pathLst>
                <a:path w="60760" h="32445" extrusionOk="0">
                  <a:moveTo>
                    <a:pt x="44931" y="28451"/>
                  </a:moveTo>
                  <a:lnTo>
                    <a:pt x="44828" y="28017"/>
                  </a:lnTo>
                  <a:lnTo>
                    <a:pt x="44474" y="28291"/>
                  </a:lnTo>
                  <a:lnTo>
                    <a:pt x="44543" y="28588"/>
                  </a:lnTo>
                  <a:lnTo>
                    <a:pt x="45342" y="28964"/>
                  </a:lnTo>
                  <a:lnTo>
                    <a:pt x="45615" y="28907"/>
                  </a:lnTo>
                  <a:lnTo>
                    <a:pt x="46083" y="28553"/>
                  </a:lnTo>
                  <a:lnTo>
                    <a:pt x="45410" y="28565"/>
                  </a:lnTo>
                  <a:close/>
                  <a:moveTo>
                    <a:pt x="46985" y="26180"/>
                  </a:moveTo>
                  <a:lnTo>
                    <a:pt x="47008" y="26020"/>
                  </a:lnTo>
                  <a:lnTo>
                    <a:pt x="46426" y="25655"/>
                  </a:lnTo>
                  <a:lnTo>
                    <a:pt x="45581" y="25426"/>
                  </a:lnTo>
                  <a:lnTo>
                    <a:pt x="45307" y="25506"/>
                  </a:lnTo>
                  <a:lnTo>
                    <a:pt x="45809" y="25917"/>
                  </a:lnTo>
                  <a:lnTo>
                    <a:pt x="46620" y="26191"/>
                  </a:lnTo>
                  <a:close/>
                  <a:moveTo>
                    <a:pt x="3425" y="26705"/>
                  </a:moveTo>
                  <a:lnTo>
                    <a:pt x="3459" y="26225"/>
                  </a:lnTo>
                  <a:lnTo>
                    <a:pt x="3002" y="25849"/>
                  </a:lnTo>
                  <a:lnTo>
                    <a:pt x="2945" y="25438"/>
                  </a:lnTo>
                  <a:lnTo>
                    <a:pt x="2934" y="25141"/>
                  </a:lnTo>
                  <a:lnTo>
                    <a:pt x="2340" y="25038"/>
                  </a:lnTo>
                  <a:lnTo>
                    <a:pt x="1998" y="24913"/>
                  </a:lnTo>
                  <a:lnTo>
                    <a:pt x="1416" y="24708"/>
                  </a:lnTo>
                  <a:lnTo>
                    <a:pt x="1222" y="24924"/>
                  </a:lnTo>
                  <a:lnTo>
                    <a:pt x="1131" y="25392"/>
                  </a:lnTo>
                  <a:lnTo>
                    <a:pt x="1747" y="25552"/>
                  </a:lnTo>
                  <a:lnTo>
                    <a:pt x="1690" y="25814"/>
                  </a:lnTo>
                  <a:lnTo>
                    <a:pt x="2101" y="26123"/>
                  </a:lnTo>
                  <a:lnTo>
                    <a:pt x="2101" y="26442"/>
                  </a:lnTo>
                  <a:lnTo>
                    <a:pt x="3002" y="26842"/>
                  </a:lnTo>
                  <a:close/>
                  <a:moveTo>
                    <a:pt x="51379" y="24787"/>
                  </a:moveTo>
                  <a:lnTo>
                    <a:pt x="51926" y="24240"/>
                  </a:lnTo>
                  <a:lnTo>
                    <a:pt x="52132" y="24000"/>
                  </a:lnTo>
                  <a:lnTo>
                    <a:pt x="51835" y="23954"/>
                  </a:lnTo>
                  <a:lnTo>
                    <a:pt x="51128" y="24262"/>
                  </a:lnTo>
                  <a:lnTo>
                    <a:pt x="50534" y="24765"/>
                  </a:lnTo>
                  <a:lnTo>
                    <a:pt x="49381" y="26168"/>
                  </a:lnTo>
                  <a:lnTo>
                    <a:pt x="48617" y="26693"/>
                  </a:lnTo>
                  <a:lnTo>
                    <a:pt x="48845" y="26933"/>
                  </a:lnTo>
                  <a:lnTo>
                    <a:pt x="48309" y="27252"/>
                  </a:lnTo>
                  <a:lnTo>
                    <a:pt x="48332" y="27515"/>
                  </a:lnTo>
                  <a:lnTo>
                    <a:pt x="49701" y="27538"/>
                  </a:lnTo>
                  <a:lnTo>
                    <a:pt x="50477" y="27492"/>
                  </a:lnTo>
                  <a:lnTo>
                    <a:pt x="51105" y="27709"/>
                  </a:lnTo>
                  <a:lnTo>
                    <a:pt x="50477" y="28120"/>
                  </a:lnTo>
                  <a:lnTo>
                    <a:pt x="50888" y="28143"/>
                  </a:lnTo>
                  <a:lnTo>
                    <a:pt x="51926" y="27378"/>
                  </a:lnTo>
                  <a:lnTo>
                    <a:pt x="52098" y="27492"/>
                  </a:lnTo>
                  <a:lnTo>
                    <a:pt x="51744" y="28222"/>
                  </a:lnTo>
                  <a:lnTo>
                    <a:pt x="52177" y="28394"/>
                  </a:lnTo>
                  <a:lnTo>
                    <a:pt x="52497" y="28359"/>
                  </a:lnTo>
                  <a:lnTo>
                    <a:pt x="52999" y="27572"/>
                  </a:lnTo>
                  <a:lnTo>
                    <a:pt x="52931" y="27024"/>
                  </a:lnTo>
                  <a:lnTo>
                    <a:pt x="52976" y="26545"/>
                  </a:lnTo>
                  <a:lnTo>
                    <a:pt x="52440" y="26705"/>
                  </a:lnTo>
                  <a:lnTo>
                    <a:pt x="52839" y="26054"/>
                  </a:lnTo>
                  <a:lnTo>
                    <a:pt x="52234" y="25780"/>
                  </a:lnTo>
                  <a:lnTo>
                    <a:pt x="51846" y="25997"/>
                  </a:lnTo>
                  <a:lnTo>
                    <a:pt x="51287" y="25757"/>
                  </a:lnTo>
                  <a:lnTo>
                    <a:pt x="51630" y="25449"/>
                  </a:lnTo>
                  <a:lnTo>
                    <a:pt x="51219" y="25267"/>
                  </a:lnTo>
                  <a:lnTo>
                    <a:pt x="50671" y="25552"/>
                  </a:lnTo>
                  <a:close/>
                  <a:moveTo>
                    <a:pt x="480" y="21763"/>
                  </a:moveTo>
                  <a:lnTo>
                    <a:pt x="206" y="22048"/>
                  </a:lnTo>
                  <a:lnTo>
                    <a:pt x="1" y="22414"/>
                  </a:lnTo>
                  <a:lnTo>
                    <a:pt x="138" y="22688"/>
                  </a:lnTo>
                  <a:lnTo>
                    <a:pt x="47" y="23087"/>
                  </a:lnTo>
                  <a:lnTo>
                    <a:pt x="149" y="23486"/>
                  </a:lnTo>
                  <a:lnTo>
                    <a:pt x="423" y="23486"/>
                  </a:lnTo>
                  <a:lnTo>
                    <a:pt x="389" y="22790"/>
                  </a:lnTo>
                  <a:lnTo>
                    <a:pt x="1405" y="21797"/>
                  </a:lnTo>
                  <a:lnTo>
                    <a:pt x="708" y="21877"/>
                  </a:lnTo>
                  <a:close/>
                  <a:moveTo>
                    <a:pt x="40548" y="15053"/>
                  </a:moveTo>
                  <a:lnTo>
                    <a:pt x="40491" y="14882"/>
                  </a:lnTo>
                  <a:lnTo>
                    <a:pt x="40240" y="14870"/>
                  </a:lnTo>
                  <a:lnTo>
                    <a:pt x="39852" y="15110"/>
                  </a:lnTo>
                  <a:lnTo>
                    <a:pt x="39795" y="15167"/>
                  </a:lnTo>
                  <a:lnTo>
                    <a:pt x="39807" y="15407"/>
                  </a:lnTo>
                  <a:lnTo>
                    <a:pt x="40046" y="15486"/>
                  </a:lnTo>
                  <a:close/>
                  <a:moveTo>
                    <a:pt x="39179" y="14596"/>
                  </a:moveTo>
                  <a:lnTo>
                    <a:pt x="39293" y="14437"/>
                  </a:lnTo>
                  <a:lnTo>
                    <a:pt x="38437" y="14425"/>
                  </a:lnTo>
                  <a:lnTo>
                    <a:pt x="37730" y="14813"/>
                  </a:lnTo>
                  <a:lnTo>
                    <a:pt x="37730" y="15030"/>
                  </a:lnTo>
                  <a:lnTo>
                    <a:pt x="38163" y="15053"/>
                  </a:lnTo>
                  <a:close/>
                  <a:moveTo>
                    <a:pt x="38734" y="12234"/>
                  </a:moveTo>
                  <a:lnTo>
                    <a:pt x="38346" y="12154"/>
                  </a:lnTo>
                  <a:lnTo>
                    <a:pt x="37638" y="12896"/>
                  </a:lnTo>
                  <a:lnTo>
                    <a:pt x="37125" y="13524"/>
                  </a:lnTo>
                  <a:lnTo>
                    <a:pt x="36303" y="13923"/>
                  </a:lnTo>
                  <a:lnTo>
                    <a:pt x="37205" y="13843"/>
                  </a:lnTo>
                  <a:lnTo>
                    <a:pt x="37091" y="14322"/>
                  </a:lnTo>
                  <a:lnTo>
                    <a:pt x="38266" y="13900"/>
                  </a:lnTo>
                  <a:lnTo>
                    <a:pt x="39145" y="13467"/>
                  </a:lnTo>
                  <a:lnTo>
                    <a:pt x="39259" y="13843"/>
                  </a:lnTo>
                  <a:lnTo>
                    <a:pt x="40103" y="14026"/>
                  </a:lnTo>
                  <a:lnTo>
                    <a:pt x="40799" y="13775"/>
                  </a:lnTo>
                  <a:lnTo>
                    <a:pt x="40526" y="13512"/>
                  </a:lnTo>
                  <a:lnTo>
                    <a:pt x="40046" y="13569"/>
                  </a:lnTo>
                  <a:lnTo>
                    <a:pt x="40229" y="13181"/>
                  </a:lnTo>
                  <a:lnTo>
                    <a:pt x="39704" y="12942"/>
                  </a:lnTo>
                  <a:lnTo>
                    <a:pt x="39213" y="12668"/>
                  </a:lnTo>
                  <a:lnTo>
                    <a:pt x="39008" y="12462"/>
                  </a:lnTo>
                  <a:lnTo>
                    <a:pt x="38608" y="12588"/>
                  </a:lnTo>
                  <a:close/>
                  <a:moveTo>
                    <a:pt x="45102" y="11059"/>
                  </a:moveTo>
                  <a:lnTo>
                    <a:pt x="45627" y="10819"/>
                  </a:lnTo>
                  <a:lnTo>
                    <a:pt x="45764" y="10716"/>
                  </a:lnTo>
                  <a:lnTo>
                    <a:pt x="45969" y="10385"/>
                  </a:lnTo>
                  <a:lnTo>
                    <a:pt x="45638" y="10180"/>
                  </a:lnTo>
                  <a:lnTo>
                    <a:pt x="45045" y="10271"/>
                  </a:lnTo>
                  <a:lnTo>
                    <a:pt x="44497" y="10716"/>
                  </a:lnTo>
                  <a:lnTo>
                    <a:pt x="44394" y="11093"/>
                  </a:lnTo>
                  <a:close/>
                  <a:moveTo>
                    <a:pt x="34568" y="9529"/>
                  </a:moveTo>
                  <a:lnTo>
                    <a:pt x="34454" y="9244"/>
                  </a:lnTo>
                  <a:lnTo>
                    <a:pt x="34409" y="9107"/>
                  </a:lnTo>
                  <a:lnTo>
                    <a:pt x="34180" y="8959"/>
                  </a:lnTo>
                  <a:lnTo>
                    <a:pt x="33758" y="8753"/>
                  </a:lnTo>
                  <a:lnTo>
                    <a:pt x="33062" y="9073"/>
                  </a:lnTo>
                  <a:lnTo>
                    <a:pt x="32343" y="9324"/>
                  </a:lnTo>
                  <a:lnTo>
                    <a:pt x="32845" y="9666"/>
                  </a:lnTo>
                  <a:lnTo>
                    <a:pt x="33382" y="9575"/>
                  </a:lnTo>
                  <a:lnTo>
                    <a:pt x="33975" y="9803"/>
                  </a:lnTo>
                  <a:close/>
                  <a:moveTo>
                    <a:pt x="37764" y="9233"/>
                  </a:moveTo>
                  <a:lnTo>
                    <a:pt x="36817" y="9096"/>
                  </a:lnTo>
                  <a:lnTo>
                    <a:pt x="37638" y="8719"/>
                  </a:lnTo>
                  <a:lnTo>
                    <a:pt x="37581" y="7863"/>
                  </a:lnTo>
                  <a:lnTo>
                    <a:pt x="37307" y="7532"/>
                  </a:lnTo>
                  <a:lnTo>
                    <a:pt x="36668" y="7418"/>
                  </a:lnTo>
                  <a:lnTo>
                    <a:pt x="35516" y="7966"/>
                  </a:lnTo>
                  <a:lnTo>
                    <a:pt x="34728" y="8788"/>
                  </a:lnTo>
                  <a:lnTo>
                    <a:pt x="35139" y="9096"/>
                  </a:lnTo>
                  <a:lnTo>
                    <a:pt x="35367" y="9564"/>
                  </a:lnTo>
                  <a:lnTo>
                    <a:pt x="34466" y="10351"/>
                  </a:lnTo>
                  <a:lnTo>
                    <a:pt x="34009" y="10317"/>
                  </a:lnTo>
                  <a:lnTo>
                    <a:pt x="33130" y="10944"/>
                  </a:lnTo>
                  <a:lnTo>
                    <a:pt x="33724" y="10203"/>
                  </a:lnTo>
                  <a:lnTo>
                    <a:pt x="33039" y="9952"/>
                  </a:lnTo>
                  <a:lnTo>
                    <a:pt x="32400" y="10077"/>
                  </a:lnTo>
                  <a:lnTo>
                    <a:pt x="32058" y="10556"/>
                  </a:lnTo>
                  <a:lnTo>
                    <a:pt x="31213" y="10545"/>
                  </a:lnTo>
                  <a:lnTo>
                    <a:pt x="30186" y="10659"/>
                  </a:lnTo>
                  <a:lnTo>
                    <a:pt x="29467" y="10317"/>
                  </a:lnTo>
                  <a:lnTo>
                    <a:pt x="28748" y="10374"/>
                  </a:lnTo>
                  <a:lnTo>
                    <a:pt x="28531" y="9963"/>
                  </a:lnTo>
                  <a:lnTo>
                    <a:pt x="28235" y="9780"/>
                  </a:lnTo>
                  <a:lnTo>
                    <a:pt x="27698" y="9849"/>
                  </a:lnTo>
                  <a:lnTo>
                    <a:pt x="26956" y="9895"/>
                  </a:lnTo>
                  <a:lnTo>
                    <a:pt x="26329" y="10146"/>
                  </a:lnTo>
                  <a:lnTo>
                    <a:pt x="26614" y="10477"/>
                  </a:lnTo>
                  <a:lnTo>
                    <a:pt x="25610" y="10876"/>
                  </a:lnTo>
                  <a:lnTo>
                    <a:pt x="25416" y="10408"/>
                  </a:lnTo>
                  <a:lnTo>
                    <a:pt x="24788" y="10545"/>
                  </a:lnTo>
                  <a:lnTo>
                    <a:pt x="23099" y="10636"/>
                  </a:lnTo>
                  <a:lnTo>
                    <a:pt x="22186" y="10465"/>
                  </a:lnTo>
                  <a:lnTo>
                    <a:pt x="23396" y="10089"/>
                  </a:lnTo>
                  <a:lnTo>
                    <a:pt x="22996" y="9689"/>
                  </a:lnTo>
                  <a:lnTo>
                    <a:pt x="22369" y="9746"/>
                  </a:lnTo>
                  <a:lnTo>
                    <a:pt x="21707" y="9609"/>
                  </a:lnTo>
                  <a:lnTo>
                    <a:pt x="20634" y="9335"/>
                  </a:lnTo>
                  <a:lnTo>
                    <a:pt x="20086" y="9004"/>
                  </a:lnTo>
                  <a:lnTo>
                    <a:pt x="19447" y="8959"/>
                  </a:lnTo>
                  <a:lnTo>
                    <a:pt x="18979" y="9187"/>
                  </a:lnTo>
                  <a:lnTo>
                    <a:pt x="18135" y="9324"/>
                  </a:lnTo>
                  <a:lnTo>
                    <a:pt x="18694" y="8730"/>
                  </a:lnTo>
                  <a:lnTo>
                    <a:pt x="17347" y="9244"/>
                  </a:lnTo>
                  <a:lnTo>
                    <a:pt x="17153" y="8582"/>
                  </a:lnTo>
                  <a:lnTo>
                    <a:pt x="16857" y="8491"/>
                  </a:lnTo>
                  <a:lnTo>
                    <a:pt x="16309" y="8845"/>
                  </a:lnTo>
                  <a:lnTo>
                    <a:pt x="15670" y="9016"/>
                  </a:lnTo>
                  <a:lnTo>
                    <a:pt x="15636" y="8708"/>
                  </a:lnTo>
                  <a:lnTo>
                    <a:pt x="14472" y="8902"/>
                  </a:lnTo>
                  <a:lnTo>
                    <a:pt x="13216" y="9233"/>
                  </a:lnTo>
                  <a:lnTo>
                    <a:pt x="12474" y="9153"/>
                  </a:lnTo>
                  <a:lnTo>
                    <a:pt x="11470" y="9381"/>
                  </a:lnTo>
                  <a:lnTo>
                    <a:pt x="10591" y="9701"/>
                  </a:lnTo>
                  <a:lnTo>
                    <a:pt x="10066" y="9632"/>
                  </a:lnTo>
                  <a:lnTo>
                    <a:pt x="9587" y="9267"/>
                  </a:lnTo>
                  <a:lnTo>
                    <a:pt x="8754" y="9073"/>
                  </a:lnTo>
                  <a:lnTo>
                    <a:pt x="8754" y="9073"/>
                  </a:lnTo>
                  <a:lnTo>
                    <a:pt x="5285" y="11960"/>
                  </a:lnTo>
                  <a:lnTo>
                    <a:pt x="229" y="16582"/>
                  </a:lnTo>
                  <a:lnTo>
                    <a:pt x="834" y="16593"/>
                  </a:lnTo>
                  <a:lnTo>
                    <a:pt x="1222" y="16822"/>
                  </a:lnTo>
                  <a:lnTo>
                    <a:pt x="1302" y="17198"/>
                  </a:lnTo>
                  <a:lnTo>
                    <a:pt x="1336" y="17746"/>
                  </a:lnTo>
                  <a:lnTo>
                    <a:pt x="2420" y="17278"/>
                  </a:lnTo>
                  <a:lnTo>
                    <a:pt x="3333" y="17004"/>
                  </a:lnTo>
                  <a:lnTo>
                    <a:pt x="3253" y="17438"/>
                  </a:lnTo>
                  <a:lnTo>
                    <a:pt x="3356" y="17780"/>
                  </a:lnTo>
                  <a:lnTo>
                    <a:pt x="3596" y="18168"/>
                  </a:lnTo>
                  <a:lnTo>
                    <a:pt x="3447" y="18762"/>
                  </a:lnTo>
                  <a:lnTo>
                    <a:pt x="3231" y="19732"/>
                  </a:lnTo>
                  <a:lnTo>
                    <a:pt x="3881" y="20280"/>
                  </a:lnTo>
                  <a:lnTo>
                    <a:pt x="3447" y="20805"/>
                  </a:lnTo>
                  <a:lnTo>
                    <a:pt x="2717" y="21215"/>
                  </a:lnTo>
                  <a:lnTo>
                    <a:pt x="2717" y="21215"/>
                  </a:lnTo>
                  <a:lnTo>
                    <a:pt x="2363" y="21660"/>
                  </a:lnTo>
                  <a:lnTo>
                    <a:pt x="2660" y="22288"/>
                  </a:lnTo>
                  <a:lnTo>
                    <a:pt x="2215" y="22984"/>
                  </a:lnTo>
                  <a:lnTo>
                    <a:pt x="2797" y="23361"/>
                  </a:lnTo>
                  <a:lnTo>
                    <a:pt x="2283" y="23886"/>
                  </a:lnTo>
                  <a:lnTo>
                    <a:pt x="2101" y="24673"/>
                  </a:lnTo>
                  <a:lnTo>
                    <a:pt x="3082" y="25027"/>
                  </a:lnTo>
                  <a:lnTo>
                    <a:pt x="3310" y="25415"/>
                  </a:lnTo>
                  <a:lnTo>
                    <a:pt x="4086" y="26282"/>
                  </a:lnTo>
                  <a:lnTo>
                    <a:pt x="4189" y="26282"/>
                  </a:lnTo>
                  <a:lnTo>
                    <a:pt x="6163" y="26282"/>
                  </a:lnTo>
                  <a:lnTo>
                    <a:pt x="8252" y="26282"/>
                  </a:lnTo>
                  <a:lnTo>
                    <a:pt x="8937" y="26282"/>
                  </a:lnTo>
                  <a:lnTo>
                    <a:pt x="11071" y="26282"/>
                  </a:lnTo>
                  <a:lnTo>
                    <a:pt x="13148" y="26282"/>
                  </a:lnTo>
                  <a:lnTo>
                    <a:pt x="15236" y="26282"/>
                  </a:lnTo>
                  <a:lnTo>
                    <a:pt x="17347" y="26282"/>
                  </a:lnTo>
                  <a:lnTo>
                    <a:pt x="19733" y="26282"/>
                  </a:lnTo>
                  <a:lnTo>
                    <a:pt x="22129" y="26282"/>
                  </a:lnTo>
                  <a:lnTo>
                    <a:pt x="23567" y="26282"/>
                  </a:lnTo>
                  <a:lnTo>
                    <a:pt x="23761" y="25940"/>
                  </a:lnTo>
                  <a:lnTo>
                    <a:pt x="23989" y="25940"/>
                  </a:lnTo>
                  <a:lnTo>
                    <a:pt x="23875" y="26419"/>
                  </a:lnTo>
                  <a:lnTo>
                    <a:pt x="24012" y="26568"/>
                  </a:lnTo>
                  <a:lnTo>
                    <a:pt x="24469" y="26625"/>
                  </a:lnTo>
                  <a:lnTo>
                    <a:pt x="25131" y="26762"/>
                  </a:lnTo>
                  <a:lnTo>
                    <a:pt x="25667" y="27036"/>
                  </a:lnTo>
                  <a:lnTo>
                    <a:pt x="26295" y="26921"/>
                  </a:lnTo>
                  <a:lnTo>
                    <a:pt x="27048" y="27150"/>
                  </a:lnTo>
                  <a:lnTo>
                    <a:pt x="27048" y="27150"/>
                  </a:lnTo>
                  <a:lnTo>
                    <a:pt x="27504" y="26807"/>
                  </a:lnTo>
                  <a:lnTo>
                    <a:pt x="27961" y="26670"/>
                  </a:lnTo>
                  <a:lnTo>
                    <a:pt x="28223" y="26454"/>
                  </a:lnTo>
                  <a:lnTo>
                    <a:pt x="28440" y="26339"/>
                  </a:lnTo>
                  <a:lnTo>
                    <a:pt x="29011" y="26511"/>
                  </a:lnTo>
                  <a:lnTo>
                    <a:pt x="29479" y="26533"/>
                  </a:lnTo>
                  <a:lnTo>
                    <a:pt x="29593" y="26648"/>
                  </a:lnTo>
                  <a:lnTo>
                    <a:pt x="29604" y="27150"/>
                  </a:lnTo>
                  <a:lnTo>
                    <a:pt x="30346" y="27298"/>
                  </a:lnTo>
                  <a:lnTo>
                    <a:pt x="30106" y="27538"/>
                  </a:lnTo>
                  <a:lnTo>
                    <a:pt x="30277" y="27812"/>
                  </a:lnTo>
                  <a:lnTo>
                    <a:pt x="30004" y="28131"/>
                  </a:lnTo>
                  <a:lnTo>
                    <a:pt x="30266" y="28245"/>
                  </a:lnTo>
                  <a:lnTo>
                    <a:pt x="29992" y="28553"/>
                  </a:lnTo>
                  <a:lnTo>
                    <a:pt x="29992" y="28553"/>
                  </a:lnTo>
                  <a:lnTo>
                    <a:pt x="30163" y="28576"/>
                  </a:lnTo>
                  <a:lnTo>
                    <a:pt x="30346" y="28451"/>
                  </a:lnTo>
                  <a:lnTo>
                    <a:pt x="30414" y="28645"/>
                  </a:lnTo>
                  <a:lnTo>
                    <a:pt x="30905" y="28747"/>
                  </a:lnTo>
                  <a:lnTo>
                    <a:pt x="31441" y="28759"/>
                  </a:lnTo>
                  <a:lnTo>
                    <a:pt x="31989" y="28850"/>
                  </a:lnTo>
                  <a:lnTo>
                    <a:pt x="32560" y="29021"/>
                  </a:lnTo>
                  <a:lnTo>
                    <a:pt x="32674" y="29307"/>
                  </a:lnTo>
                  <a:lnTo>
                    <a:pt x="32868" y="29980"/>
                  </a:lnTo>
                  <a:lnTo>
                    <a:pt x="32526" y="30265"/>
                  </a:lnTo>
                  <a:lnTo>
                    <a:pt x="31989" y="30151"/>
                  </a:lnTo>
                  <a:lnTo>
                    <a:pt x="31841" y="29603"/>
                  </a:lnTo>
                  <a:lnTo>
                    <a:pt x="31715" y="30163"/>
                  </a:lnTo>
                  <a:lnTo>
                    <a:pt x="31179" y="30642"/>
                  </a:lnTo>
                  <a:lnTo>
                    <a:pt x="31065" y="31064"/>
                  </a:lnTo>
                  <a:lnTo>
                    <a:pt x="30905" y="31304"/>
                  </a:lnTo>
                  <a:lnTo>
                    <a:pt x="30323" y="31589"/>
                  </a:lnTo>
                  <a:lnTo>
                    <a:pt x="30323" y="31589"/>
                  </a:lnTo>
                  <a:lnTo>
                    <a:pt x="29787" y="32068"/>
                  </a:lnTo>
                  <a:lnTo>
                    <a:pt x="29501" y="32388"/>
                  </a:lnTo>
                  <a:lnTo>
                    <a:pt x="29889" y="32445"/>
                  </a:lnTo>
                  <a:lnTo>
                    <a:pt x="30528" y="32160"/>
                  </a:lnTo>
                  <a:lnTo>
                    <a:pt x="30951" y="31909"/>
                  </a:lnTo>
                  <a:lnTo>
                    <a:pt x="31179" y="31874"/>
                  </a:lnTo>
                  <a:lnTo>
                    <a:pt x="31544" y="31954"/>
                  </a:lnTo>
                  <a:lnTo>
                    <a:pt x="31784" y="31829"/>
                  </a:lnTo>
                  <a:lnTo>
                    <a:pt x="32183" y="31715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902" y="31338"/>
                  </a:lnTo>
                  <a:lnTo>
                    <a:pt x="32857" y="31361"/>
                  </a:lnTo>
                  <a:lnTo>
                    <a:pt x="32617" y="31395"/>
                  </a:lnTo>
                  <a:lnTo>
                    <a:pt x="32354" y="31315"/>
                  </a:lnTo>
                  <a:lnTo>
                    <a:pt x="32685" y="31018"/>
                  </a:lnTo>
                  <a:lnTo>
                    <a:pt x="32959" y="30916"/>
                  </a:lnTo>
                  <a:lnTo>
                    <a:pt x="33518" y="30790"/>
                  </a:lnTo>
                  <a:lnTo>
                    <a:pt x="34169" y="30665"/>
                  </a:lnTo>
                  <a:lnTo>
                    <a:pt x="34431" y="30824"/>
                  </a:lnTo>
                  <a:lnTo>
                    <a:pt x="34694" y="30630"/>
                  </a:lnTo>
                  <a:lnTo>
                    <a:pt x="34968" y="30516"/>
                  </a:lnTo>
                  <a:lnTo>
                    <a:pt x="35093" y="30573"/>
                  </a:lnTo>
                  <a:lnTo>
                    <a:pt x="35105" y="30585"/>
                  </a:lnTo>
                  <a:lnTo>
                    <a:pt x="36063" y="29991"/>
                  </a:lnTo>
                  <a:lnTo>
                    <a:pt x="36451" y="29820"/>
                  </a:lnTo>
                  <a:lnTo>
                    <a:pt x="37547" y="29820"/>
                  </a:lnTo>
                  <a:lnTo>
                    <a:pt x="38882" y="29820"/>
                  </a:lnTo>
                  <a:lnTo>
                    <a:pt x="39019" y="29592"/>
                  </a:lnTo>
                  <a:lnTo>
                    <a:pt x="39259" y="29546"/>
                  </a:lnTo>
                  <a:lnTo>
                    <a:pt x="39624" y="29421"/>
                  </a:lnTo>
                  <a:lnTo>
                    <a:pt x="40001" y="29021"/>
                  </a:lnTo>
                  <a:lnTo>
                    <a:pt x="40457" y="28325"/>
                  </a:lnTo>
                  <a:lnTo>
                    <a:pt x="41245" y="27652"/>
                  </a:lnTo>
                  <a:lnTo>
                    <a:pt x="41404" y="27892"/>
                  </a:lnTo>
                  <a:lnTo>
                    <a:pt x="41929" y="27732"/>
                  </a:lnTo>
                  <a:lnTo>
                    <a:pt x="42146" y="27994"/>
                  </a:lnTo>
                  <a:lnTo>
                    <a:pt x="41747" y="29204"/>
                  </a:lnTo>
                  <a:lnTo>
                    <a:pt x="42043" y="29706"/>
                  </a:lnTo>
                  <a:lnTo>
                    <a:pt x="42888" y="29592"/>
                  </a:lnTo>
                  <a:lnTo>
                    <a:pt x="44041" y="29558"/>
                  </a:lnTo>
                  <a:lnTo>
                    <a:pt x="42557" y="30288"/>
                  </a:lnTo>
                  <a:lnTo>
                    <a:pt x="42340" y="31030"/>
                  </a:lnTo>
                  <a:lnTo>
                    <a:pt x="42876" y="31098"/>
                  </a:lnTo>
                  <a:lnTo>
                    <a:pt x="43881" y="30459"/>
                  </a:lnTo>
                  <a:lnTo>
                    <a:pt x="44714" y="30117"/>
                  </a:lnTo>
                  <a:lnTo>
                    <a:pt x="46449" y="29592"/>
                  </a:lnTo>
                  <a:lnTo>
                    <a:pt x="47521" y="29010"/>
                  </a:lnTo>
                  <a:lnTo>
                    <a:pt x="47156" y="28690"/>
                  </a:lnTo>
                  <a:lnTo>
                    <a:pt x="47293" y="28051"/>
                  </a:lnTo>
                  <a:lnTo>
                    <a:pt x="46277" y="29044"/>
                  </a:lnTo>
                  <a:lnTo>
                    <a:pt x="45056" y="29158"/>
                  </a:lnTo>
                  <a:lnTo>
                    <a:pt x="44269" y="28725"/>
                  </a:lnTo>
                  <a:lnTo>
                    <a:pt x="44257" y="28063"/>
                  </a:lnTo>
                  <a:lnTo>
                    <a:pt x="44337" y="27093"/>
                  </a:lnTo>
                  <a:lnTo>
                    <a:pt x="45216" y="26511"/>
                  </a:lnTo>
                  <a:lnTo>
                    <a:pt x="44737" y="26066"/>
                  </a:lnTo>
                  <a:lnTo>
                    <a:pt x="43653" y="26145"/>
                  </a:lnTo>
                  <a:lnTo>
                    <a:pt x="41929" y="26887"/>
                  </a:lnTo>
                  <a:lnTo>
                    <a:pt x="40377" y="28063"/>
                  </a:lnTo>
                  <a:lnTo>
                    <a:pt x="39715" y="28200"/>
                  </a:lnTo>
                  <a:lnTo>
                    <a:pt x="40834" y="27389"/>
                  </a:lnTo>
                  <a:lnTo>
                    <a:pt x="42272" y="26203"/>
                  </a:lnTo>
                  <a:lnTo>
                    <a:pt x="43299" y="25826"/>
                  </a:lnTo>
                  <a:lnTo>
                    <a:pt x="44109" y="25198"/>
                  </a:lnTo>
                  <a:lnTo>
                    <a:pt x="44851" y="25118"/>
                  </a:lnTo>
                  <a:lnTo>
                    <a:pt x="45901" y="25141"/>
                  </a:lnTo>
                  <a:lnTo>
                    <a:pt x="47327" y="25324"/>
                  </a:lnTo>
                  <a:lnTo>
                    <a:pt x="48548" y="25175"/>
                  </a:lnTo>
                  <a:lnTo>
                    <a:pt x="49667" y="24456"/>
                  </a:lnTo>
                  <a:lnTo>
                    <a:pt x="50899" y="24137"/>
                  </a:lnTo>
                  <a:lnTo>
                    <a:pt x="51504" y="23840"/>
                  </a:lnTo>
                  <a:lnTo>
                    <a:pt x="52098" y="23509"/>
                  </a:lnTo>
                  <a:lnTo>
                    <a:pt x="52383" y="22539"/>
                  </a:lnTo>
                  <a:lnTo>
                    <a:pt x="52234" y="22208"/>
                  </a:lnTo>
                  <a:lnTo>
                    <a:pt x="51744" y="22094"/>
                  </a:lnTo>
                  <a:lnTo>
                    <a:pt x="51744" y="21375"/>
                  </a:lnTo>
                  <a:lnTo>
                    <a:pt x="51413" y="21101"/>
                  </a:lnTo>
                  <a:lnTo>
                    <a:pt x="50431" y="20873"/>
                  </a:lnTo>
                  <a:lnTo>
                    <a:pt x="50032" y="20382"/>
                  </a:lnTo>
                  <a:lnTo>
                    <a:pt x="49347" y="19903"/>
                  </a:lnTo>
                  <a:lnTo>
                    <a:pt x="49838" y="19378"/>
                  </a:lnTo>
                  <a:lnTo>
                    <a:pt x="49553" y="18362"/>
                  </a:lnTo>
                  <a:lnTo>
                    <a:pt x="49176" y="17290"/>
                  </a:lnTo>
                  <a:lnTo>
                    <a:pt x="49039" y="16548"/>
                  </a:lnTo>
                  <a:lnTo>
                    <a:pt x="48423" y="16936"/>
                  </a:lnTo>
                  <a:lnTo>
                    <a:pt x="47361" y="17860"/>
                  </a:lnTo>
                  <a:lnTo>
                    <a:pt x="46209" y="18317"/>
                  </a:lnTo>
                  <a:lnTo>
                    <a:pt x="45981" y="17837"/>
                  </a:lnTo>
                  <a:lnTo>
                    <a:pt x="45456" y="17689"/>
                  </a:lnTo>
                  <a:lnTo>
                    <a:pt x="45764" y="16651"/>
                  </a:lnTo>
                  <a:lnTo>
                    <a:pt x="46140" y="15954"/>
                  </a:lnTo>
                  <a:lnTo>
                    <a:pt x="45045" y="15874"/>
                  </a:lnTo>
                  <a:lnTo>
                    <a:pt x="45022" y="15566"/>
                  </a:lnTo>
                  <a:lnTo>
                    <a:pt x="44508" y="15098"/>
                  </a:lnTo>
                  <a:lnTo>
                    <a:pt x="44086" y="14813"/>
                  </a:lnTo>
                  <a:lnTo>
                    <a:pt x="43447" y="15019"/>
                  </a:lnTo>
                  <a:lnTo>
                    <a:pt x="42842" y="14950"/>
                  </a:lnTo>
                  <a:lnTo>
                    <a:pt x="41906" y="14722"/>
                  </a:lnTo>
                  <a:lnTo>
                    <a:pt x="41347" y="14904"/>
                  </a:lnTo>
                  <a:lnTo>
                    <a:pt x="40799" y="16194"/>
                  </a:lnTo>
                  <a:lnTo>
                    <a:pt x="40663" y="16947"/>
                  </a:lnTo>
                  <a:lnTo>
                    <a:pt x="39407" y="17815"/>
                  </a:lnTo>
                  <a:lnTo>
                    <a:pt x="39852" y="18465"/>
                  </a:lnTo>
                  <a:lnTo>
                    <a:pt x="39921" y="19173"/>
                  </a:lnTo>
                  <a:lnTo>
                    <a:pt x="39681" y="19743"/>
                  </a:lnTo>
                  <a:lnTo>
                    <a:pt x="39008" y="20325"/>
                  </a:lnTo>
                  <a:lnTo>
                    <a:pt x="37935" y="20930"/>
                  </a:lnTo>
                  <a:lnTo>
                    <a:pt x="36657" y="21330"/>
                  </a:lnTo>
                  <a:lnTo>
                    <a:pt x="36896" y="21786"/>
                  </a:lnTo>
                  <a:lnTo>
                    <a:pt x="36577" y="23155"/>
                  </a:lnTo>
                  <a:lnTo>
                    <a:pt x="35778" y="24057"/>
                  </a:lnTo>
                  <a:lnTo>
                    <a:pt x="35128" y="24320"/>
                  </a:lnTo>
                  <a:lnTo>
                    <a:pt x="34500" y="23498"/>
                  </a:lnTo>
                  <a:lnTo>
                    <a:pt x="34489" y="22528"/>
                  </a:lnTo>
                  <a:lnTo>
                    <a:pt x="34728" y="21672"/>
                  </a:lnTo>
                  <a:lnTo>
                    <a:pt x="35242" y="20930"/>
                  </a:lnTo>
                  <a:lnTo>
                    <a:pt x="34557" y="20839"/>
                  </a:lnTo>
                  <a:lnTo>
                    <a:pt x="33484" y="20782"/>
                  </a:lnTo>
                  <a:lnTo>
                    <a:pt x="32971" y="20428"/>
                  </a:lnTo>
                  <a:lnTo>
                    <a:pt x="32286" y="20200"/>
                  </a:lnTo>
                  <a:lnTo>
                    <a:pt x="32046" y="19789"/>
                  </a:lnTo>
                  <a:lnTo>
                    <a:pt x="31578" y="19469"/>
                  </a:lnTo>
                  <a:lnTo>
                    <a:pt x="30574" y="19104"/>
                  </a:lnTo>
                  <a:lnTo>
                    <a:pt x="29558" y="19275"/>
                  </a:lnTo>
                  <a:lnTo>
                    <a:pt x="29661" y="18636"/>
                  </a:lnTo>
                  <a:lnTo>
                    <a:pt x="29878" y="17849"/>
                  </a:lnTo>
                  <a:lnTo>
                    <a:pt x="29022" y="17700"/>
                  </a:lnTo>
                  <a:lnTo>
                    <a:pt x="29718" y="16730"/>
                  </a:lnTo>
                  <a:lnTo>
                    <a:pt x="30414" y="16080"/>
                  </a:lnTo>
                  <a:lnTo>
                    <a:pt x="31761" y="15156"/>
                  </a:lnTo>
                  <a:lnTo>
                    <a:pt x="32982" y="14494"/>
                  </a:lnTo>
                  <a:lnTo>
                    <a:pt x="33781" y="14391"/>
                  </a:lnTo>
                  <a:lnTo>
                    <a:pt x="34203" y="13866"/>
                  </a:lnTo>
                  <a:lnTo>
                    <a:pt x="34922" y="13524"/>
                  </a:lnTo>
                  <a:lnTo>
                    <a:pt x="35835" y="13467"/>
                  </a:lnTo>
                  <a:lnTo>
                    <a:pt x="36942" y="12930"/>
                  </a:lnTo>
                  <a:lnTo>
                    <a:pt x="37353" y="12588"/>
                  </a:lnTo>
                  <a:lnTo>
                    <a:pt x="38403" y="11914"/>
                  </a:lnTo>
                  <a:lnTo>
                    <a:pt x="38859" y="11515"/>
                  </a:lnTo>
                  <a:lnTo>
                    <a:pt x="39316" y="11755"/>
                  </a:lnTo>
                  <a:lnTo>
                    <a:pt x="40252" y="11629"/>
                  </a:lnTo>
                  <a:lnTo>
                    <a:pt x="41792" y="11081"/>
                  </a:lnTo>
                  <a:lnTo>
                    <a:pt x="42112" y="10705"/>
                  </a:lnTo>
                  <a:lnTo>
                    <a:pt x="41998" y="10283"/>
                  </a:lnTo>
                  <a:lnTo>
                    <a:pt x="42717" y="9872"/>
                  </a:lnTo>
                  <a:lnTo>
                    <a:pt x="42956" y="9484"/>
                  </a:lnTo>
                  <a:lnTo>
                    <a:pt x="42454" y="9118"/>
                  </a:lnTo>
                  <a:lnTo>
                    <a:pt x="41690" y="9004"/>
                  </a:lnTo>
                  <a:lnTo>
                    <a:pt x="40902" y="8947"/>
                  </a:lnTo>
                  <a:lnTo>
                    <a:pt x="40252" y="9792"/>
                  </a:lnTo>
                  <a:lnTo>
                    <a:pt x="39316" y="10442"/>
                  </a:lnTo>
                  <a:lnTo>
                    <a:pt x="38289" y="11013"/>
                  </a:lnTo>
                  <a:lnTo>
                    <a:pt x="38106" y="10488"/>
                  </a:lnTo>
                  <a:lnTo>
                    <a:pt x="38711" y="9917"/>
                  </a:lnTo>
                  <a:lnTo>
                    <a:pt x="38391" y="9415"/>
                  </a:lnTo>
                  <a:lnTo>
                    <a:pt x="37148" y="10020"/>
                  </a:lnTo>
                  <a:close/>
                  <a:moveTo>
                    <a:pt x="26991" y="6539"/>
                  </a:moveTo>
                  <a:lnTo>
                    <a:pt x="26591" y="6391"/>
                  </a:lnTo>
                  <a:lnTo>
                    <a:pt x="24583" y="6847"/>
                  </a:lnTo>
                  <a:lnTo>
                    <a:pt x="23852" y="7133"/>
                  </a:lnTo>
                  <a:lnTo>
                    <a:pt x="22745" y="7692"/>
                  </a:lnTo>
                  <a:lnTo>
                    <a:pt x="23510" y="7897"/>
                  </a:lnTo>
                  <a:lnTo>
                    <a:pt x="24400" y="7875"/>
                  </a:lnTo>
                  <a:lnTo>
                    <a:pt x="22757" y="8183"/>
                  </a:lnTo>
                  <a:lnTo>
                    <a:pt x="22757" y="8445"/>
                  </a:lnTo>
                  <a:lnTo>
                    <a:pt x="23556" y="8468"/>
                  </a:lnTo>
                  <a:lnTo>
                    <a:pt x="24834" y="8411"/>
                  </a:lnTo>
                  <a:lnTo>
                    <a:pt x="25770" y="8582"/>
                  </a:lnTo>
                  <a:lnTo>
                    <a:pt x="24879" y="8719"/>
                  </a:lnTo>
                  <a:lnTo>
                    <a:pt x="24092" y="8673"/>
                  </a:lnTo>
                  <a:lnTo>
                    <a:pt x="23088" y="8810"/>
                  </a:lnTo>
                  <a:lnTo>
                    <a:pt x="22608" y="8890"/>
                  </a:lnTo>
                  <a:lnTo>
                    <a:pt x="22700" y="9495"/>
                  </a:lnTo>
                  <a:lnTo>
                    <a:pt x="23293" y="9404"/>
                  </a:lnTo>
                  <a:lnTo>
                    <a:pt x="23887" y="9621"/>
                  </a:lnTo>
                  <a:lnTo>
                    <a:pt x="23841" y="9974"/>
                  </a:lnTo>
                  <a:lnTo>
                    <a:pt x="24948" y="9906"/>
                  </a:lnTo>
                  <a:lnTo>
                    <a:pt x="26546" y="9792"/>
                  </a:lnTo>
                  <a:lnTo>
                    <a:pt x="27892" y="9529"/>
                  </a:lnTo>
                  <a:lnTo>
                    <a:pt x="28600" y="9472"/>
                  </a:lnTo>
                  <a:lnTo>
                    <a:pt x="29422" y="9689"/>
                  </a:lnTo>
                  <a:lnTo>
                    <a:pt x="30380" y="9803"/>
                  </a:lnTo>
                  <a:lnTo>
                    <a:pt x="30814" y="9529"/>
                  </a:lnTo>
                  <a:lnTo>
                    <a:pt x="30722" y="9233"/>
                  </a:lnTo>
                  <a:lnTo>
                    <a:pt x="31715" y="9176"/>
                  </a:lnTo>
                  <a:lnTo>
                    <a:pt x="32092" y="8833"/>
                  </a:lnTo>
                  <a:lnTo>
                    <a:pt x="31373" y="8479"/>
                  </a:lnTo>
                  <a:lnTo>
                    <a:pt x="30768" y="8103"/>
                  </a:lnTo>
                  <a:lnTo>
                    <a:pt x="31111" y="7589"/>
                  </a:lnTo>
                  <a:lnTo>
                    <a:pt x="31499" y="6870"/>
                  </a:lnTo>
                  <a:lnTo>
                    <a:pt x="31190" y="6585"/>
                  </a:lnTo>
                  <a:lnTo>
                    <a:pt x="30757" y="6448"/>
                  </a:lnTo>
                  <a:lnTo>
                    <a:pt x="30163" y="6562"/>
                  </a:lnTo>
                  <a:lnTo>
                    <a:pt x="29764" y="7327"/>
                  </a:lnTo>
                  <a:lnTo>
                    <a:pt x="29148" y="7623"/>
                  </a:lnTo>
                  <a:lnTo>
                    <a:pt x="29467" y="6893"/>
                  </a:lnTo>
                  <a:lnTo>
                    <a:pt x="29216" y="6653"/>
                  </a:lnTo>
                  <a:lnTo>
                    <a:pt x="28178" y="7041"/>
                  </a:lnTo>
                  <a:lnTo>
                    <a:pt x="27812" y="6665"/>
                  </a:lnTo>
                  <a:lnTo>
                    <a:pt x="26329" y="6882"/>
                  </a:lnTo>
                  <a:close/>
                  <a:moveTo>
                    <a:pt x="32571" y="6323"/>
                  </a:moveTo>
                  <a:lnTo>
                    <a:pt x="32332" y="6163"/>
                  </a:lnTo>
                  <a:lnTo>
                    <a:pt x="31556" y="6197"/>
                  </a:lnTo>
                  <a:lnTo>
                    <a:pt x="31259" y="6300"/>
                  </a:lnTo>
                  <a:lnTo>
                    <a:pt x="31578" y="6813"/>
                  </a:lnTo>
                  <a:close/>
                  <a:moveTo>
                    <a:pt x="47932" y="6551"/>
                  </a:moveTo>
                  <a:lnTo>
                    <a:pt x="47304" y="6151"/>
                  </a:lnTo>
                  <a:lnTo>
                    <a:pt x="46106" y="6083"/>
                  </a:lnTo>
                  <a:lnTo>
                    <a:pt x="45809" y="6128"/>
                  </a:lnTo>
                  <a:lnTo>
                    <a:pt x="45570" y="6380"/>
                  </a:lnTo>
                  <a:lnTo>
                    <a:pt x="45855" y="6779"/>
                  </a:lnTo>
                  <a:lnTo>
                    <a:pt x="45981" y="6825"/>
                  </a:lnTo>
                  <a:lnTo>
                    <a:pt x="46665" y="6722"/>
                  </a:lnTo>
                  <a:lnTo>
                    <a:pt x="47247" y="6733"/>
                  </a:lnTo>
                  <a:lnTo>
                    <a:pt x="47841" y="6756"/>
                  </a:lnTo>
                  <a:close/>
                  <a:moveTo>
                    <a:pt x="42317" y="6505"/>
                  </a:moveTo>
                  <a:lnTo>
                    <a:pt x="43128" y="6049"/>
                  </a:lnTo>
                  <a:lnTo>
                    <a:pt x="41530" y="6243"/>
                  </a:lnTo>
                  <a:lnTo>
                    <a:pt x="40708" y="6539"/>
                  </a:lnTo>
                  <a:lnTo>
                    <a:pt x="39692" y="7190"/>
                  </a:lnTo>
                  <a:lnTo>
                    <a:pt x="39225" y="7932"/>
                  </a:lnTo>
                  <a:lnTo>
                    <a:pt x="40023" y="7954"/>
                  </a:lnTo>
                  <a:lnTo>
                    <a:pt x="39145" y="8274"/>
                  </a:lnTo>
                  <a:lnTo>
                    <a:pt x="39407" y="8548"/>
                  </a:lnTo>
                  <a:lnTo>
                    <a:pt x="40252" y="8662"/>
                  </a:lnTo>
                  <a:lnTo>
                    <a:pt x="41290" y="8879"/>
                  </a:lnTo>
                  <a:lnTo>
                    <a:pt x="43253" y="9050"/>
                  </a:lnTo>
                  <a:lnTo>
                    <a:pt x="44383" y="8959"/>
                  </a:lnTo>
                  <a:lnTo>
                    <a:pt x="44839" y="8730"/>
                  </a:lnTo>
                  <a:lnTo>
                    <a:pt x="45125" y="8993"/>
                  </a:lnTo>
                  <a:lnTo>
                    <a:pt x="45593" y="9039"/>
                  </a:lnTo>
                  <a:lnTo>
                    <a:pt x="45878" y="9507"/>
                  </a:lnTo>
                  <a:lnTo>
                    <a:pt x="45387" y="9701"/>
                  </a:lnTo>
                  <a:lnTo>
                    <a:pt x="46391" y="9963"/>
                  </a:lnTo>
                  <a:lnTo>
                    <a:pt x="47053" y="10328"/>
                  </a:lnTo>
                  <a:lnTo>
                    <a:pt x="47122" y="10602"/>
                  </a:lnTo>
                  <a:lnTo>
                    <a:pt x="47065" y="10944"/>
                  </a:lnTo>
                  <a:lnTo>
                    <a:pt x="45844" y="11720"/>
                  </a:lnTo>
                  <a:lnTo>
                    <a:pt x="45387" y="12097"/>
                  </a:lnTo>
                  <a:lnTo>
                    <a:pt x="45410" y="12382"/>
                  </a:lnTo>
                  <a:lnTo>
                    <a:pt x="44098" y="12485"/>
                  </a:lnTo>
                  <a:lnTo>
                    <a:pt x="42956" y="12496"/>
                  </a:lnTo>
                  <a:lnTo>
                    <a:pt x="42180" y="13101"/>
                  </a:lnTo>
                  <a:lnTo>
                    <a:pt x="42523" y="13375"/>
                  </a:lnTo>
                  <a:lnTo>
                    <a:pt x="44383" y="13238"/>
                  </a:lnTo>
                  <a:lnTo>
                    <a:pt x="44508" y="13010"/>
                  </a:lnTo>
                  <a:lnTo>
                    <a:pt x="45182" y="13398"/>
                  </a:lnTo>
                  <a:lnTo>
                    <a:pt x="45855" y="13809"/>
                  </a:lnTo>
                  <a:lnTo>
                    <a:pt x="45513" y="14037"/>
                  </a:lnTo>
                  <a:lnTo>
                    <a:pt x="46049" y="14437"/>
                  </a:lnTo>
                  <a:lnTo>
                    <a:pt x="47133" y="14916"/>
                  </a:lnTo>
                  <a:lnTo>
                    <a:pt x="48662" y="15235"/>
                  </a:lnTo>
                  <a:lnTo>
                    <a:pt x="48708" y="14950"/>
                  </a:lnTo>
                  <a:lnTo>
                    <a:pt x="48309" y="14459"/>
                  </a:lnTo>
                  <a:lnTo>
                    <a:pt x="47807" y="13752"/>
                  </a:lnTo>
                  <a:lnTo>
                    <a:pt x="49016" y="14414"/>
                  </a:lnTo>
                  <a:lnTo>
                    <a:pt x="49690" y="14631"/>
                  </a:lnTo>
                  <a:lnTo>
                    <a:pt x="50203" y="14037"/>
                  </a:lnTo>
                  <a:lnTo>
                    <a:pt x="50203" y="13238"/>
                  </a:lnTo>
                  <a:lnTo>
                    <a:pt x="50066" y="13033"/>
                  </a:lnTo>
                  <a:lnTo>
                    <a:pt x="49439" y="12668"/>
                  </a:lnTo>
                  <a:lnTo>
                    <a:pt x="49050" y="12200"/>
                  </a:lnTo>
                  <a:lnTo>
                    <a:pt x="49381" y="11743"/>
                  </a:lnTo>
                  <a:lnTo>
                    <a:pt x="50203" y="11641"/>
                  </a:lnTo>
                  <a:lnTo>
                    <a:pt x="50751" y="12417"/>
                  </a:lnTo>
                  <a:lnTo>
                    <a:pt x="51322" y="12759"/>
                  </a:lnTo>
                  <a:lnTo>
                    <a:pt x="52839" y="11835"/>
                  </a:lnTo>
                  <a:lnTo>
                    <a:pt x="53319" y="11275"/>
                  </a:lnTo>
                  <a:lnTo>
                    <a:pt x="52406" y="11230"/>
                  </a:lnTo>
                  <a:lnTo>
                    <a:pt x="51949" y="10499"/>
                  </a:lnTo>
                  <a:lnTo>
                    <a:pt x="51105" y="10328"/>
                  </a:lnTo>
                  <a:lnTo>
                    <a:pt x="49998" y="9837"/>
                  </a:lnTo>
                  <a:lnTo>
                    <a:pt x="51287" y="9472"/>
                  </a:lnTo>
                  <a:lnTo>
                    <a:pt x="51173" y="8765"/>
                  </a:lnTo>
                  <a:lnTo>
                    <a:pt x="50854" y="8468"/>
                  </a:lnTo>
                  <a:lnTo>
                    <a:pt x="49678" y="8160"/>
                  </a:lnTo>
                  <a:lnTo>
                    <a:pt x="49404" y="7692"/>
                  </a:lnTo>
                  <a:lnTo>
                    <a:pt x="48240" y="7863"/>
                  </a:lnTo>
                  <a:lnTo>
                    <a:pt x="48389" y="7532"/>
                  </a:lnTo>
                  <a:lnTo>
                    <a:pt x="47875" y="7178"/>
                  </a:lnTo>
                  <a:lnTo>
                    <a:pt x="46905" y="6813"/>
                  </a:lnTo>
                  <a:lnTo>
                    <a:pt x="46163" y="7110"/>
                  </a:lnTo>
                  <a:lnTo>
                    <a:pt x="44885" y="7327"/>
                  </a:lnTo>
                  <a:lnTo>
                    <a:pt x="45353" y="6836"/>
                  </a:lnTo>
                  <a:lnTo>
                    <a:pt x="45022" y="6083"/>
                  </a:lnTo>
                  <a:lnTo>
                    <a:pt x="43367" y="6380"/>
                  </a:lnTo>
                  <a:lnTo>
                    <a:pt x="42352" y="6962"/>
                  </a:lnTo>
                  <a:close/>
                  <a:moveTo>
                    <a:pt x="35185" y="6026"/>
                  </a:moveTo>
                  <a:lnTo>
                    <a:pt x="34169" y="6368"/>
                  </a:lnTo>
                  <a:lnTo>
                    <a:pt x="34295" y="6847"/>
                  </a:lnTo>
                  <a:lnTo>
                    <a:pt x="33245" y="6756"/>
                  </a:lnTo>
                  <a:lnTo>
                    <a:pt x="33005" y="6996"/>
                  </a:lnTo>
                  <a:lnTo>
                    <a:pt x="33827" y="7555"/>
                  </a:lnTo>
                  <a:lnTo>
                    <a:pt x="33952" y="7840"/>
                  </a:lnTo>
                  <a:lnTo>
                    <a:pt x="34443" y="7909"/>
                  </a:lnTo>
                  <a:lnTo>
                    <a:pt x="35641" y="7623"/>
                  </a:lnTo>
                  <a:lnTo>
                    <a:pt x="36360" y="6950"/>
                  </a:lnTo>
                  <a:lnTo>
                    <a:pt x="35824" y="6642"/>
                  </a:lnTo>
                  <a:lnTo>
                    <a:pt x="36680" y="6300"/>
                  </a:lnTo>
                  <a:lnTo>
                    <a:pt x="36748" y="6083"/>
                  </a:lnTo>
                  <a:lnTo>
                    <a:pt x="35675" y="6163"/>
                  </a:lnTo>
                  <a:close/>
                  <a:moveTo>
                    <a:pt x="38369" y="6790"/>
                  </a:moveTo>
                  <a:lnTo>
                    <a:pt x="39168" y="6653"/>
                  </a:lnTo>
                  <a:lnTo>
                    <a:pt x="40594" y="6014"/>
                  </a:lnTo>
                  <a:lnTo>
                    <a:pt x="39715" y="5843"/>
                  </a:lnTo>
                  <a:lnTo>
                    <a:pt x="38608" y="5809"/>
                  </a:lnTo>
                  <a:lnTo>
                    <a:pt x="37867" y="6014"/>
                  </a:lnTo>
                  <a:lnTo>
                    <a:pt x="37262" y="6311"/>
                  </a:lnTo>
                  <a:lnTo>
                    <a:pt x="36908" y="6676"/>
                  </a:lnTo>
                  <a:lnTo>
                    <a:pt x="36657" y="7327"/>
                  </a:lnTo>
                  <a:lnTo>
                    <a:pt x="37262" y="7350"/>
                  </a:lnTo>
                  <a:close/>
                  <a:moveTo>
                    <a:pt x="22004" y="7818"/>
                  </a:moveTo>
                  <a:lnTo>
                    <a:pt x="22369" y="7498"/>
                  </a:lnTo>
                  <a:lnTo>
                    <a:pt x="23670" y="6984"/>
                  </a:lnTo>
                  <a:lnTo>
                    <a:pt x="25644" y="6471"/>
                  </a:lnTo>
                  <a:lnTo>
                    <a:pt x="26557" y="6277"/>
                  </a:lnTo>
                  <a:lnTo>
                    <a:pt x="26329" y="5980"/>
                  </a:lnTo>
                  <a:lnTo>
                    <a:pt x="26055" y="5763"/>
                  </a:lnTo>
                  <a:lnTo>
                    <a:pt x="24708" y="5740"/>
                  </a:lnTo>
                  <a:lnTo>
                    <a:pt x="24126" y="5581"/>
                  </a:lnTo>
                  <a:lnTo>
                    <a:pt x="22129" y="5695"/>
                  </a:lnTo>
                  <a:lnTo>
                    <a:pt x="22083" y="6140"/>
                  </a:lnTo>
                  <a:lnTo>
                    <a:pt x="20999" y="6608"/>
                  </a:lnTo>
                  <a:lnTo>
                    <a:pt x="19949" y="7156"/>
                  </a:lnTo>
                  <a:lnTo>
                    <a:pt x="19333" y="7464"/>
                  </a:lnTo>
                  <a:lnTo>
                    <a:pt x="20178" y="7852"/>
                  </a:lnTo>
                  <a:lnTo>
                    <a:pt x="20086" y="8183"/>
                  </a:lnTo>
                  <a:close/>
                  <a:moveTo>
                    <a:pt x="39704" y="5216"/>
                  </a:moveTo>
                  <a:lnTo>
                    <a:pt x="39750" y="4987"/>
                  </a:lnTo>
                  <a:lnTo>
                    <a:pt x="39544" y="4736"/>
                  </a:lnTo>
                  <a:lnTo>
                    <a:pt x="38563" y="4930"/>
                  </a:lnTo>
                  <a:lnTo>
                    <a:pt x="37935" y="5238"/>
                  </a:lnTo>
                  <a:lnTo>
                    <a:pt x="38391" y="5421"/>
                  </a:lnTo>
                  <a:lnTo>
                    <a:pt x="39122" y="5478"/>
                  </a:lnTo>
                  <a:close/>
                  <a:moveTo>
                    <a:pt x="38460" y="3983"/>
                  </a:moveTo>
                  <a:lnTo>
                    <a:pt x="38300" y="4086"/>
                  </a:lnTo>
                  <a:lnTo>
                    <a:pt x="37615" y="4040"/>
                  </a:lnTo>
                  <a:lnTo>
                    <a:pt x="36531" y="4268"/>
                  </a:lnTo>
                  <a:lnTo>
                    <a:pt x="35995" y="4257"/>
                  </a:lnTo>
                  <a:lnTo>
                    <a:pt x="35379" y="4793"/>
                  </a:lnTo>
                  <a:lnTo>
                    <a:pt x="36326" y="4736"/>
                  </a:lnTo>
                  <a:lnTo>
                    <a:pt x="35835" y="5158"/>
                  </a:lnTo>
                  <a:lnTo>
                    <a:pt x="36292" y="5273"/>
                  </a:lnTo>
                  <a:lnTo>
                    <a:pt x="37262" y="5193"/>
                  </a:lnTo>
                  <a:lnTo>
                    <a:pt x="38095" y="4668"/>
                  </a:lnTo>
                  <a:lnTo>
                    <a:pt x="38494" y="4314"/>
                  </a:lnTo>
                  <a:close/>
                  <a:moveTo>
                    <a:pt x="32879" y="4337"/>
                  </a:moveTo>
                  <a:lnTo>
                    <a:pt x="33142" y="4017"/>
                  </a:lnTo>
                  <a:lnTo>
                    <a:pt x="32697" y="3937"/>
                  </a:lnTo>
                  <a:lnTo>
                    <a:pt x="31887" y="4188"/>
                  </a:lnTo>
                  <a:lnTo>
                    <a:pt x="31784" y="4850"/>
                  </a:lnTo>
                  <a:lnTo>
                    <a:pt x="30917" y="4793"/>
                  </a:lnTo>
                  <a:lnTo>
                    <a:pt x="30517" y="4382"/>
                  </a:lnTo>
                  <a:lnTo>
                    <a:pt x="29342" y="4154"/>
                  </a:lnTo>
                  <a:lnTo>
                    <a:pt x="28577" y="4360"/>
                  </a:lnTo>
                  <a:lnTo>
                    <a:pt x="26922" y="5044"/>
                  </a:lnTo>
                  <a:lnTo>
                    <a:pt x="27504" y="5158"/>
                  </a:lnTo>
                  <a:lnTo>
                    <a:pt x="30049" y="5079"/>
                  </a:lnTo>
                  <a:lnTo>
                    <a:pt x="28531" y="5398"/>
                  </a:lnTo>
                  <a:lnTo>
                    <a:pt x="28315" y="5626"/>
                  </a:lnTo>
                  <a:lnTo>
                    <a:pt x="29159" y="5615"/>
                  </a:lnTo>
                  <a:lnTo>
                    <a:pt x="30905" y="5295"/>
                  </a:lnTo>
                  <a:lnTo>
                    <a:pt x="32868" y="5181"/>
                  </a:lnTo>
                  <a:lnTo>
                    <a:pt x="33598" y="4850"/>
                  </a:lnTo>
                  <a:lnTo>
                    <a:pt x="33929" y="4508"/>
                  </a:lnTo>
                  <a:lnTo>
                    <a:pt x="33393" y="4485"/>
                  </a:lnTo>
                  <a:lnTo>
                    <a:pt x="32788" y="4599"/>
                  </a:lnTo>
                  <a:close/>
                  <a:moveTo>
                    <a:pt x="40754" y="3732"/>
                  </a:moveTo>
                  <a:lnTo>
                    <a:pt x="39750" y="3686"/>
                  </a:lnTo>
                  <a:lnTo>
                    <a:pt x="39202" y="3972"/>
                  </a:lnTo>
                  <a:lnTo>
                    <a:pt x="39578" y="4188"/>
                  </a:lnTo>
                  <a:lnTo>
                    <a:pt x="40571" y="4268"/>
                  </a:lnTo>
                  <a:lnTo>
                    <a:pt x="40777" y="4565"/>
                  </a:lnTo>
                  <a:lnTo>
                    <a:pt x="40457" y="4907"/>
                  </a:lnTo>
                  <a:lnTo>
                    <a:pt x="40240" y="5307"/>
                  </a:lnTo>
                  <a:lnTo>
                    <a:pt x="41461" y="5535"/>
                  </a:lnTo>
                  <a:lnTo>
                    <a:pt x="42237" y="5626"/>
                  </a:lnTo>
                  <a:lnTo>
                    <a:pt x="43379" y="5615"/>
                  </a:lnTo>
                  <a:lnTo>
                    <a:pt x="45045" y="5501"/>
                  </a:lnTo>
                  <a:lnTo>
                    <a:pt x="45650" y="5581"/>
                  </a:lnTo>
                  <a:lnTo>
                    <a:pt x="46608" y="5444"/>
                  </a:lnTo>
                  <a:lnTo>
                    <a:pt x="47110" y="5238"/>
                  </a:lnTo>
                  <a:lnTo>
                    <a:pt x="47247" y="4953"/>
                  </a:lnTo>
                  <a:lnTo>
                    <a:pt x="46928" y="4679"/>
                  </a:lnTo>
                  <a:lnTo>
                    <a:pt x="46095" y="4645"/>
                  </a:lnTo>
                  <a:lnTo>
                    <a:pt x="44954" y="4702"/>
                  </a:lnTo>
                  <a:lnTo>
                    <a:pt x="43961" y="4850"/>
                  </a:lnTo>
                  <a:lnTo>
                    <a:pt x="43230" y="4793"/>
                  </a:lnTo>
                  <a:lnTo>
                    <a:pt x="42546" y="4759"/>
                  </a:lnTo>
                  <a:lnTo>
                    <a:pt x="42374" y="4599"/>
                  </a:lnTo>
                  <a:lnTo>
                    <a:pt x="41929" y="4439"/>
                  </a:lnTo>
                  <a:lnTo>
                    <a:pt x="42329" y="4166"/>
                  </a:lnTo>
                  <a:lnTo>
                    <a:pt x="42135" y="3937"/>
                  </a:lnTo>
                  <a:lnTo>
                    <a:pt x="41085" y="3960"/>
                  </a:lnTo>
                  <a:close/>
                  <a:moveTo>
                    <a:pt x="30061" y="3355"/>
                  </a:moveTo>
                  <a:lnTo>
                    <a:pt x="29205" y="3458"/>
                  </a:lnTo>
                  <a:lnTo>
                    <a:pt x="28417" y="3447"/>
                  </a:lnTo>
                  <a:lnTo>
                    <a:pt x="26694" y="3880"/>
                  </a:lnTo>
                  <a:lnTo>
                    <a:pt x="25039" y="4417"/>
                  </a:lnTo>
                  <a:lnTo>
                    <a:pt x="25039" y="4417"/>
                  </a:lnTo>
                  <a:lnTo>
                    <a:pt x="25553" y="4554"/>
                  </a:lnTo>
                  <a:lnTo>
                    <a:pt x="26546" y="4451"/>
                  </a:lnTo>
                  <a:lnTo>
                    <a:pt x="27949" y="4154"/>
                  </a:lnTo>
                  <a:lnTo>
                    <a:pt x="28486" y="4109"/>
                  </a:lnTo>
                  <a:lnTo>
                    <a:pt x="29227" y="3880"/>
                  </a:lnTo>
                  <a:close/>
                  <a:moveTo>
                    <a:pt x="41541" y="3447"/>
                  </a:moveTo>
                  <a:lnTo>
                    <a:pt x="41690" y="3367"/>
                  </a:lnTo>
                  <a:lnTo>
                    <a:pt x="41473" y="3241"/>
                  </a:lnTo>
                  <a:lnTo>
                    <a:pt x="40446" y="3230"/>
                  </a:lnTo>
                  <a:lnTo>
                    <a:pt x="40354" y="3412"/>
                  </a:lnTo>
                  <a:lnTo>
                    <a:pt x="41267" y="3458"/>
                  </a:lnTo>
                  <a:close/>
                  <a:moveTo>
                    <a:pt x="33210" y="3333"/>
                  </a:moveTo>
                  <a:lnTo>
                    <a:pt x="33667" y="3127"/>
                  </a:lnTo>
                  <a:lnTo>
                    <a:pt x="33085" y="3013"/>
                  </a:lnTo>
                  <a:lnTo>
                    <a:pt x="32240" y="3081"/>
                  </a:lnTo>
                  <a:lnTo>
                    <a:pt x="31521" y="3298"/>
                  </a:lnTo>
                  <a:lnTo>
                    <a:pt x="31989" y="3515"/>
                  </a:lnTo>
                  <a:close/>
                  <a:moveTo>
                    <a:pt x="34329" y="2728"/>
                  </a:moveTo>
                  <a:lnTo>
                    <a:pt x="33861" y="2602"/>
                  </a:lnTo>
                  <a:lnTo>
                    <a:pt x="33621" y="2568"/>
                  </a:lnTo>
                  <a:lnTo>
                    <a:pt x="32811" y="2762"/>
                  </a:lnTo>
                  <a:lnTo>
                    <a:pt x="32674" y="2853"/>
                  </a:lnTo>
                  <a:lnTo>
                    <a:pt x="33530" y="2853"/>
                  </a:lnTo>
                  <a:close/>
                  <a:moveTo>
                    <a:pt x="40948" y="3081"/>
                  </a:moveTo>
                  <a:lnTo>
                    <a:pt x="41370" y="2842"/>
                  </a:lnTo>
                  <a:lnTo>
                    <a:pt x="41039" y="2614"/>
                  </a:lnTo>
                  <a:lnTo>
                    <a:pt x="40799" y="2568"/>
                  </a:lnTo>
                  <a:lnTo>
                    <a:pt x="40172" y="2556"/>
                  </a:lnTo>
                  <a:lnTo>
                    <a:pt x="39875" y="2819"/>
                  </a:lnTo>
                  <a:lnTo>
                    <a:pt x="39772" y="3070"/>
                  </a:lnTo>
                  <a:lnTo>
                    <a:pt x="40001" y="3230"/>
                  </a:lnTo>
                  <a:close/>
                  <a:moveTo>
                    <a:pt x="38985" y="2910"/>
                  </a:moveTo>
                  <a:lnTo>
                    <a:pt x="39008" y="2602"/>
                  </a:lnTo>
                  <a:lnTo>
                    <a:pt x="37946" y="2362"/>
                  </a:lnTo>
                  <a:lnTo>
                    <a:pt x="37079" y="2271"/>
                  </a:lnTo>
                  <a:lnTo>
                    <a:pt x="36782" y="2511"/>
                  </a:lnTo>
                  <a:lnTo>
                    <a:pt x="37182" y="2671"/>
                  </a:lnTo>
                  <a:lnTo>
                    <a:pt x="36417" y="2876"/>
                  </a:lnTo>
                  <a:lnTo>
                    <a:pt x="37524" y="2899"/>
                  </a:lnTo>
                  <a:lnTo>
                    <a:pt x="38095" y="3116"/>
                  </a:lnTo>
                  <a:lnTo>
                    <a:pt x="38837" y="3184"/>
                  </a:lnTo>
                  <a:close/>
                  <a:moveTo>
                    <a:pt x="46654" y="2043"/>
                  </a:moveTo>
                  <a:lnTo>
                    <a:pt x="46734" y="1644"/>
                  </a:lnTo>
                  <a:lnTo>
                    <a:pt x="46060" y="1529"/>
                  </a:lnTo>
                  <a:lnTo>
                    <a:pt x="45399" y="1404"/>
                  </a:lnTo>
                  <a:lnTo>
                    <a:pt x="45170" y="1084"/>
                  </a:lnTo>
                  <a:lnTo>
                    <a:pt x="43995" y="1119"/>
                  </a:lnTo>
                  <a:lnTo>
                    <a:pt x="44041" y="1244"/>
                  </a:lnTo>
                  <a:lnTo>
                    <a:pt x="43481" y="1290"/>
                  </a:lnTo>
                  <a:lnTo>
                    <a:pt x="42899" y="1472"/>
                  </a:lnTo>
                  <a:lnTo>
                    <a:pt x="42203" y="1746"/>
                  </a:lnTo>
                  <a:lnTo>
                    <a:pt x="42158" y="2020"/>
                  </a:lnTo>
                  <a:lnTo>
                    <a:pt x="42443" y="2226"/>
                  </a:lnTo>
                  <a:lnTo>
                    <a:pt x="43367" y="2226"/>
                  </a:lnTo>
                  <a:lnTo>
                    <a:pt x="42751" y="2397"/>
                  </a:lnTo>
                  <a:lnTo>
                    <a:pt x="42454" y="2625"/>
                  </a:lnTo>
                  <a:lnTo>
                    <a:pt x="42682" y="2899"/>
                  </a:lnTo>
                  <a:lnTo>
                    <a:pt x="43641" y="2990"/>
                  </a:lnTo>
                  <a:lnTo>
                    <a:pt x="44611" y="2933"/>
                  </a:lnTo>
                  <a:lnTo>
                    <a:pt x="46106" y="2442"/>
                  </a:lnTo>
                  <a:lnTo>
                    <a:pt x="47019" y="2260"/>
                  </a:lnTo>
                  <a:close/>
                  <a:moveTo>
                    <a:pt x="57849" y="80"/>
                  </a:moveTo>
                  <a:lnTo>
                    <a:pt x="56845" y="46"/>
                  </a:lnTo>
                  <a:lnTo>
                    <a:pt x="55864" y="0"/>
                  </a:lnTo>
                  <a:lnTo>
                    <a:pt x="54414" y="91"/>
                  </a:lnTo>
                  <a:lnTo>
                    <a:pt x="54209" y="34"/>
                  </a:lnTo>
                  <a:lnTo>
                    <a:pt x="52748" y="57"/>
                  </a:lnTo>
                  <a:lnTo>
                    <a:pt x="51835" y="114"/>
                  </a:lnTo>
                  <a:lnTo>
                    <a:pt x="51105" y="206"/>
                  </a:lnTo>
                  <a:lnTo>
                    <a:pt x="50386" y="491"/>
                  </a:lnTo>
                  <a:lnTo>
                    <a:pt x="50066" y="343"/>
                  </a:lnTo>
                  <a:lnTo>
                    <a:pt x="49507" y="320"/>
                  </a:lnTo>
                  <a:lnTo>
                    <a:pt x="48548" y="514"/>
                  </a:lnTo>
                  <a:lnTo>
                    <a:pt x="47498" y="605"/>
                  </a:lnTo>
                  <a:lnTo>
                    <a:pt x="46905" y="616"/>
                  </a:lnTo>
                  <a:lnTo>
                    <a:pt x="46049" y="731"/>
                  </a:lnTo>
                  <a:lnTo>
                    <a:pt x="45901" y="913"/>
                  </a:lnTo>
                  <a:lnTo>
                    <a:pt x="46254" y="1084"/>
                  </a:lnTo>
                  <a:lnTo>
                    <a:pt x="46369" y="1313"/>
                  </a:lnTo>
                  <a:lnTo>
                    <a:pt x="46996" y="1529"/>
                  </a:lnTo>
                  <a:lnTo>
                    <a:pt x="48765" y="1484"/>
                  </a:lnTo>
                  <a:lnTo>
                    <a:pt x="49792" y="1564"/>
                  </a:lnTo>
                  <a:lnTo>
                    <a:pt x="48765" y="1769"/>
                  </a:lnTo>
                  <a:lnTo>
                    <a:pt x="48446" y="1712"/>
                  </a:lnTo>
                  <a:lnTo>
                    <a:pt x="47122" y="1689"/>
                  </a:lnTo>
                  <a:lnTo>
                    <a:pt x="46962" y="1997"/>
                  </a:lnTo>
                  <a:lnTo>
                    <a:pt x="47396" y="2248"/>
                  </a:lnTo>
                  <a:lnTo>
                    <a:pt x="46996" y="2477"/>
                  </a:lnTo>
                  <a:lnTo>
                    <a:pt x="45924" y="2625"/>
                  </a:lnTo>
                  <a:lnTo>
                    <a:pt x="45227" y="2876"/>
                  </a:lnTo>
                  <a:lnTo>
                    <a:pt x="45912" y="3002"/>
                  </a:lnTo>
                  <a:lnTo>
                    <a:pt x="46152" y="3424"/>
                  </a:lnTo>
                  <a:lnTo>
                    <a:pt x="45079" y="3139"/>
                  </a:lnTo>
                  <a:lnTo>
                    <a:pt x="44725" y="3184"/>
                  </a:lnTo>
                  <a:lnTo>
                    <a:pt x="44440" y="3675"/>
                  </a:lnTo>
                  <a:lnTo>
                    <a:pt x="43299" y="3823"/>
                  </a:lnTo>
                  <a:lnTo>
                    <a:pt x="43013" y="4154"/>
                  </a:lnTo>
                  <a:lnTo>
                    <a:pt x="43972" y="4200"/>
                  </a:lnTo>
                  <a:lnTo>
                    <a:pt x="44668" y="4280"/>
                  </a:lnTo>
                  <a:lnTo>
                    <a:pt x="46334" y="4166"/>
                  </a:lnTo>
                  <a:lnTo>
                    <a:pt x="47533" y="4371"/>
                  </a:lnTo>
                  <a:lnTo>
                    <a:pt x="49336" y="3937"/>
                  </a:lnTo>
                  <a:lnTo>
                    <a:pt x="49473" y="3789"/>
                  </a:lnTo>
                  <a:lnTo>
                    <a:pt x="48560" y="3812"/>
                  </a:lnTo>
                  <a:lnTo>
                    <a:pt x="48640" y="3652"/>
                  </a:lnTo>
                  <a:lnTo>
                    <a:pt x="49564" y="3458"/>
                  </a:lnTo>
                  <a:lnTo>
                    <a:pt x="50078" y="3184"/>
                  </a:lnTo>
                  <a:lnTo>
                    <a:pt x="51048" y="3002"/>
                  </a:lnTo>
                  <a:lnTo>
                    <a:pt x="51755" y="2773"/>
                  </a:lnTo>
                  <a:lnTo>
                    <a:pt x="51641" y="2454"/>
                  </a:lnTo>
                  <a:lnTo>
                    <a:pt x="52120" y="2340"/>
                  </a:lnTo>
                  <a:lnTo>
                    <a:pt x="51504" y="2260"/>
                  </a:lnTo>
                  <a:lnTo>
                    <a:pt x="53090" y="2203"/>
                  </a:lnTo>
                  <a:lnTo>
                    <a:pt x="53547" y="2077"/>
                  </a:lnTo>
                  <a:lnTo>
                    <a:pt x="54665" y="1963"/>
                  </a:lnTo>
                  <a:lnTo>
                    <a:pt x="56001" y="1461"/>
                  </a:lnTo>
                  <a:lnTo>
                    <a:pt x="56971" y="1301"/>
                  </a:lnTo>
                  <a:lnTo>
                    <a:pt x="58431" y="947"/>
                  </a:lnTo>
                  <a:lnTo>
                    <a:pt x="57381" y="947"/>
                  </a:lnTo>
                  <a:lnTo>
                    <a:pt x="57941" y="822"/>
                  </a:lnTo>
                  <a:lnTo>
                    <a:pt x="59219" y="708"/>
                  </a:lnTo>
                  <a:lnTo>
                    <a:pt x="60600" y="479"/>
                  </a:lnTo>
                  <a:lnTo>
                    <a:pt x="60759" y="320"/>
                  </a:lnTo>
                  <a:lnTo>
                    <a:pt x="60018" y="171"/>
                  </a:lnTo>
                  <a:lnTo>
                    <a:pt x="59059" y="114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3828675" y="2029950"/>
              <a:ext cx="78200" cy="45675"/>
            </a:xfrm>
            <a:custGeom>
              <a:avLst/>
              <a:gdLst/>
              <a:ahLst/>
              <a:cxnLst/>
              <a:rect l="l" t="t" r="r" b="b"/>
              <a:pathLst>
                <a:path w="3128" h="1827" extrusionOk="0">
                  <a:moveTo>
                    <a:pt x="2500" y="274"/>
                  </a:moveTo>
                  <a:lnTo>
                    <a:pt x="1724" y="0"/>
                  </a:lnTo>
                  <a:lnTo>
                    <a:pt x="1587" y="195"/>
                  </a:lnTo>
                  <a:lnTo>
                    <a:pt x="982" y="195"/>
                  </a:lnTo>
                  <a:lnTo>
                    <a:pt x="799" y="343"/>
                  </a:lnTo>
                  <a:lnTo>
                    <a:pt x="468" y="252"/>
                  </a:lnTo>
                  <a:lnTo>
                    <a:pt x="503" y="480"/>
                  </a:lnTo>
                  <a:lnTo>
                    <a:pt x="1" y="982"/>
                  </a:lnTo>
                  <a:lnTo>
                    <a:pt x="1" y="1381"/>
                  </a:lnTo>
                  <a:lnTo>
                    <a:pt x="343" y="1256"/>
                  </a:lnTo>
                  <a:lnTo>
                    <a:pt x="605" y="1644"/>
                  </a:lnTo>
                  <a:lnTo>
                    <a:pt x="913" y="1826"/>
                  </a:lnTo>
                  <a:lnTo>
                    <a:pt x="1256" y="1781"/>
                  </a:lnTo>
                  <a:lnTo>
                    <a:pt x="1644" y="1484"/>
                  </a:lnTo>
                  <a:lnTo>
                    <a:pt x="1769" y="1621"/>
                  </a:lnTo>
                  <a:lnTo>
                    <a:pt x="2112" y="1598"/>
                  </a:lnTo>
                  <a:lnTo>
                    <a:pt x="2237" y="1244"/>
                  </a:lnTo>
                  <a:lnTo>
                    <a:pt x="2785" y="1359"/>
                  </a:lnTo>
                  <a:lnTo>
                    <a:pt x="3082" y="1199"/>
                  </a:lnTo>
                  <a:lnTo>
                    <a:pt x="3127" y="845"/>
                  </a:lnTo>
                  <a:lnTo>
                    <a:pt x="2751" y="811"/>
                  </a:lnTo>
                  <a:lnTo>
                    <a:pt x="2431" y="651"/>
                  </a:lnTo>
                  <a:lnTo>
                    <a:pt x="2523" y="423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2331975" y="3510975"/>
              <a:ext cx="267625" cy="852800"/>
            </a:xfrm>
            <a:custGeom>
              <a:avLst/>
              <a:gdLst/>
              <a:ahLst/>
              <a:cxnLst/>
              <a:rect l="l" t="t" r="r" b="b"/>
              <a:pathLst>
                <a:path w="10705" h="34112" extrusionOk="0">
                  <a:moveTo>
                    <a:pt x="8742" y="31555"/>
                  </a:moveTo>
                  <a:lnTo>
                    <a:pt x="8217" y="31452"/>
                  </a:lnTo>
                  <a:lnTo>
                    <a:pt x="7749" y="31817"/>
                  </a:lnTo>
                  <a:lnTo>
                    <a:pt x="7772" y="32399"/>
                  </a:lnTo>
                  <a:lnTo>
                    <a:pt x="7601" y="32799"/>
                  </a:lnTo>
                  <a:lnTo>
                    <a:pt x="6574" y="32479"/>
                  </a:lnTo>
                  <a:lnTo>
                    <a:pt x="5341" y="31909"/>
                  </a:lnTo>
                  <a:lnTo>
                    <a:pt x="4702" y="31726"/>
                  </a:lnTo>
                  <a:lnTo>
                    <a:pt x="6083" y="32696"/>
                  </a:lnTo>
                  <a:lnTo>
                    <a:pt x="6984" y="33152"/>
                  </a:lnTo>
                  <a:lnTo>
                    <a:pt x="8057" y="33643"/>
                  </a:lnTo>
                  <a:lnTo>
                    <a:pt x="8810" y="33769"/>
                  </a:lnTo>
                  <a:lnTo>
                    <a:pt x="9427" y="34020"/>
                  </a:lnTo>
                  <a:lnTo>
                    <a:pt x="9849" y="34088"/>
                  </a:lnTo>
                  <a:lnTo>
                    <a:pt x="10180" y="34111"/>
                  </a:lnTo>
                  <a:lnTo>
                    <a:pt x="10636" y="33849"/>
                  </a:lnTo>
                  <a:lnTo>
                    <a:pt x="10705" y="33506"/>
                  </a:lnTo>
                  <a:lnTo>
                    <a:pt x="10294" y="33483"/>
                  </a:lnTo>
                  <a:lnTo>
                    <a:pt x="9586" y="33483"/>
                  </a:lnTo>
                  <a:close/>
                  <a:moveTo>
                    <a:pt x="1997" y="3549"/>
                  </a:moveTo>
                  <a:lnTo>
                    <a:pt x="1472" y="2545"/>
                  </a:lnTo>
                  <a:lnTo>
                    <a:pt x="1621" y="1655"/>
                  </a:lnTo>
                  <a:lnTo>
                    <a:pt x="1164" y="1267"/>
                  </a:lnTo>
                  <a:lnTo>
                    <a:pt x="993" y="616"/>
                  </a:lnTo>
                  <a:lnTo>
                    <a:pt x="548" y="0"/>
                  </a:lnTo>
                  <a:lnTo>
                    <a:pt x="377" y="468"/>
                  </a:lnTo>
                  <a:lnTo>
                    <a:pt x="0" y="696"/>
                  </a:lnTo>
                  <a:lnTo>
                    <a:pt x="297" y="1986"/>
                  </a:lnTo>
                  <a:lnTo>
                    <a:pt x="514" y="3469"/>
                  </a:lnTo>
                  <a:lnTo>
                    <a:pt x="491" y="5489"/>
                  </a:lnTo>
                  <a:lnTo>
                    <a:pt x="491" y="7372"/>
                  </a:lnTo>
                  <a:lnTo>
                    <a:pt x="628" y="9130"/>
                  </a:lnTo>
                  <a:lnTo>
                    <a:pt x="354" y="10248"/>
                  </a:lnTo>
                  <a:lnTo>
                    <a:pt x="651" y="11355"/>
                  </a:lnTo>
                  <a:lnTo>
                    <a:pt x="582" y="12108"/>
                  </a:lnTo>
                  <a:lnTo>
                    <a:pt x="1039" y="13466"/>
                  </a:lnTo>
                  <a:lnTo>
                    <a:pt x="1027" y="14825"/>
                  </a:lnTo>
                  <a:lnTo>
                    <a:pt x="856" y="16274"/>
                  </a:lnTo>
                  <a:lnTo>
                    <a:pt x="765" y="17769"/>
                  </a:lnTo>
                  <a:lnTo>
                    <a:pt x="468" y="17803"/>
                  </a:lnTo>
                  <a:lnTo>
                    <a:pt x="810" y="18842"/>
                  </a:lnTo>
                  <a:lnTo>
                    <a:pt x="1278" y="19743"/>
                  </a:lnTo>
                  <a:lnTo>
                    <a:pt x="1119" y="20359"/>
                  </a:lnTo>
                  <a:lnTo>
                    <a:pt x="1392" y="22014"/>
                  </a:lnTo>
                  <a:lnTo>
                    <a:pt x="1609" y="23270"/>
                  </a:lnTo>
                  <a:lnTo>
                    <a:pt x="2111" y="23395"/>
                  </a:lnTo>
                  <a:lnTo>
                    <a:pt x="1952" y="22299"/>
                  </a:lnTo>
                  <a:lnTo>
                    <a:pt x="2522" y="22528"/>
                  </a:lnTo>
                  <a:lnTo>
                    <a:pt x="2773" y="24331"/>
                  </a:lnTo>
                  <a:lnTo>
                    <a:pt x="1860" y="24034"/>
                  </a:lnTo>
                  <a:lnTo>
                    <a:pt x="2146" y="25495"/>
                  </a:lnTo>
                  <a:lnTo>
                    <a:pt x="1769" y="26271"/>
                  </a:lnTo>
                  <a:lnTo>
                    <a:pt x="2933" y="26533"/>
                  </a:lnTo>
                  <a:lnTo>
                    <a:pt x="2454" y="27218"/>
                  </a:lnTo>
                  <a:lnTo>
                    <a:pt x="2477" y="28074"/>
                  </a:lnTo>
                  <a:lnTo>
                    <a:pt x="3196" y="29580"/>
                  </a:lnTo>
                  <a:lnTo>
                    <a:pt x="3789" y="30174"/>
                  </a:lnTo>
                  <a:lnTo>
                    <a:pt x="3823" y="30687"/>
                  </a:lnTo>
                  <a:lnTo>
                    <a:pt x="4291" y="31224"/>
                  </a:lnTo>
                  <a:lnTo>
                    <a:pt x="5364" y="31726"/>
                  </a:lnTo>
                  <a:lnTo>
                    <a:pt x="5364" y="31726"/>
                  </a:lnTo>
                  <a:lnTo>
                    <a:pt x="6414" y="32319"/>
                  </a:lnTo>
                  <a:lnTo>
                    <a:pt x="7304" y="32605"/>
                  </a:lnTo>
                  <a:lnTo>
                    <a:pt x="7589" y="32593"/>
                  </a:lnTo>
                  <a:lnTo>
                    <a:pt x="7327" y="31783"/>
                  </a:lnTo>
                  <a:lnTo>
                    <a:pt x="7817" y="31463"/>
                  </a:lnTo>
                  <a:lnTo>
                    <a:pt x="8057" y="31258"/>
                  </a:lnTo>
                  <a:lnTo>
                    <a:pt x="8651" y="31258"/>
                  </a:lnTo>
                  <a:lnTo>
                    <a:pt x="7966" y="31121"/>
                  </a:lnTo>
                  <a:lnTo>
                    <a:pt x="6254" y="31007"/>
                  </a:lnTo>
                  <a:lnTo>
                    <a:pt x="5763" y="30493"/>
                  </a:lnTo>
                  <a:lnTo>
                    <a:pt x="5501" y="29843"/>
                  </a:lnTo>
                  <a:lnTo>
                    <a:pt x="5056" y="29900"/>
                  </a:lnTo>
                  <a:lnTo>
                    <a:pt x="4691" y="29580"/>
                  </a:lnTo>
                  <a:lnTo>
                    <a:pt x="4245" y="28645"/>
                  </a:lnTo>
                  <a:lnTo>
                    <a:pt x="4633" y="28257"/>
                  </a:lnTo>
                  <a:lnTo>
                    <a:pt x="4645" y="27697"/>
                  </a:lnTo>
                  <a:lnTo>
                    <a:pt x="4394" y="27241"/>
                  </a:lnTo>
                  <a:lnTo>
                    <a:pt x="4497" y="26488"/>
                  </a:lnTo>
                  <a:lnTo>
                    <a:pt x="4337" y="25324"/>
                  </a:lnTo>
                  <a:lnTo>
                    <a:pt x="4074" y="24787"/>
                  </a:lnTo>
                  <a:lnTo>
                    <a:pt x="4337" y="24639"/>
                  </a:lnTo>
                  <a:lnTo>
                    <a:pt x="4154" y="24308"/>
                  </a:lnTo>
                  <a:lnTo>
                    <a:pt x="3755" y="24125"/>
                  </a:lnTo>
                  <a:lnTo>
                    <a:pt x="3869" y="23749"/>
                  </a:lnTo>
                  <a:lnTo>
                    <a:pt x="3424" y="23418"/>
                  </a:lnTo>
                  <a:lnTo>
                    <a:pt x="2910" y="22414"/>
                  </a:lnTo>
                  <a:lnTo>
                    <a:pt x="3138" y="22242"/>
                  </a:lnTo>
                  <a:lnTo>
                    <a:pt x="2671" y="21158"/>
                  </a:lnTo>
                  <a:lnTo>
                    <a:pt x="2568" y="20245"/>
                  </a:lnTo>
                  <a:lnTo>
                    <a:pt x="2522" y="19424"/>
                  </a:lnTo>
                  <a:lnTo>
                    <a:pt x="2876" y="19081"/>
                  </a:lnTo>
                  <a:lnTo>
                    <a:pt x="2408" y="18191"/>
                  </a:lnTo>
                  <a:lnTo>
                    <a:pt x="2191" y="17347"/>
                  </a:lnTo>
                  <a:lnTo>
                    <a:pt x="2614" y="16730"/>
                  </a:lnTo>
                  <a:lnTo>
                    <a:pt x="2408" y="15966"/>
                  </a:lnTo>
                  <a:lnTo>
                    <a:pt x="2636" y="15076"/>
                  </a:lnTo>
                  <a:lnTo>
                    <a:pt x="2454" y="14231"/>
                  </a:lnTo>
                  <a:lnTo>
                    <a:pt x="2225" y="14060"/>
                  </a:lnTo>
                  <a:lnTo>
                    <a:pt x="1529" y="12508"/>
                  </a:lnTo>
                  <a:lnTo>
                    <a:pt x="1826" y="11583"/>
                  </a:lnTo>
                  <a:lnTo>
                    <a:pt x="1586" y="10693"/>
                  </a:lnTo>
                  <a:lnTo>
                    <a:pt x="1712" y="9872"/>
                  </a:lnTo>
                  <a:lnTo>
                    <a:pt x="2077" y="9027"/>
                  </a:lnTo>
                  <a:lnTo>
                    <a:pt x="2534" y="8457"/>
                  </a:lnTo>
                  <a:lnTo>
                    <a:pt x="2248" y="8103"/>
                  </a:lnTo>
                  <a:lnTo>
                    <a:pt x="2385" y="7817"/>
                  </a:lnTo>
                  <a:lnTo>
                    <a:pt x="2157" y="6300"/>
                  </a:lnTo>
                  <a:lnTo>
                    <a:pt x="2956" y="5843"/>
                  </a:lnTo>
                  <a:lnTo>
                    <a:pt x="3104" y="4907"/>
                  </a:lnTo>
                  <a:lnTo>
                    <a:pt x="2979" y="4679"/>
                  </a:lnTo>
                  <a:lnTo>
                    <a:pt x="2442" y="4805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5085725" y="1906425"/>
              <a:ext cx="1024275" cy="792875"/>
            </a:xfrm>
            <a:custGeom>
              <a:avLst/>
              <a:gdLst/>
              <a:ahLst/>
              <a:cxnLst/>
              <a:rect l="l" t="t" r="r" b="b"/>
              <a:pathLst>
                <a:path w="40971" h="31715" extrusionOk="0">
                  <a:moveTo>
                    <a:pt x="32514" y="31269"/>
                  </a:moveTo>
                  <a:lnTo>
                    <a:pt x="32605" y="30756"/>
                  </a:lnTo>
                  <a:lnTo>
                    <a:pt x="32891" y="30356"/>
                  </a:lnTo>
                  <a:lnTo>
                    <a:pt x="32662" y="30003"/>
                  </a:lnTo>
                  <a:lnTo>
                    <a:pt x="32206" y="29991"/>
                  </a:lnTo>
                  <a:lnTo>
                    <a:pt x="31373" y="30242"/>
                  </a:lnTo>
                  <a:lnTo>
                    <a:pt x="31065" y="30642"/>
                  </a:lnTo>
                  <a:lnTo>
                    <a:pt x="31202" y="31429"/>
                  </a:lnTo>
                  <a:lnTo>
                    <a:pt x="31898" y="31714"/>
                  </a:lnTo>
                  <a:close/>
                  <a:moveTo>
                    <a:pt x="34397" y="3241"/>
                  </a:moveTo>
                  <a:lnTo>
                    <a:pt x="33530" y="2374"/>
                  </a:lnTo>
                  <a:lnTo>
                    <a:pt x="32902" y="1849"/>
                  </a:lnTo>
                  <a:lnTo>
                    <a:pt x="32354" y="1461"/>
                  </a:lnTo>
                  <a:lnTo>
                    <a:pt x="31259" y="593"/>
                  </a:lnTo>
                  <a:lnTo>
                    <a:pt x="30414" y="263"/>
                  </a:lnTo>
                  <a:lnTo>
                    <a:pt x="29204" y="0"/>
                  </a:lnTo>
                  <a:lnTo>
                    <a:pt x="28326" y="34"/>
                  </a:lnTo>
                  <a:lnTo>
                    <a:pt x="27595" y="194"/>
                  </a:lnTo>
                  <a:lnTo>
                    <a:pt x="27356" y="616"/>
                  </a:lnTo>
                  <a:lnTo>
                    <a:pt x="27881" y="833"/>
                  </a:lnTo>
                  <a:lnTo>
                    <a:pt x="28234" y="1301"/>
                  </a:lnTo>
                  <a:lnTo>
                    <a:pt x="28063" y="1586"/>
                  </a:lnTo>
                  <a:lnTo>
                    <a:pt x="28075" y="2511"/>
                  </a:lnTo>
                  <a:lnTo>
                    <a:pt x="28349" y="2899"/>
                  </a:lnTo>
                  <a:lnTo>
                    <a:pt x="27721" y="3458"/>
                  </a:lnTo>
                  <a:lnTo>
                    <a:pt x="26682" y="3127"/>
                  </a:lnTo>
                  <a:lnTo>
                    <a:pt x="26762" y="3789"/>
                  </a:lnTo>
                  <a:lnTo>
                    <a:pt x="26808" y="4668"/>
                  </a:lnTo>
                  <a:lnTo>
                    <a:pt x="27196" y="5044"/>
                  </a:lnTo>
                  <a:lnTo>
                    <a:pt x="27538" y="4930"/>
                  </a:lnTo>
                  <a:lnTo>
                    <a:pt x="28303" y="5067"/>
                  </a:lnTo>
                  <a:lnTo>
                    <a:pt x="28668" y="4736"/>
                  </a:lnTo>
                  <a:lnTo>
                    <a:pt x="29387" y="5021"/>
                  </a:lnTo>
                  <a:lnTo>
                    <a:pt x="30414" y="5638"/>
                  </a:lnTo>
                  <a:lnTo>
                    <a:pt x="30517" y="5957"/>
                  </a:lnTo>
                  <a:lnTo>
                    <a:pt x="29901" y="5854"/>
                  </a:lnTo>
                  <a:lnTo>
                    <a:pt x="28931" y="5969"/>
                  </a:lnTo>
                  <a:lnTo>
                    <a:pt x="28588" y="6220"/>
                  </a:lnTo>
                  <a:lnTo>
                    <a:pt x="28394" y="6813"/>
                  </a:lnTo>
                  <a:lnTo>
                    <a:pt x="27493" y="7155"/>
                  </a:lnTo>
                  <a:lnTo>
                    <a:pt x="27048" y="7623"/>
                  </a:lnTo>
                  <a:lnTo>
                    <a:pt x="26214" y="7441"/>
                  </a:lnTo>
                  <a:lnTo>
                    <a:pt x="25758" y="7361"/>
                  </a:lnTo>
                  <a:lnTo>
                    <a:pt x="25701" y="7931"/>
                  </a:lnTo>
                  <a:lnTo>
                    <a:pt x="26112" y="8262"/>
                  </a:lnTo>
                  <a:lnTo>
                    <a:pt x="26386" y="8559"/>
                  </a:lnTo>
                  <a:lnTo>
                    <a:pt x="26020" y="8844"/>
                  </a:lnTo>
                  <a:lnTo>
                    <a:pt x="25758" y="9324"/>
                  </a:lnTo>
                  <a:lnTo>
                    <a:pt x="25050" y="9632"/>
                  </a:lnTo>
                  <a:lnTo>
                    <a:pt x="23989" y="9666"/>
                  </a:lnTo>
                  <a:lnTo>
                    <a:pt x="22951" y="9974"/>
                  </a:lnTo>
                  <a:lnTo>
                    <a:pt x="22323" y="10442"/>
                  </a:lnTo>
                  <a:lnTo>
                    <a:pt x="21866" y="10157"/>
                  </a:lnTo>
                  <a:lnTo>
                    <a:pt x="20988" y="10180"/>
                  </a:lnTo>
                  <a:lnTo>
                    <a:pt x="19664" y="9632"/>
                  </a:lnTo>
                  <a:lnTo>
                    <a:pt x="18876" y="9506"/>
                  </a:lnTo>
                  <a:lnTo>
                    <a:pt x="17963" y="9620"/>
                  </a:lnTo>
                  <a:lnTo>
                    <a:pt x="16366" y="9438"/>
                  </a:lnTo>
                  <a:lnTo>
                    <a:pt x="15578" y="9449"/>
                  </a:lnTo>
                  <a:lnTo>
                    <a:pt x="14905" y="8936"/>
                  </a:lnTo>
                  <a:lnTo>
                    <a:pt x="14209" y="8125"/>
                  </a:lnTo>
                  <a:lnTo>
                    <a:pt x="13730" y="8023"/>
                  </a:lnTo>
                  <a:lnTo>
                    <a:pt x="12600" y="7475"/>
                  </a:lnTo>
                  <a:lnTo>
                    <a:pt x="11573" y="7349"/>
                  </a:lnTo>
                  <a:lnTo>
                    <a:pt x="10660" y="7213"/>
                  </a:lnTo>
                  <a:lnTo>
                    <a:pt x="10226" y="6825"/>
                  </a:lnTo>
                  <a:lnTo>
                    <a:pt x="10043" y="5786"/>
                  </a:lnTo>
                  <a:lnTo>
                    <a:pt x="9222" y="5067"/>
                  </a:lnTo>
                  <a:lnTo>
                    <a:pt x="8058" y="4736"/>
                  </a:lnTo>
                  <a:lnTo>
                    <a:pt x="7247" y="4268"/>
                  </a:lnTo>
                  <a:lnTo>
                    <a:pt x="6779" y="3641"/>
                  </a:lnTo>
                  <a:lnTo>
                    <a:pt x="6540" y="3709"/>
                  </a:lnTo>
                  <a:lnTo>
                    <a:pt x="6277" y="4314"/>
                  </a:lnTo>
                  <a:lnTo>
                    <a:pt x="5741" y="4394"/>
                  </a:lnTo>
                  <a:lnTo>
                    <a:pt x="6095" y="5284"/>
                  </a:lnTo>
                  <a:lnTo>
                    <a:pt x="5867" y="5683"/>
                  </a:lnTo>
                  <a:lnTo>
                    <a:pt x="4337" y="5398"/>
                  </a:lnTo>
                  <a:lnTo>
                    <a:pt x="4486" y="6984"/>
                  </a:lnTo>
                  <a:lnTo>
                    <a:pt x="4200" y="7178"/>
                  </a:lnTo>
                  <a:lnTo>
                    <a:pt x="2911" y="7521"/>
                  </a:lnTo>
                  <a:lnTo>
                    <a:pt x="4155" y="9050"/>
                  </a:lnTo>
                  <a:lnTo>
                    <a:pt x="3744" y="9278"/>
                  </a:lnTo>
                  <a:lnTo>
                    <a:pt x="3984" y="9780"/>
                  </a:lnTo>
                  <a:lnTo>
                    <a:pt x="3949" y="9974"/>
                  </a:lnTo>
                  <a:lnTo>
                    <a:pt x="2979" y="10465"/>
                  </a:lnTo>
                  <a:lnTo>
                    <a:pt x="2842" y="10807"/>
                  </a:lnTo>
                  <a:lnTo>
                    <a:pt x="1929" y="10921"/>
                  </a:lnTo>
                  <a:lnTo>
                    <a:pt x="1838" y="11492"/>
                  </a:lnTo>
                  <a:lnTo>
                    <a:pt x="1028" y="11355"/>
                  </a:lnTo>
                  <a:lnTo>
                    <a:pt x="571" y="11526"/>
                  </a:lnTo>
                  <a:lnTo>
                    <a:pt x="1" y="11960"/>
                  </a:lnTo>
                  <a:lnTo>
                    <a:pt x="160" y="12177"/>
                  </a:lnTo>
                  <a:lnTo>
                    <a:pt x="12" y="12382"/>
                  </a:lnTo>
                  <a:lnTo>
                    <a:pt x="446" y="13227"/>
                  </a:lnTo>
                  <a:lnTo>
                    <a:pt x="674" y="13147"/>
                  </a:lnTo>
                  <a:lnTo>
                    <a:pt x="1176" y="13341"/>
                  </a:lnTo>
                  <a:lnTo>
                    <a:pt x="1256" y="13695"/>
                  </a:lnTo>
                  <a:lnTo>
                    <a:pt x="1518" y="14231"/>
                  </a:lnTo>
                  <a:lnTo>
                    <a:pt x="1712" y="14493"/>
                  </a:lnTo>
                  <a:lnTo>
                    <a:pt x="2386" y="14927"/>
                  </a:lnTo>
                  <a:lnTo>
                    <a:pt x="2797" y="15635"/>
                  </a:lnTo>
                  <a:lnTo>
                    <a:pt x="4143" y="16011"/>
                  </a:lnTo>
                  <a:lnTo>
                    <a:pt x="5227" y="17084"/>
                  </a:lnTo>
                  <a:lnTo>
                    <a:pt x="5342" y="17826"/>
                  </a:lnTo>
                  <a:lnTo>
                    <a:pt x="5764" y="18294"/>
                  </a:lnTo>
                  <a:lnTo>
                    <a:pt x="5855" y="18762"/>
                  </a:lnTo>
                  <a:lnTo>
                    <a:pt x="5262" y="18636"/>
                  </a:lnTo>
                  <a:lnTo>
                    <a:pt x="5718" y="19629"/>
                  </a:lnTo>
                  <a:lnTo>
                    <a:pt x="6608" y="20200"/>
                  </a:lnTo>
                  <a:lnTo>
                    <a:pt x="7818" y="20827"/>
                  </a:lnTo>
                  <a:lnTo>
                    <a:pt x="8092" y="20622"/>
                  </a:lnTo>
                  <a:lnTo>
                    <a:pt x="8765" y="20907"/>
                  </a:lnTo>
                  <a:lnTo>
                    <a:pt x="9678" y="21489"/>
                  </a:lnTo>
                  <a:lnTo>
                    <a:pt x="10135" y="21615"/>
                  </a:lnTo>
                  <a:lnTo>
                    <a:pt x="10488" y="22060"/>
                  </a:lnTo>
                  <a:lnTo>
                    <a:pt x="11128" y="22231"/>
                  </a:lnTo>
                  <a:lnTo>
                    <a:pt x="11847" y="22630"/>
                  </a:lnTo>
                  <a:lnTo>
                    <a:pt x="12759" y="22847"/>
                  </a:lnTo>
                  <a:lnTo>
                    <a:pt x="13684" y="22927"/>
                  </a:lnTo>
                  <a:lnTo>
                    <a:pt x="14106" y="22733"/>
                  </a:lnTo>
                  <a:lnTo>
                    <a:pt x="14323" y="23452"/>
                  </a:lnTo>
                  <a:lnTo>
                    <a:pt x="14700" y="22767"/>
                  </a:lnTo>
                  <a:lnTo>
                    <a:pt x="15065" y="22539"/>
                  </a:lnTo>
                  <a:lnTo>
                    <a:pt x="15670" y="22756"/>
                  </a:lnTo>
                  <a:lnTo>
                    <a:pt x="16080" y="22767"/>
                  </a:lnTo>
                  <a:lnTo>
                    <a:pt x="16468" y="23030"/>
                  </a:lnTo>
                  <a:lnTo>
                    <a:pt x="17062" y="22916"/>
                  </a:lnTo>
                  <a:lnTo>
                    <a:pt x="17621" y="22231"/>
                  </a:lnTo>
                  <a:lnTo>
                    <a:pt x="18374" y="21660"/>
                  </a:lnTo>
                  <a:lnTo>
                    <a:pt x="19070" y="21877"/>
                  </a:lnTo>
                  <a:lnTo>
                    <a:pt x="19527" y="21501"/>
                  </a:lnTo>
                  <a:lnTo>
                    <a:pt x="20029" y="22060"/>
                  </a:lnTo>
                  <a:lnTo>
                    <a:pt x="19858" y="22448"/>
                  </a:lnTo>
                  <a:lnTo>
                    <a:pt x="20725" y="22573"/>
                  </a:lnTo>
                  <a:lnTo>
                    <a:pt x="21159" y="22516"/>
                  </a:lnTo>
                  <a:lnTo>
                    <a:pt x="21547" y="23041"/>
                  </a:lnTo>
                  <a:lnTo>
                    <a:pt x="21923" y="23258"/>
                  </a:lnTo>
                  <a:lnTo>
                    <a:pt x="22117" y="23954"/>
                  </a:lnTo>
                  <a:lnTo>
                    <a:pt x="22232" y="24707"/>
                  </a:lnTo>
                  <a:lnTo>
                    <a:pt x="21638" y="25472"/>
                  </a:lnTo>
                  <a:lnTo>
                    <a:pt x="21741" y="26533"/>
                  </a:lnTo>
                  <a:lnTo>
                    <a:pt x="22540" y="26396"/>
                  </a:lnTo>
                  <a:lnTo>
                    <a:pt x="22871" y="27218"/>
                  </a:lnTo>
                  <a:lnTo>
                    <a:pt x="23396" y="27412"/>
                  </a:lnTo>
                  <a:lnTo>
                    <a:pt x="23282" y="28154"/>
                  </a:lnTo>
                  <a:lnTo>
                    <a:pt x="23921" y="28496"/>
                  </a:lnTo>
                  <a:lnTo>
                    <a:pt x="24286" y="28667"/>
                  </a:lnTo>
                  <a:lnTo>
                    <a:pt x="24822" y="28405"/>
                  </a:lnTo>
                  <a:lnTo>
                    <a:pt x="24913" y="28782"/>
                  </a:lnTo>
                  <a:lnTo>
                    <a:pt x="25005" y="28987"/>
                  </a:lnTo>
                  <a:lnTo>
                    <a:pt x="25427" y="29010"/>
                  </a:lnTo>
                  <a:lnTo>
                    <a:pt x="25153" y="27983"/>
                  </a:lnTo>
                  <a:lnTo>
                    <a:pt x="25541" y="27834"/>
                  </a:lnTo>
                  <a:lnTo>
                    <a:pt x="25918" y="27617"/>
                  </a:lnTo>
                  <a:lnTo>
                    <a:pt x="26534" y="27617"/>
                  </a:lnTo>
                  <a:lnTo>
                    <a:pt x="27287" y="27526"/>
                  </a:lnTo>
                  <a:lnTo>
                    <a:pt x="27881" y="27035"/>
                  </a:lnTo>
                  <a:lnTo>
                    <a:pt x="28303" y="27378"/>
                  </a:lnTo>
                  <a:lnTo>
                    <a:pt x="29045" y="27538"/>
                  </a:lnTo>
                  <a:lnTo>
                    <a:pt x="29022" y="28063"/>
                  </a:lnTo>
                  <a:lnTo>
                    <a:pt x="29444" y="28439"/>
                  </a:lnTo>
                  <a:lnTo>
                    <a:pt x="30289" y="28667"/>
                  </a:lnTo>
                  <a:lnTo>
                    <a:pt x="30631" y="28519"/>
                  </a:lnTo>
                  <a:lnTo>
                    <a:pt x="31727" y="28804"/>
                  </a:lnTo>
                  <a:lnTo>
                    <a:pt x="31601" y="29158"/>
                  </a:lnTo>
                  <a:lnTo>
                    <a:pt x="31909" y="29820"/>
                  </a:lnTo>
                  <a:lnTo>
                    <a:pt x="32343" y="29763"/>
                  </a:lnTo>
                  <a:lnTo>
                    <a:pt x="32457" y="28804"/>
                  </a:lnTo>
                  <a:lnTo>
                    <a:pt x="33256" y="28679"/>
                  </a:lnTo>
                  <a:lnTo>
                    <a:pt x="34283" y="28222"/>
                  </a:lnTo>
                  <a:lnTo>
                    <a:pt x="34637" y="27766"/>
                  </a:lnTo>
                  <a:lnTo>
                    <a:pt x="34968" y="28063"/>
                  </a:lnTo>
                  <a:lnTo>
                    <a:pt x="35367" y="27652"/>
                  </a:lnTo>
                  <a:lnTo>
                    <a:pt x="36234" y="27549"/>
                  </a:lnTo>
                  <a:lnTo>
                    <a:pt x="37182" y="26796"/>
                  </a:lnTo>
                  <a:lnTo>
                    <a:pt x="38072" y="25951"/>
                  </a:lnTo>
                  <a:lnTo>
                    <a:pt x="38551" y="24867"/>
                  </a:lnTo>
                  <a:lnTo>
                    <a:pt x="38871" y="23669"/>
                  </a:lnTo>
                  <a:lnTo>
                    <a:pt x="39179" y="22687"/>
                  </a:lnTo>
                  <a:lnTo>
                    <a:pt x="39578" y="22619"/>
                  </a:lnTo>
                  <a:lnTo>
                    <a:pt x="39555" y="21889"/>
                  </a:lnTo>
                  <a:lnTo>
                    <a:pt x="39441" y="21158"/>
                  </a:lnTo>
                  <a:lnTo>
                    <a:pt x="38905" y="20873"/>
                  </a:lnTo>
                  <a:lnTo>
                    <a:pt x="38551" y="20394"/>
                  </a:lnTo>
                  <a:lnTo>
                    <a:pt x="38950" y="20143"/>
                  </a:lnTo>
                  <a:lnTo>
                    <a:pt x="38722" y="19481"/>
                  </a:lnTo>
                  <a:lnTo>
                    <a:pt x="37946" y="18773"/>
                  </a:lnTo>
                  <a:lnTo>
                    <a:pt x="37182" y="17951"/>
                  </a:lnTo>
                  <a:lnTo>
                    <a:pt x="36520" y="17050"/>
                  </a:lnTo>
                  <a:lnTo>
                    <a:pt x="35504" y="16548"/>
                  </a:lnTo>
                  <a:lnTo>
                    <a:pt x="35641" y="15897"/>
                  </a:lnTo>
                  <a:lnTo>
                    <a:pt x="36177" y="15441"/>
                  </a:lnTo>
                  <a:lnTo>
                    <a:pt x="36326" y="14939"/>
                  </a:lnTo>
                  <a:lnTo>
                    <a:pt x="37273" y="14687"/>
                  </a:lnTo>
                  <a:lnTo>
                    <a:pt x="36931" y="14197"/>
                  </a:lnTo>
                  <a:lnTo>
                    <a:pt x="36451" y="14174"/>
                  </a:lnTo>
                  <a:lnTo>
                    <a:pt x="35618" y="13809"/>
                  </a:lnTo>
                  <a:lnTo>
                    <a:pt x="35070" y="14471"/>
                  </a:lnTo>
                  <a:lnTo>
                    <a:pt x="34363" y="14197"/>
                  </a:lnTo>
                  <a:lnTo>
                    <a:pt x="34157" y="13786"/>
                  </a:lnTo>
                  <a:lnTo>
                    <a:pt x="33484" y="13638"/>
                  </a:lnTo>
                  <a:lnTo>
                    <a:pt x="32811" y="13010"/>
                  </a:lnTo>
                  <a:lnTo>
                    <a:pt x="32982" y="12588"/>
                  </a:lnTo>
                  <a:lnTo>
                    <a:pt x="33701" y="12542"/>
                  </a:lnTo>
                  <a:lnTo>
                    <a:pt x="33872" y="11960"/>
                  </a:lnTo>
                  <a:lnTo>
                    <a:pt x="34386" y="11332"/>
                  </a:lnTo>
                  <a:lnTo>
                    <a:pt x="34865" y="11013"/>
                  </a:lnTo>
                  <a:lnTo>
                    <a:pt x="35493" y="11492"/>
                  </a:lnTo>
                  <a:lnTo>
                    <a:pt x="35219" y="12086"/>
                  </a:lnTo>
                  <a:lnTo>
                    <a:pt x="35550" y="12439"/>
                  </a:lnTo>
                  <a:lnTo>
                    <a:pt x="35356" y="12873"/>
                  </a:lnTo>
                  <a:lnTo>
                    <a:pt x="36040" y="12610"/>
                  </a:lnTo>
                  <a:lnTo>
                    <a:pt x="36383" y="12200"/>
                  </a:lnTo>
                  <a:lnTo>
                    <a:pt x="37273" y="11926"/>
                  </a:lnTo>
                  <a:lnTo>
                    <a:pt x="37581" y="11355"/>
                  </a:lnTo>
                  <a:lnTo>
                    <a:pt x="38117" y="10876"/>
                  </a:lnTo>
                  <a:lnTo>
                    <a:pt x="38266" y="10248"/>
                  </a:lnTo>
                  <a:lnTo>
                    <a:pt x="38779" y="10533"/>
                  </a:lnTo>
                  <a:lnTo>
                    <a:pt x="39430" y="10556"/>
                  </a:lnTo>
                  <a:lnTo>
                    <a:pt x="39042" y="10088"/>
                  </a:lnTo>
                  <a:lnTo>
                    <a:pt x="39943" y="9723"/>
                  </a:lnTo>
                  <a:lnTo>
                    <a:pt x="39932" y="9221"/>
                  </a:lnTo>
                  <a:lnTo>
                    <a:pt x="40719" y="9735"/>
                  </a:lnTo>
                  <a:lnTo>
                    <a:pt x="40719" y="9735"/>
                  </a:lnTo>
                  <a:lnTo>
                    <a:pt x="40445" y="9290"/>
                  </a:lnTo>
                  <a:lnTo>
                    <a:pt x="40799" y="9278"/>
                  </a:lnTo>
                  <a:lnTo>
                    <a:pt x="40263" y="8240"/>
                  </a:lnTo>
                  <a:lnTo>
                    <a:pt x="39590" y="7475"/>
                  </a:lnTo>
                  <a:lnTo>
                    <a:pt x="40000" y="7167"/>
                  </a:lnTo>
                  <a:lnTo>
                    <a:pt x="40970" y="7327"/>
                  </a:lnTo>
                  <a:lnTo>
                    <a:pt x="40891" y="6471"/>
                  </a:lnTo>
                  <a:lnTo>
                    <a:pt x="40491" y="5501"/>
                  </a:lnTo>
                  <a:lnTo>
                    <a:pt x="40548" y="5170"/>
                  </a:lnTo>
                  <a:lnTo>
                    <a:pt x="40354" y="4371"/>
                  </a:lnTo>
                  <a:lnTo>
                    <a:pt x="39373" y="4622"/>
                  </a:lnTo>
                  <a:lnTo>
                    <a:pt x="39008" y="4987"/>
                  </a:lnTo>
                  <a:lnTo>
                    <a:pt x="37935" y="4987"/>
                  </a:lnTo>
                  <a:lnTo>
                    <a:pt x="37079" y="4154"/>
                  </a:lnTo>
                  <a:lnTo>
                    <a:pt x="35812" y="3515"/>
                  </a:lnTo>
                  <a:close/>
                </a:path>
              </a:pathLst>
            </a:custGeom>
            <a:solidFill>
              <a:srgbClr val="1D08B8"/>
            </a:solidFill>
            <a:ln w="9525" cap="flat" cmpd="sng">
              <a:solidFill>
                <a:srgbClr val="1D08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3549350" y="2873300"/>
              <a:ext cx="120725" cy="140400"/>
            </a:xfrm>
            <a:custGeom>
              <a:avLst/>
              <a:gdLst/>
              <a:ahLst/>
              <a:cxnLst/>
              <a:rect l="l" t="t" r="r" b="b"/>
              <a:pathLst>
                <a:path w="4829" h="5616" extrusionOk="0">
                  <a:moveTo>
                    <a:pt x="2569" y="149"/>
                  </a:moveTo>
                  <a:lnTo>
                    <a:pt x="2249" y="275"/>
                  </a:lnTo>
                  <a:lnTo>
                    <a:pt x="2055" y="389"/>
                  </a:lnTo>
                  <a:lnTo>
                    <a:pt x="1930" y="1"/>
                  </a:lnTo>
                  <a:lnTo>
                    <a:pt x="1701" y="104"/>
                  </a:lnTo>
                  <a:lnTo>
                    <a:pt x="1564" y="81"/>
                  </a:lnTo>
                  <a:lnTo>
                    <a:pt x="1416" y="355"/>
                  </a:lnTo>
                  <a:lnTo>
                    <a:pt x="800" y="343"/>
                  </a:lnTo>
                  <a:lnTo>
                    <a:pt x="572" y="195"/>
                  </a:lnTo>
                  <a:lnTo>
                    <a:pt x="480" y="286"/>
                  </a:lnTo>
                  <a:lnTo>
                    <a:pt x="321" y="355"/>
                  </a:lnTo>
                  <a:lnTo>
                    <a:pt x="252" y="674"/>
                  </a:lnTo>
                  <a:lnTo>
                    <a:pt x="435" y="1039"/>
                  </a:lnTo>
                  <a:lnTo>
                    <a:pt x="617" y="1770"/>
                  </a:lnTo>
                  <a:lnTo>
                    <a:pt x="332" y="1884"/>
                  </a:lnTo>
                  <a:lnTo>
                    <a:pt x="252" y="2009"/>
                  </a:lnTo>
                  <a:lnTo>
                    <a:pt x="298" y="2181"/>
                  </a:lnTo>
                  <a:lnTo>
                    <a:pt x="263" y="2580"/>
                  </a:lnTo>
                  <a:lnTo>
                    <a:pt x="138" y="2580"/>
                  </a:lnTo>
                  <a:lnTo>
                    <a:pt x="92" y="2843"/>
                  </a:lnTo>
                  <a:lnTo>
                    <a:pt x="172" y="3276"/>
                  </a:lnTo>
                  <a:lnTo>
                    <a:pt x="1" y="3676"/>
                  </a:lnTo>
                  <a:lnTo>
                    <a:pt x="229" y="3938"/>
                  </a:lnTo>
                  <a:lnTo>
                    <a:pt x="492" y="3995"/>
                  </a:lnTo>
                  <a:lnTo>
                    <a:pt x="823" y="4383"/>
                  </a:lnTo>
                  <a:lnTo>
                    <a:pt x="845" y="4737"/>
                  </a:lnTo>
                  <a:lnTo>
                    <a:pt x="777" y="4851"/>
                  </a:lnTo>
                  <a:lnTo>
                    <a:pt x="709" y="5593"/>
                  </a:lnTo>
                  <a:lnTo>
                    <a:pt x="857" y="5616"/>
                  </a:lnTo>
                  <a:lnTo>
                    <a:pt x="1656" y="5273"/>
                  </a:lnTo>
                  <a:lnTo>
                    <a:pt x="2215" y="5022"/>
                  </a:lnTo>
                  <a:lnTo>
                    <a:pt x="3162" y="4862"/>
                  </a:lnTo>
                  <a:lnTo>
                    <a:pt x="3676" y="4851"/>
                  </a:lnTo>
                  <a:lnTo>
                    <a:pt x="4223" y="5034"/>
                  </a:lnTo>
                  <a:lnTo>
                    <a:pt x="4600" y="5022"/>
                  </a:lnTo>
                  <a:lnTo>
                    <a:pt x="4623" y="4668"/>
                  </a:lnTo>
                  <a:lnTo>
                    <a:pt x="4281" y="3881"/>
                  </a:lnTo>
                  <a:lnTo>
                    <a:pt x="4497" y="2854"/>
                  </a:lnTo>
                  <a:lnTo>
                    <a:pt x="4828" y="2101"/>
                  </a:lnTo>
                  <a:lnTo>
                    <a:pt x="4623" y="800"/>
                  </a:lnTo>
                  <a:lnTo>
                    <a:pt x="4087" y="571"/>
                  </a:lnTo>
                  <a:lnTo>
                    <a:pt x="3699" y="594"/>
                  </a:lnTo>
                  <a:lnTo>
                    <a:pt x="3425" y="823"/>
                  </a:lnTo>
                  <a:lnTo>
                    <a:pt x="3071" y="640"/>
                  </a:lnTo>
                  <a:lnTo>
                    <a:pt x="2934" y="34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3891450" y="2820250"/>
              <a:ext cx="150950" cy="252800"/>
            </a:xfrm>
            <a:custGeom>
              <a:avLst/>
              <a:gdLst/>
              <a:ahLst/>
              <a:cxnLst/>
              <a:rect l="l" t="t" r="r" b="b"/>
              <a:pathLst>
                <a:path w="6038" h="10112" extrusionOk="0">
                  <a:moveTo>
                    <a:pt x="5090" y="1792"/>
                  </a:moveTo>
                  <a:lnTo>
                    <a:pt x="5124" y="1187"/>
                  </a:lnTo>
                  <a:lnTo>
                    <a:pt x="5056" y="582"/>
                  </a:lnTo>
                  <a:lnTo>
                    <a:pt x="4736" y="0"/>
                  </a:lnTo>
                  <a:lnTo>
                    <a:pt x="4508" y="57"/>
                  </a:lnTo>
                  <a:lnTo>
                    <a:pt x="4485" y="343"/>
                  </a:lnTo>
                  <a:lnTo>
                    <a:pt x="4805" y="708"/>
                  </a:lnTo>
                  <a:lnTo>
                    <a:pt x="4725" y="868"/>
                  </a:lnTo>
                  <a:lnTo>
                    <a:pt x="4679" y="1164"/>
                  </a:lnTo>
                  <a:lnTo>
                    <a:pt x="4029" y="1883"/>
                  </a:lnTo>
                  <a:lnTo>
                    <a:pt x="3812" y="2454"/>
                  </a:lnTo>
                  <a:lnTo>
                    <a:pt x="3709" y="2922"/>
                  </a:lnTo>
                  <a:lnTo>
                    <a:pt x="3538" y="3127"/>
                  </a:lnTo>
                  <a:lnTo>
                    <a:pt x="3378" y="3766"/>
                  </a:lnTo>
                  <a:lnTo>
                    <a:pt x="2956" y="4131"/>
                  </a:lnTo>
                  <a:lnTo>
                    <a:pt x="2842" y="4588"/>
                  </a:lnTo>
                  <a:lnTo>
                    <a:pt x="2671" y="4965"/>
                  </a:lnTo>
                  <a:lnTo>
                    <a:pt x="2602" y="5330"/>
                  </a:lnTo>
                  <a:lnTo>
                    <a:pt x="2043" y="5649"/>
                  </a:lnTo>
                  <a:lnTo>
                    <a:pt x="1586" y="5273"/>
                  </a:lnTo>
                  <a:lnTo>
                    <a:pt x="1290" y="5295"/>
                  </a:lnTo>
                  <a:lnTo>
                    <a:pt x="810" y="5820"/>
                  </a:lnTo>
                  <a:lnTo>
                    <a:pt x="582" y="5832"/>
                  </a:lnTo>
                  <a:lnTo>
                    <a:pt x="206" y="6699"/>
                  </a:lnTo>
                  <a:lnTo>
                    <a:pt x="0" y="7350"/>
                  </a:lnTo>
                  <a:lnTo>
                    <a:pt x="0" y="7601"/>
                  </a:lnTo>
                  <a:lnTo>
                    <a:pt x="206" y="7726"/>
                  </a:lnTo>
                  <a:lnTo>
                    <a:pt x="354" y="8126"/>
                  </a:lnTo>
                  <a:lnTo>
                    <a:pt x="731" y="8285"/>
                  </a:lnTo>
                  <a:lnTo>
                    <a:pt x="1039" y="8890"/>
                  </a:lnTo>
                  <a:lnTo>
                    <a:pt x="925" y="9598"/>
                  </a:lnTo>
                  <a:lnTo>
                    <a:pt x="2237" y="9632"/>
                  </a:lnTo>
                  <a:lnTo>
                    <a:pt x="2614" y="9575"/>
                  </a:lnTo>
                  <a:lnTo>
                    <a:pt x="3093" y="9689"/>
                  </a:lnTo>
                  <a:lnTo>
                    <a:pt x="3584" y="9575"/>
                  </a:lnTo>
                  <a:lnTo>
                    <a:pt x="3686" y="9609"/>
                  </a:lnTo>
                  <a:lnTo>
                    <a:pt x="4691" y="9655"/>
                  </a:lnTo>
                  <a:lnTo>
                    <a:pt x="5341" y="9895"/>
                  </a:lnTo>
                  <a:lnTo>
                    <a:pt x="5980" y="10111"/>
                  </a:lnTo>
                  <a:lnTo>
                    <a:pt x="6037" y="9609"/>
                  </a:lnTo>
                  <a:lnTo>
                    <a:pt x="5946" y="9358"/>
                  </a:lnTo>
                  <a:lnTo>
                    <a:pt x="5912" y="8947"/>
                  </a:lnTo>
                  <a:lnTo>
                    <a:pt x="5535" y="8639"/>
                  </a:lnTo>
                  <a:lnTo>
                    <a:pt x="5238" y="8183"/>
                  </a:lnTo>
                  <a:lnTo>
                    <a:pt x="5170" y="7863"/>
                  </a:lnTo>
                  <a:lnTo>
                    <a:pt x="4793" y="7384"/>
                  </a:lnTo>
                  <a:lnTo>
                    <a:pt x="4850" y="7121"/>
                  </a:lnTo>
                  <a:lnTo>
                    <a:pt x="4770" y="6733"/>
                  </a:lnTo>
                  <a:lnTo>
                    <a:pt x="4828" y="6014"/>
                  </a:lnTo>
                  <a:lnTo>
                    <a:pt x="5022" y="5866"/>
                  </a:lnTo>
                  <a:lnTo>
                    <a:pt x="5410" y="4930"/>
                  </a:lnTo>
                  <a:lnTo>
                    <a:pt x="5535" y="4691"/>
                  </a:lnTo>
                  <a:lnTo>
                    <a:pt x="5284" y="4063"/>
                  </a:lnTo>
                  <a:lnTo>
                    <a:pt x="5170" y="3698"/>
                  </a:lnTo>
                  <a:lnTo>
                    <a:pt x="4805" y="3538"/>
                  </a:lnTo>
                  <a:lnTo>
                    <a:pt x="4337" y="3013"/>
                  </a:lnTo>
                  <a:lnTo>
                    <a:pt x="4508" y="2579"/>
                  </a:lnTo>
                  <a:lnTo>
                    <a:pt x="4862" y="2671"/>
                  </a:lnTo>
                  <a:lnTo>
                    <a:pt x="5090" y="2614"/>
                  </a:lnTo>
                  <a:lnTo>
                    <a:pt x="5535" y="262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3965050" y="2992850"/>
              <a:ext cx="381200" cy="420000"/>
            </a:xfrm>
            <a:custGeom>
              <a:avLst/>
              <a:gdLst/>
              <a:ahLst/>
              <a:cxnLst/>
              <a:rect l="l" t="t" r="r" b="b"/>
              <a:pathLst>
                <a:path w="15248" h="16800" extrusionOk="0">
                  <a:moveTo>
                    <a:pt x="11390" y="103"/>
                  </a:moveTo>
                  <a:lnTo>
                    <a:pt x="10785" y="1"/>
                  </a:lnTo>
                  <a:lnTo>
                    <a:pt x="10500" y="80"/>
                  </a:lnTo>
                  <a:lnTo>
                    <a:pt x="10363" y="297"/>
                  </a:lnTo>
                  <a:lnTo>
                    <a:pt x="10112" y="332"/>
                  </a:lnTo>
                  <a:lnTo>
                    <a:pt x="9792" y="138"/>
                  </a:lnTo>
                  <a:lnTo>
                    <a:pt x="8913" y="583"/>
                  </a:lnTo>
                  <a:lnTo>
                    <a:pt x="8537" y="503"/>
                  </a:lnTo>
                  <a:lnTo>
                    <a:pt x="8423" y="571"/>
                  </a:lnTo>
                  <a:lnTo>
                    <a:pt x="8194" y="1108"/>
                  </a:lnTo>
                  <a:lnTo>
                    <a:pt x="7601" y="936"/>
                  </a:lnTo>
                  <a:lnTo>
                    <a:pt x="7019" y="856"/>
                  </a:lnTo>
                  <a:lnTo>
                    <a:pt x="6505" y="514"/>
                  </a:lnTo>
                  <a:lnTo>
                    <a:pt x="5844" y="206"/>
                  </a:lnTo>
                  <a:lnTo>
                    <a:pt x="5421" y="491"/>
                  </a:lnTo>
                  <a:lnTo>
                    <a:pt x="5102" y="959"/>
                  </a:lnTo>
                  <a:lnTo>
                    <a:pt x="5033" y="1598"/>
                  </a:lnTo>
                  <a:lnTo>
                    <a:pt x="4988" y="2135"/>
                  </a:lnTo>
                  <a:lnTo>
                    <a:pt x="4759" y="2625"/>
                  </a:lnTo>
                  <a:lnTo>
                    <a:pt x="4600" y="3196"/>
                  </a:lnTo>
                  <a:lnTo>
                    <a:pt x="4508" y="3995"/>
                  </a:lnTo>
                  <a:lnTo>
                    <a:pt x="4543" y="4508"/>
                  </a:lnTo>
                  <a:lnTo>
                    <a:pt x="4417" y="4817"/>
                  </a:lnTo>
                  <a:lnTo>
                    <a:pt x="4394" y="5159"/>
                  </a:lnTo>
                  <a:lnTo>
                    <a:pt x="4303" y="5444"/>
                  </a:lnTo>
                  <a:lnTo>
                    <a:pt x="3778" y="5889"/>
                  </a:lnTo>
                  <a:lnTo>
                    <a:pt x="3401" y="6346"/>
                  </a:lnTo>
                  <a:lnTo>
                    <a:pt x="3048" y="7236"/>
                  </a:lnTo>
                  <a:lnTo>
                    <a:pt x="3082" y="7989"/>
                  </a:lnTo>
                  <a:lnTo>
                    <a:pt x="2876" y="8274"/>
                  </a:lnTo>
                  <a:lnTo>
                    <a:pt x="2409" y="8719"/>
                  </a:lnTo>
                  <a:lnTo>
                    <a:pt x="1918" y="9290"/>
                  </a:lnTo>
                  <a:lnTo>
                    <a:pt x="1632" y="9130"/>
                  </a:lnTo>
                  <a:lnTo>
                    <a:pt x="1575" y="8868"/>
                  </a:lnTo>
                  <a:lnTo>
                    <a:pt x="1142" y="8856"/>
                  </a:lnTo>
                  <a:lnTo>
                    <a:pt x="868" y="9199"/>
                  </a:lnTo>
                  <a:lnTo>
                    <a:pt x="651" y="9119"/>
                  </a:lnTo>
                  <a:lnTo>
                    <a:pt x="366" y="9302"/>
                  </a:lnTo>
                  <a:lnTo>
                    <a:pt x="240" y="9541"/>
                  </a:lnTo>
                  <a:lnTo>
                    <a:pt x="206" y="9929"/>
                  </a:lnTo>
                  <a:lnTo>
                    <a:pt x="1" y="10032"/>
                  </a:lnTo>
                  <a:lnTo>
                    <a:pt x="115" y="10317"/>
                  </a:lnTo>
                  <a:lnTo>
                    <a:pt x="434" y="10180"/>
                  </a:lnTo>
                  <a:lnTo>
                    <a:pt x="685" y="10203"/>
                  </a:lnTo>
                  <a:lnTo>
                    <a:pt x="948" y="10100"/>
                  </a:lnTo>
                  <a:lnTo>
                    <a:pt x="3321" y="10112"/>
                  </a:lnTo>
                  <a:lnTo>
                    <a:pt x="3504" y="10785"/>
                  </a:lnTo>
                  <a:lnTo>
                    <a:pt x="3732" y="11321"/>
                  </a:lnTo>
                  <a:lnTo>
                    <a:pt x="3915" y="11630"/>
                  </a:lnTo>
                  <a:lnTo>
                    <a:pt x="4212" y="12097"/>
                  </a:lnTo>
                  <a:lnTo>
                    <a:pt x="4748" y="12029"/>
                  </a:lnTo>
                  <a:lnTo>
                    <a:pt x="5022" y="11892"/>
                  </a:lnTo>
                  <a:lnTo>
                    <a:pt x="5444" y="12029"/>
                  </a:lnTo>
                  <a:lnTo>
                    <a:pt x="5570" y="11801"/>
                  </a:lnTo>
                  <a:lnTo>
                    <a:pt x="5787" y="11264"/>
                  </a:lnTo>
                  <a:lnTo>
                    <a:pt x="6277" y="11230"/>
                  </a:lnTo>
                  <a:lnTo>
                    <a:pt x="6311" y="11070"/>
                  </a:lnTo>
                  <a:lnTo>
                    <a:pt x="6734" y="11070"/>
                  </a:lnTo>
                  <a:lnTo>
                    <a:pt x="6654" y="11401"/>
                  </a:lnTo>
                  <a:lnTo>
                    <a:pt x="7624" y="11401"/>
                  </a:lnTo>
                  <a:lnTo>
                    <a:pt x="7624" y="11972"/>
                  </a:lnTo>
                  <a:lnTo>
                    <a:pt x="7795" y="12314"/>
                  </a:lnTo>
                  <a:lnTo>
                    <a:pt x="7670" y="12851"/>
                  </a:lnTo>
                  <a:lnTo>
                    <a:pt x="7715" y="13421"/>
                  </a:lnTo>
                  <a:lnTo>
                    <a:pt x="7989" y="13752"/>
                  </a:lnTo>
                  <a:lnTo>
                    <a:pt x="7909" y="14836"/>
                  </a:lnTo>
                  <a:lnTo>
                    <a:pt x="8115" y="14745"/>
                  </a:lnTo>
                  <a:lnTo>
                    <a:pt x="8457" y="14779"/>
                  </a:lnTo>
                  <a:lnTo>
                    <a:pt x="8959" y="14631"/>
                  </a:lnTo>
                  <a:lnTo>
                    <a:pt x="9324" y="14688"/>
                  </a:lnTo>
                  <a:lnTo>
                    <a:pt x="9598" y="14699"/>
                  </a:lnTo>
                  <a:lnTo>
                    <a:pt x="9644" y="14985"/>
                  </a:lnTo>
                  <a:lnTo>
                    <a:pt x="10009" y="14973"/>
                  </a:lnTo>
                  <a:lnTo>
                    <a:pt x="10511" y="15065"/>
                  </a:lnTo>
                  <a:lnTo>
                    <a:pt x="10762" y="15464"/>
                  </a:lnTo>
                  <a:lnTo>
                    <a:pt x="11413" y="15590"/>
                  </a:lnTo>
                  <a:lnTo>
                    <a:pt x="11892" y="15304"/>
                  </a:lnTo>
                  <a:lnTo>
                    <a:pt x="12063" y="15784"/>
                  </a:lnTo>
                  <a:lnTo>
                    <a:pt x="12679" y="15898"/>
                  </a:lnTo>
                  <a:lnTo>
                    <a:pt x="12965" y="16297"/>
                  </a:lnTo>
                  <a:lnTo>
                    <a:pt x="13262" y="16799"/>
                  </a:lnTo>
                  <a:lnTo>
                    <a:pt x="13878" y="16799"/>
                  </a:lnTo>
                  <a:lnTo>
                    <a:pt x="13832" y="15818"/>
                  </a:lnTo>
                  <a:lnTo>
                    <a:pt x="13615" y="15989"/>
                  </a:lnTo>
                  <a:lnTo>
                    <a:pt x="13068" y="15635"/>
                  </a:lnTo>
                  <a:lnTo>
                    <a:pt x="12862" y="15475"/>
                  </a:lnTo>
                  <a:lnTo>
                    <a:pt x="12976" y="14563"/>
                  </a:lnTo>
                  <a:lnTo>
                    <a:pt x="13147" y="13490"/>
                  </a:lnTo>
                  <a:lnTo>
                    <a:pt x="12976" y="13090"/>
                  </a:lnTo>
                  <a:lnTo>
                    <a:pt x="13204" y="12508"/>
                  </a:lnTo>
                  <a:lnTo>
                    <a:pt x="13433" y="12406"/>
                  </a:lnTo>
                  <a:lnTo>
                    <a:pt x="14505" y="12246"/>
                  </a:lnTo>
                  <a:lnTo>
                    <a:pt x="14642" y="12291"/>
                  </a:lnTo>
                  <a:lnTo>
                    <a:pt x="14677" y="12132"/>
                  </a:lnTo>
                  <a:lnTo>
                    <a:pt x="14460" y="11892"/>
                  </a:lnTo>
                  <a:lnTo>
                    <a:pt x="14357" y="11390"/>
                  </a:lnTo>
                  <a:lnTo>
                    <a:pt x="13878" y="10899"/>
                  </a:lnTo>
                  <a:lnTo>
                    <a:pt x="13615" y="10249"/>
                  </a:lnTo>
                  <a:lnTo>
                    <a:pt x="13764" y="9872"/>
                  </a:lnTo>
                  <a:lnTo>
                    <a:pt x="13547" y="9359"/>
                  </a:lnTo>
                  <a:lnTo>
                    <a:pt x="13707" y="7898"/>
                  </a:lnTo>
                  <a:lnTo>
                    <a:pt x="13718" y="7909"/>
                  </a:lnTo>
                  <a:lnTo>
                    <a:pt x="13707" y="7761"/>
                  </a:lnTo>
                  <a:lnTo>
                    <a:pt x="13501" y="7339"/>
                  </a:lnTo>
                  <a:lnTo>
                    <a:pt x="13592" y="6848"/>
                  </a:lnTo>
                  <a:lnTo>
                    <a:pt x="13707" y="6791"/>
                  </a:lnTo>
                  <a:lnTo>
                    <a:pt x="13729" y="6243"/>
                  </a:lnTo>
                  <a:lnTo>
                    <a:pt x="13958" y="5992"/>
                  </a:lnTo>
                  <a:lnTo>
                    <a:pt x="13969" y="5307"/>
                  </a:lnTo>
                  <a:lnTo>
                    <a:pt x="14163" y="4965"/>
                  </a:lnTo>
                  <a:lnTo>
                    <a:pt x="14197" y="4234"/>
                  </a:lnTo>
                  <a:lnTo>
                    <a:pt x="14368" y="3801"/>
                  </a:lnTo>
                  <a:lnTo>
                    <a:pt x="14677" y="3333"/>
                  </a:lnTo>
                  <a:lnTo>
                    <a:pt x="14985" y="3093"/>
                  </a:lnTo>
                  <a:lnTo>
                    <a:pt x="15247" y="2762"/>
                  </a:lnTo>
                  <a:lnTo>
                    <a:pt x="14916" y="2648"/>
                  </a:lnTo>
                  <a:lnTo>
                    <a:pt x="14962" y="1575"/>
                  </a:lnTo>
                  <a:lnTo>
                    <a:pt x="14962" y="1575"/>
                  </a:lnTo>
                  <a:lnTo>
                    <a:pt x="14243" y="982"/>
                  </a:lnTo>
                  <a:lnTo>
                    <a:pt x="14049" y="594"/>
                  </a:lnTo>
                  <a:lnTo>
                    <a:pt x="13604" y="777"/>
                  </a:lnTo>
                  <a:lnTo>
                    <a:pt x="13227" y="720"/>
                  </a:lnTo>
                  <a:lnTo>
                    <a:pt x="13022" y="879"/>
                  </a:lnTo>
                  <a:lnTo>
                    <a:pt x="12657" y="765"/>
                  </a:lnTo>
                  <a:lnTo>
                    <a:pt x="12166" y="23"/>
                  </a:lnTo>
                  <a:lnTo>
                    <a:pt x="11903" y="115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3943375" y="3027375"/>
              <a:ext cx="147525" cy="198875"/>
            </a:xfrm>
            <a:custGeom>
              <a:avLst/>
              <a:gdLst/>
              <a:ahLst/>
              <a:cxnLst/>
              <a:rect l="l" t="t" r="r" b="b"/>
              <a:pathLst>
                <a:path w="5901" h="7955" extrusionOk="0">
                  <a:moveTo>
                    <a:pt x="5900" y="217"/>
                  </a:moveTo>
                  <a:lnTo>
                    <a:pt x="5387" y="160"/>
                  </a:lnTo>
                  <a:lnTo>
                    <a:pt x="4839" y="0"/>
                  </a:lnTo>
                  <a:lnTo>
                    <a:pt x="4371" y="480"/>
                  </a:lnTo>
                  <a:lnTo>
                    <a:pt x="3960" y="1324"/>
                  </a:lnTo>
                  <a:lnTo>
                    <a:pt x="3903" y="1826"/>
                  </a:lnTo>
                  <a:lnTo>
                    <a:pt x="3264" y="1610"/>
                  </a:lnTo>
                  <a:lnTo>
                    <a:pt x="2614" y="1370"/>
                  </a:lnTo>
                  <a:lnTo>
                    <a:pt x="1609" y="1324"/>
                  </a:lnTo>
                  <a:lnTo>
                    <a:pt x="1552" y="1724"/>
                  </a:lnTo>
                  <a:lnTo>
                    <a:pt x="1758" y="2192"/>
                  </a:lnTo>
                  <a:lnTo>
                    <a:pt x="2363" y="2123"/>
                  </a:lnTo>
                  <a:lnTo>
                    <a:pt x="2557" y="2294"/>
                  </a:lnTo>
                  <a:lnTo>
                    <a:pt x="2214" y="3356"/>
                  </a:lnTo>
                  <a:lnTo>
                    <a:pt x="2602" y="3892"/>
                  </a:lnTo>
                  <a:lnTo>
                    <a:pt x="2693" y="4588"/>
                  </a:lnTo>
                  <a:lnTo>
                    <a:pt x="2579" y="5204"/>
                  </a:lnTo>
                  <a:lnTo>
                    <a:pt x="2328" y="5638"/>
                  </a:lnTo>
                  <a:lnTo>
                    <a:pt x="1632" y="5592"/>
                  </a:lnTo>
                  <a:lnTo>
                    <a:pt x="1198" y="5159"/>
                  </a:lnTo>
                  <a:lnTo>
                    <a:pt x="1130" y="5558"/>
                  </a:lnTo>
                  <a:lnTo>
                    <a:pt x="594" y="5672"/>
                  </a:lnTo>
                  <a:lnTo>
                    <a:pt x="320" y="5901"/>
                  </a:lnTo>
                  <a:lnTo>
                    <a:pt x="616" y="6505"/>
                  </a:lnTo>
                  <a:lnTo>
                    <a:pt x="0" y="7008"/>
                  </a:lnTo>
                  <a:lnTo>
                    <a:pt x="662" y="7955"/>
                  </a:lnTo>
                  <a:lnTo>
                    <a:pt x="970" y="7578"/>
                  </a:lnTo>
                  <a:lnTo>
                    <a:pt x="1233" y="7418"/>
                  </a:lnTo>
                  <a:lnTo>
                    <a:pt x="1518" y="7726"/>
                  </a:lnTo>
                  <a:lnTo>
                    <a:pt x="1735" y="7818"/>
                  </a:lnTo>
                  <a:lnTo>
                    <a:pt x="1997" y="7475"/>
                  </a:lnTo>
                  <a:lnTo>
                    <a:pt x="2442" y="7487"/>
                  </a:lnTo>
                  <a:lnTo>
                    <a:pt x="2499" y="7749"/>
                  </a:lnTo>
                  <a:lnTo>
                    <a:pt x="2785" y="7898"/>
                  </a:lnTo>
                  <a:lnTo>
                    <a:pt x="3276" y="7327"/>
                  </a:lnTo>
                  <a:lnTo>
                    <a:pt x="3743" y="6893"/>
                  </a:lnTo>
                  <a:lnTo>
                    <a:pt x="3937" y="6608"/>
                  </a:lnTo>
                  <a:lnTo>
                    <a:pt x="3915" y="5843"/>
                  </a:lnTo>
                  <a:lnTo>
                    <a:pt x="4268" y="4965"/>
                  </a:lnTo>
                  <a:lnTo>
                    <a:pt x="4645" y="4508"/>
                  </a:lnTo>
                  <a:lnTo>
                    <a:pt x="5170" y="4063"/>
                  </a:lnTo>
                  <a:lnTo>
                    <a:pt x="5250" y="3778"/>
                  </a:lnTo>
                  <a:lnTo>
                    <a:pt x="5284" y="3436"/>
                  </a:lnTo>
                  <a:lnTo>
                    <a:pt x="5410" y="3127"/>
                  </a:lnTo>
                  <a:lnTo>
                    <a:pt x="5364" y="2614"/>
                  </a:lnTo>
                  <a:lnTo>
                    <a:pt x="5467" y="1815"/>
                  </a:lnTo>
                  <a:lnTo>
                    <a:pt x="5626" y="1244"/>
                  </a:lnTo>
                  <a:lnTo>
                    <a:pt x="5855" y="75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2138250" y="2829950"/>
              <a:ext cx="242825" cy="379750"/>
            </a:xfrm>
            <a:custGeom>
              <a:avLst/>
              <a:gdLst/>
              <a:ahLst/>
              <a:cxnLst/>
              <a:rect l="l" t="t" r="r" b="b"/>
              <a:pathLst>
                <a:path w="9713" h="15190" extrusionOk="0">
                  <a:moveTo>
                    <a:pt x="6494" y="594"/>
                  </a:moveTo>
                  <a:lnTo>
                    <a:pt x="6665" y="297"/>
                  </a:lnTo>
                  <a:lnTo>
                    <a:pt x="6482" y="57"/>
                  </a:lnTo>
                  <a:lnTo>
                    <a:pt x="6197" y="0"/>
                  </a:lnTo>
                  <a:lnTo>
                    <a:pt x="5775" y="434"/>
                  </a:lnTo>
                  <a:lnTo>
                    <a:pt x="5455" y="639"/>
                  </a:lnTo>
                  <a:lnTo>
                    <a:pt x="4793" y="1096"/>
                  </a:lnTo>
                  <a:lnTo>
                    <a:pt x="4177" y="1027"/>
                  </a:lnTo>
                  <a:lnTo>
                    <a:pt x="4109" y="1210"/>
                  </a:lnTo>
                  <a:lnTo>
                    <a:pt x="3595" y="1221"/>
                  </a:lnTo>
                  <a:lnTo>
                    <a:pt x="3127" y="1655"/>
                  </a:lnTo>
                  <a:lnTo>
                    <a:pt x="2922" y="2420"/>
                  </a:lnTo>
                  <a:lnTo>
                    <a:pt x="2910" y="2716"/>
                  </a:lnTo>
                  <a:lnTo>
                    <a:pt x="2568" y="2819"/>
                  </a:lnTo>
                  <a:lnTo>
                    <a:pt x="1940" y="3447"/>
                  </a:lnTo>
                  <a:lnTo>
                    <a:pt x="1529" y="3424"/>
                  </a:lnTo>
                  <a:lnTo>
                    <a:pt x="1427" y="3549"/>
                  </a:lnTo>
                  <a:lnTo>
                    <a:pt x="1587" y="4086"/>
                  </a:lnTo>
                  <a:lnTo>
                    <a:pt x="1427" y="4360"/>
                  </a:lnTo>
                  <a:lnTo>
                    <a:pt x="1176" y="4291"/>
                  </a:lnTo>
                  <a:lnTo>
                    <a:pt x="1039" y="4725"/>
                  </a:lnTo>
                  <a:lnTo>
                    <a:pt x="1358" y="5216"/>
                  </a:lnTo>
                  <a:lnTo>
                    <a:pt x="1438" y="5980"/>
                  </a:lnTo>
                  <a:lnTo>
                    <a:pt x="1267" y="6208"/>
                  </a:lnTo>
                  <a:lnTo>
                    <a:pt x="1427" y="7053"/>
                  </a:lnTo>
                  <a:lnTo>
                    <a:pt x="1256" y="7578"/>
                  </a:lnTo>
                  <a:lnTo>
                    <a:pt x="1541" y="7795"/>
                  </a:lnTo>
                  <a:lnTo>
                    <a:pt x="1233" y="8263"/>
                  </a:lnTo>
                  <a:lnTo>
                    <a:pt x="868" y="8833"/>
                  </a:lnTo>
                  <a:lnTo>
                    <a:pt x="468" y="8890"/>
                  </a:lnTo>
                  <a:lnTo>
                    <a:pt x="274" y="9221"/>
                  </a:lnTo>
                  <a:lnTo>
                    <a:pt x="297" y="9678"/>
                  </a:lnTo>
                  <a:lnTo>
                    <a:pt x="0" y="9746"/>
                  </a:lnTo>
                  <a:lnTo>
                    <a:pt x="114" y="10032"/>
                  </a:lnTo>
                  <a:lnTo>
                    <a:pt x="913" y="10545"/>
                  </a:lnTo>
                  <a:lnTo>
                    <a:pt x="1062" y="10534"/>
                  </a:lnTo>
                  <a:lnTo>
                    <a:pt x="1256" y="10922"/>
                  </a:lnTo>
                  <a:lnTo>
                    <a:pt x="1929" y="11047"/>
                  </a:lnTo>
                  <a:lnTo>
                    <a:pt x="2157" y="10910"/>
                  </a:lnTo>
                  <a:lnTo>
                    <a:pt x="2557" y="11207"/>
                  </a:lnTo>
                  <a:lnTo>
                    <a:pt x="2899" y="11424"/>
                  </a:lnTo>
                  <a:lnTo>
                    <a:pt x="3116" y="11333"/>
                  </a:lnTo>
                  <a:lnTo>
                    <a:pt x="3641" y="11766"/>
                  </a:lnTo>
                  <a:lnTo>
                    <a:pt x="3892" y="12188"/>
                  </a:lnTo>
                  <a:lnTo>
                    <a:pt x="4280" y="12428"/>
                  </a:lnTo>
                  <a:lnTo>
                    <a:pt x="4771" y="13387"/>
                  </a:lnTo>
                  <a:lnTo>
                    <a:pt x="5364" y="13501"/>
                  </a:lnTo>
                  <a:lnTo>
                    <a:pt x="5798" y="13261"/>
                  </a:lnTo>
                  <a:lnTo>
                    <a:pt x="6094" y="13421"/>
                  </a:lnTo>
                  <a:lnTo>
                    <a:pt x="6562" y="13330"/>
                  </a:lnTo>
                  <a:lnTo>
                    <a:pt x="7190" y="13763"/>
                  </a:lnTo>
                  <a:lnTo>
                    <a:pt x="6688" y="14688"/>
                  </a:lnTo>
                  <a:lnTo>
                    <a:pt x="6939" y="14699"/>
                  </a:lnTo>
                  <a:lnTo>
                    <a:pt x="7350" y="15190"/>
                  </a:lnTo>
                  <a:lnTo>
                    <a:pt x="7658" y="12702"/>
                  </a:lnTo>
                  <a:lnTo>
                    <a:pt x="7681" y="12303"/>
                  </a:lnTo>
                  <a:lnTo>
                    <a:pt x="7544" y="11789"/>
                  </a:lnTo>
                  <a:lnTo>
                    <a:pt x="7190" y="11447"/>
                  </a:lnTo>
                  <a:lnTo>
                    <a:pt x="7190" y="10796"/>
                  </a:lnTo>
                  <a:lnTo>
                    <a:pt x="7646" y="10648"/>
                  </a:lnTo>
                  <a:lnTo>
                    <a:pt x="7806" y="10739"/>
                  </a:lnTo>
                  <a:lnTo>
                    <a:pt x="7829" y="10397"/>
                  </a:lnTo>
                  <a:lnTo>
                    <a:pt x="7361" y="10294"/>
                  </a:lnTo>
                  <a:lnTo>
                    <a:pt x="7361" y="9735"/>
                  </a:lnTo>
                  <a:lnTo>
                    <a:pt x="8913" y="9758"/>
                  </a:lnTo>
                  <a:lnTo>
                    <a:pt x="9187" y="9438"/>
                  </a:lnTo>
                  <a:lnTo>
                    <a:pt x="9415" y="9723"/>
                  </a:lnTo>
                  <a:lnTo>
                    <a:pt x="9564" y="10260"/>
                  </a:lnTo>
                  <a:lnTo>
                    <a:pt x="9712" y="10146"/>
                  </a:lnTo>
                  <a:lnTo>
                    <a:pt x="9472" y="9233"/>
                  </a:lnTo>
                  <a:lnTo>
                    <a:pt x="9278" y="8925"/>
                  </a:lnTo>
                  <a:lnTo>
                    <a:pt x="8993" y="8719"/>
                  </a:lnTo>
                  <a:lnTo>
                    <a:pt x="9404" y="8285"/>
                  </a:lnTo>
                  <a:lnTo>
                    <a:pt x="9370" y="8069"/>
                  </a:lnTo>
                  <a:lnTo>
                    <a:pt x="9164" y="7795"/>
                  </a:lnTo>
                  <a:lnTo>
                    <a:pt x="9016" y="7201"/>
                  </a:lnTo>
                  <a:lnTo>
                    <a:pt x="9084" y="6539"/>
                  </a:lnTo>
                  <a:lnTo>
                    <a:pt x="9278" y="6243"/>
                  </a:lnTo>
                  <a:lnTo>
                    <a:pt x="9450" y="5752"/>
                  </a:lnTo>
                  <a:lnTo>
                    <a:pt x="9164" y="5604"/>
                  </a:lnTo>
                  <a:lnTo>
                    <a:pt x="8708" y="5695"/>
                  </a:lnTo>
                  <a:lnTo>
                    <a:pt x="8137" y="5661"/>
                  </a:lnTo>
                  <a:lnTo>
                    <a:pt x="7806" y="5763"/>
                  </a:lnTo>
                  <a:lnTo>
                    <a:pt x="7258" y="4976"/>
                  </a:lnTo>
                  <a:lnTo>
                    <a:pt x="6802" y="4862"/>
                  </a:lnTo>
                  <a:lnTo>
                    <a:pt x="5775" y="4942"/>
                  </a:lnTo>
                  <a:lnTo>
                    <a:pt x="5592" y="4634"/>
                  </a:lnTo>
                  <a:lnTo>
                    <a:pt x="5410" y="4542"/>
                  </a:lnTo>
                  <a:lnTo>
                    <a:pt x="5375" y="4360"/>
                  </a:lnTo>
                  <a:lnTo>
                    <a:pt x="5490" y="4017"/>
                  </a:lnTo>
                  <a:lnTo>
                    <a:pt x="5432" y="3664"/>
                  </a:lnTo>
                  <a:lnTo>
                    <a:pt x="5284" y="3458"/>
                  </a:lnTo>
                  <a:lnTo>
                    <a:pt x="5193" y="3047"/>
                  </a:lnTo>
                  <a:lnTo>
                    <a:pt x="4782" y="2979"/>
                  </a:lnTo>
                  <a:lnTo>
                    <a:pt x="5033" y="2454"/>
                  </a:lnTo>
                  <a:lnTo>
                    <a:pt x="5170" y="1803"/>
                  </a:lnTo>
                  <a:lnTo>
                    <a:pt x="5421" y="1461"/>
                  </a:lnTo>
                  <a:lnTo>
                    <a:pt x="5741" y="1210"/>
                  </a:lnTo>
                  <a:lnTo>
                    <a:pt x="5969" y="753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2008150" y="2857625"/>
              <a:ext cx="65650" cy="67625"/>
            </a:xfrm>
            <a:custGeom>
              <a:avLst/>
              <a:gdLst/>
              <a:ahLst/>
              <a:cxnLst/>
              <a:rect l="l" t="t" r="r" b="b"/>
              <a:pathLst>
                <a:path w="2626" h="2705" extrusionOk="0">
                  <a:moveTo>
                    <a:pt x="1826" y="263"/>
                  </a:moveTo>
                  <a:lnTo>
                    <a:pt x="1621" y="445"/>
                  </a:lnTo>
                  <a:lnTo>
                    <a:pt x="1381" y="388"/>
                  </a:lnTo>
                  <a:lnTo>
                    <a:pt x="1267" y="206"/>
                  </a:lnTo>
                  <a:lnTo>
                    <a:pt x="1027" y="126"/>
                  </a:lnTo>
                  <a:lnTo>
                    <a:pt x="822" y="240"/>
                  </a:lnTo>
                  <a:lnTo>
                    <a:pt x="331" y="0"/>
                  </a:lnTo>
                  <a:lnTo>
                    <a:pt x="194" y="114"/>
                  </a:lnTo>
                  <a:lnTo>
                    <a:pt x="0" y="286"/>
                  </a:lnTo>
                  <a:lnTo>
                    <a:pt x="217" y="411"/>
                  </a:lnTo>
                  <a:lnTo>
                    <a:pt x="80" y="696"/>
                  </a:lnTo>
                  <a:lnTo>
                    <a:pt x="69" y="982"/>
                  </a:lnTo>
                  <a:lnTo>
                    <a:pt x="171" y="1176"/>
                  </a:lnTo>
                  <a:lnTo>
                    <a:pt x="411" y="1256"/>
                  </a:lnTo>
                  <a:lnTo>
                    <a:pt x="582" y="1518"/>
                  </a:lnTo>
                  <a:lnTo>
                    <a:pt x="753" y="1290"/>
                  </a:lnTo>
                  <a:lnTo>
                    <a:pt x="708" y="1027"/>
                  </a:lnTo>
                  <a:lnTo>
                    <a:pt x="913" y="1187"/>
                  </a:lnTo>
                  <a:lnTo>
                    <a:pt x="959" y="1461"/>
                  </a:lnTo>
                  <a:lnTo>
                    <a:pt x="1221" y="1575"/>
                  </a:lnTo>
                  <a:lnTo>
                    <a:pt x="1530" y="1758"/>
                  </a:lnTo>
                  <a:lnTo>
                    <a:pt x="1735" y="1975"/>
                  </a:lnTo>
                  <a:lnTo>
                    <a:pt x="1758" y="2169"/>
                  </a:lnTo>
                  <a:lnTo>
                    <a:pt x="1655" y="2328"/>
                  </a:lnTo>
                  <a:lnTo>
                    <a:pt x="1815" y="2511"/>
                  </a:lnTo>
                  <a:lnTo>
                    <a:pt x="2226" y="2705"/>
                  </a:lnTo>
                  <a:lnTo>
                    <a:pt x="2283" y="2534"/>
                  </a:lnTo>
                  <a:lnTo>
                    <a:pt x="2351" y="2351"/>
                  </a:lnTo>
                  <a:lnTo>
                    <a:pt x="2340" y="2180"/>
                  </a:lnTo>
                  <a:lnTo>
                    <a:pt x="2454" y="2077"/>
                  </a:lnTo>
                  <a:lnTo>
                    <a:pt x="2294" y="1940"/>
                  </a:lnTo>
                  <a:lnTo>
                    <a:pt x="2306" y="1587"/>
                  </a:lnTo>
                  <a:lnTo>
                    <a:pt x="2625" y="1495"/>
                  </a:lnTo>
                  <a:lnTo>
                    <a:pt x="2283" y="1107"/>
                  </a:lnTo>
                  <a:lnTo>
                    <a:pt x="1997" y="74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2054075" y="2586000"/>
              <a:ext cx="207450" cy="75650"/>
            </a:xfrm>
            <a:custGeom>
              <a:avLst/>
              <a:gdLst/>
              <a:ahLst/>
              <a:cxnLst/>
              <a:rect l="l" t="t" r="r" b="b"/>
              <a:pathLst>
                <a:path w="8298" h="3026" extrusionOk="0">
                  <a:moveTo>
                    <a:pt x="4257" y="377"/>
                  </a:moveTo>
                  <a:lnTo>
                    <a:pt x="3550" y="81"/>
                  </a:lnTo>
                  <a:lnTo>
                    <a:pt x="2945" y="69"/>
                  </a:lnTo>
                  <a:lnTo>
                    <a:pt x="2272" y="1"/>
                  </a:lnTo>
                  <a:lnTo>
                    <a:pt x="2066" y="92"/>
                  </a:lnTo>
                  <a:lnTo>
                    <a:pt x="1473" y="183"/>
                  </a:lnTo>
                  <a:lnTo>
                    <a:pt x="1039" y="366"/>
                  </a:lnTo>
                  <a:lnTo>
                    <a:pt x="651" y="571"/>
                  </a:lnTo>
                  <a:lnTo>
                    <a:pt x="446" y="891"/>
                  </a:lnTo>
                  <a:lnTo>
                    <a:pt x="1" y="1176"/>
                  </a:lnTo>
                  <a:lnTo>
                    <a:pt x="309" y="1268"/>
                  </a:lnTo>
                  <a:lnTo>
                    <a:pt x="731" y="1165"/>
                  </a:lnTo>
                  <a:lnTo>
                    <a:pt x="857" y="937"/>
                  </a:lnTo>
                  <a:lnTo>
                    <a:pt x="1188" y="925"/>
                  </a:lnTo>
                  <a:lnTo>
                    <a:pt x="1815" y="446"/>
                  </a:lnTo>
                  <a:lnTo>
                    <a:pt x="2580" y="492"/>
                  </a:lnTo>
                  <a:lnTo>
                    <a:pt x="2249" y="720"/>
                  </a:lnTo>
                  <a:lnTo>
                    <a:pt x="2511" y="914"/>
                  </a:lnTo>
                  <a:lnTo>
                    <a:pt x="3504" y="1051"/>
                  </a:lnTo>
                  <a:lnTo>
                    <a:pt x="3721" y="1233"/>
                  </a:lnTo>
                  <a:lnTo>
                    <a:pt x="4417" y="1484"/>
                  </a:lnTo>
                  <a:lnTo>
                    <a:pt x="4874" y="1450"/>
                  </a:lnTo>
                  <a:lnTo>
                    <a:pt x="4988" y="1964"/>
                  </a:lnTo>
                  <a:lnTo>
                    <a:pt x="5239" y="2226"/>
                  </a:lnTo>
                  <a:lnTo>
                    <a:pt x="5730" y="2283"/>
                  </a:lnTo>
                  <a:lnTo>
                    <a:pt x="6038" y="2523"/>
                  </a:lnTo>
                  <a:lnTo>
                    <a:pt x="5444" y="3025"/>
                  </a:lnTo>
                  <a:lnTo>
                    <a:pt x="6574" y="2934"/>
                  </a:lnTo>
                  <a:lnTo>
                    <a:pt x="7122" y="3002"/>
                  </a:lnTo>
                  <a:lnTo>
                    <a:pt x="7647" y="2968"/>
                  </a:lnTo>
                  <a:lnTo>
                    <a:pt x="8183" y="2854"/>
                  </a:lnTo>
                  <a:lnTo>
                    <a:pt x="8297" y="2637"/>
                  </a:lnTo>
                  <a:lnTo>
                    <a:pt x="7750" y="2260"/>
                  </a:lnTo>
                  <a:lnTo>
                    <a:pt x="7179" y="2215"/>
                  </a:lnTo>
                  <a:lnTo>
                    <a:pt x="7259" y="1975"/>
                  </a:lnTo>
                  <a:lnTo>
                    <a:pt x="6814" y="1793"/>
                  </a:lnTo>
                  <a:lnTo>
                    <a:pt x="6551" y="1793"/>
                  </a:lnTo>
                  <a:lnTo>
                    <a:pt x="6118" y="1393"/>
                  </a:lnTo>
                  <a:lnTo>
                    <a:pt x="5524" y="822"/>
                  </a:lnTo>
                  <a:lnTo>
                    <a:pt x="5262" y="606"/>
                  </a:lnTo>
                  <a:lnTo>
                    <a:pt x="4520" y="72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3933950" y="1957475"/>
              <a:ext cx="116425" cy="56525"/>
            </a:xfrm>
            <a:custGeom>
              <a:avLst/>
              <a:gdLst/>
              <a:ahLst/>
              <a:cxnLst/>
              <a:rect l="l" t="t" r="r" b="b"/>
              <a:pathLst>
                <a:path w="4657" h="2261" extrusionOk="0">
                  <a:moveTo>
                    <a:pt x="1872" y="12"/>
                  </a:moveTo>
                  <a:lnTo>
                    <a:pt x="1564" y="104"/>
                  </a:lnTo>
                  <a:lnTo>
                    <a:pt x="1370" y="1"/>
                  </a:lnTo>
                  <a:lnTo>
                    <a:pt x="1210" y="172"/>
                  </a:lnTo>
                  <a:lnTo>
                    <a:pt x="731" y="343"/>
                  </a:lnTo>
                  <a:lnTo>
                    <a:pt x="480" y="560"/>
                  </a:lnTo>
                  <a:lnTo>
                    <a:pt x="1" y="743"/>
                  </a:lnTo>
                  <a:lnTo>
                    <a:pt x="138" y="1016"/>
                  </a:lnTo>
                  <a:lnTo>
                    <a:pt x="240" y="1382"/>
                  </a:lnTo>
                  <a:lnTo>
                    <a:pt x="605" y="1599"/>
                  </a:lnTo>
                  <a:lnTo>
                    <a:pt x="1028" y="1975"/>
                  </a:lnTo>
                  <a:lnTo>
                    <a:pt x="1564" y="2260"/>
                  </a:lnTo>
                  <a:lnTo>
                    <a:pt x="1941" y="1895"/>
                  </a:lnTo>
                  <a:lnTo>
                    <a:pt x="2180" y="1827"/>
                  </a:lnTo>
                  <a:lnTo>
                    <a:pt x="2751" y="2101"/>
                  </a:lnTo>
                  <a:lnTo>
                    <a:pt x="3082" y="2055"/>
                  </a:lnTo>
                  <a:lnTo>
                    <a:pt x="3401" y="2226"/>
                  </a:lnTo>
                  <a:lnTo>
                    <a:pt x="3493" y="2032"/>
                  </a:lnTo>
                  <a:lnTo>
                    <a:pt x="3801" y="2044"/>
                  </a:lnTo>
                  <a:lnTo>
                    <a:pt x="4029" y="1952"/>
                  </a:lnTo>
                  <a:lnTo>
                    <a:pt x="4052" y="1872"/>
                  </a:lnTo>
                  <a:lnTo>
                    <a:pt x="4177" y="1827"/>
                  </a:lnTo>
                  <a:lnTo>
                    <a:pt x="4200" y="1633"/>
                  </a:lnTo>
                  <a:lnTo>
                    <a:pt x="4360" y="1587"/>
                  </a:lnTo>
                  <a:lnTo>
                    <a:pt x="4451" y="1427"/>
                  </a:lnTo>
                  <a:lnTo>
                    <a:pt x="4657" y="1427"/>
                  </a:lnTo>
                  <a:lnTo>
                    <a:pt x="4292" y="982"/>
                  </a:lnTo>
                  <a:lnTo>
                    <a:pt x="3778" y="937"/>
                  </a:lnTo>
                  <a:lnTo>
                    <a:pt x="3675" y="651"/>
                  </a:lnTo>
                  <a:lnTo>
                    <a:pt x="3196" y="571"/>
                  </a:lnTo>
                  <a:lnTo>
                    <a:pt x="3105" y="788"/>
                  </a:lnTo>
                  <a:lnTo>
                    <a:pt x="2717" y="617"/>
                  </a:lnTo>
                  <a:lnTo>
                    <a:pt x="2740" y="377"/>
                  </a:lnTo>
                  <a:lnTo>
                    <a:pt x="2203" y="286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3824100" y="1873900"/>
              <a:ext cx="156675" cy="167775"/>
            </a:xfrm>
            <a:custGeom>
              <a:avLst/>
              <a:gdLst/>
              <a:ahLst/>
              <a:cxnLst/>
              <a:rect l="l" t="t" r="r" b="b"/>
              <a:pathLst>
                <a:path w="6267" h="6711" extrusionOk="0">
                  <a:moveTo>
                    <a:pt x="5433" y="1050"/>
                  </a:moveTo>
                  <a:lnTo>
                    <a:pt x="5091" y="776"/>
                  </a:lnTo>
                  <a:lnTo>
                    <a:pt x="4303" y="434"/>
                  </a:lnTo>
                  <a:lnTo>
                    <a:pt x="3950" y="673"/>
                  </a:lnTo>
                  <a:lnTo>
                    <a:pt x="3276" y="833"/>
                  </a:lnTo>
                  <a:lnTo>
                    <a:pt x="3265" y="536"/>
                  </a:lnTo>
                  <a:lnTo>
                    <a:pt x="2569" y="331"/>
                  </a:lnTo>
                  <a:lnTo>
                    <a:pt x="2534" y="0"/>
                  </a:lnTo>
                  <a:lnTo>
                    <a:pt x="2112" y="137"/>
                  </a:lnTo>
                  <a:lnTo>
                    <a:pt x="1599" y="23"/>
                  </a:lnTo>
                  <a:lnTo>
                    <a:pt x="1656" y="502"/>
                  </a:lnTo>
                  <a:lnTo>
                    <a:pt x="1827" y="822"/>
                  </a:lnTo>
                  <a:lnTo>
                    <a:pt x="1393" y="1244"/>
                  </a:lnTo>
                  <a:lnTo>
                    <a:pt x="1256" y="1061"/>
                  </a:lnTo>
                  <a:lnTo>
                    <a:pt x="697" y="1107"/>
                  </a:lnTo>
                  <a:lnTo>
                    <a:pt x="572" y="1290"/>
                  </a:lnTo>
                  <a:lnTo>
                    <a:pt x="708" y="1575"/>
                  </a:lnTo>
                  <a:lnTo>
                    <a:pt x="572" y="2374"/>
                  </a:lnTo>
                  <a:lnTo>
                    <a:pt x="412" y="2705"/>
                  </a:lnTo>
                  <a:lnTo>
                    <a:pt x="1" y="2705"/>
                  </a:lnTo>
                  <a:lnTo>
                    <a:pt x="149" y="3618"/>
                  </a:lnTo>
                  <a:lnTo>
                    <a:pt x="104" y="4211"/>
                  </a:lnTo>
                  <a:lnTo>
                    <a:pt x="241" y="4417"/>
                  </a:lnTo>
                  <a:lnTo>
                    <a:pt x="206" y="4793"/>
                  </a:lnTo>
                  <a:lnTo>
                    <a:pt x="549" y="5033"/>
                  </a:lnTo>
                  <a:lnTo>
                    <a:pt x="1564" y="5193"/>
                  </a:lnTo>
                  <a:lnTo>
                    <a:pt x="1245" y="5797"/>
                  </a:lnTo>
                  <a:lnTo>
                    <a:pt x="1165" y="6437"/>
                  </a:lnTo>
                  <a:lnTo>
                    <a:pt x="1770" y="6437"/>
                  </a:lnTo>
                  <a:lnTo>
                    <a:pt x="1907" y="6242"/>
                  </a:lnTo>
                  <a:lnTo>
                    <a:pt x="2683" y="6505"/>
                  </a:lnTo>
                  <a:lnTo>
                    <a:pt x="2900" y="6471"/>
                  </a:lnTo>
                  <a:lnTo>
                    <a:pt x="3265" y="6710"/>
                  </a:lnTo>
                  <a:lnTo>
                    <a:pt x="3345" y="6482"/>
                  </a:lnTo>
                  <a:lnTo>
                    <a:pt x="3972" y="6528"/>
                  </a:lnTo>
                  <a:lnTo>
                    <a:pt x="4463" y="6357"/>
                  </a:lnTo>
                  <a:lnTo>
                    <a:pt x="4805" y="6379"/>
                  </a:lnTo>
                  <a:lnTo>
                    <a:pt x="5045" y="6562"/>
                  </a:lnTo>
                  <a:lnTo>
                    <a:pt x="5102" y="6414"/>
                  </a:lnTo>
                  <a:lnTo>
                    <a:pt x="4965" y="5843"/>
                  </a:lnTo>
                  <a:lnTo>
                    <a:pt x="5205" y="5729"/>
                  </a:lnTo>
                  <a:lnTo>
                    <a:pt x="5422" y="5307"/>
                  </a:lnTo>
                  <a:lnTo>
                    <a:pt x="5011" y="4942"/>
                  </a:lnTo>
                  <a:lnTo>
                    <a:pt x="4634" y="4725"/>
                  </a:lnTo>
                  <a:lnTo>
                    <a:pt x="4532" y="4359"/>
                  </a:lnTo>
                  <a:lnTo>
                    <a:pt x="4395" y="4086"/>
                  </a:lnTo>
                  <a:lnTo>
                    <a:pt x="4874" y="3903"/>
                  </a:lnTo>
                  <a:lnTo>
                    <a:pt x="5125" y="3686"/>
                  </a:lnTo>
                  <a:lnTo>
                    <a:pt x="5604" y="3515"/>
                  </a:lnTo>
                  <a:lnTo>
                    <a:pt x="5764" y="3344"/>
                  </a:lnTo>
                  <a:lnTo>
                    <a:pt x="5958" y="3447"/>
                  </a:lnTo>
                  <a:lnTo>
                    <a:pt x="6266" y="3355"/>
                  </a:lnTo>
                  <a:lnTo>
                    <a:pt x="5935" y="2796"/>
                  </a:lnTo>
                  <a:lnTo>
                    <a:pt x="5947" y="2499"/>
                  </a:lnTo>
                  <a:lnTo>
                    <a:pt x="5753" y="2031"/>
                  </a:lnTo>
                  <a:lnTo>
                    <a:pt x="5467" y="1712"/>
                  </a:lnTo>
                  <a:lnTo>
                    <a:pt x="5639" y="1484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4551075" y="2824225"/>
              <a:ext cx="32550" cy="39975"/>
            </a:xfrm>
            <a:custGeom>
              <a:avLst/>
              <a:gdLst/>
              <a:ahLst/>
              <a:cxnLst/>
              <a:rect l="l" t="t" r="r" b="b"/>
              <a:pathLst>
                <a:path w="1302" h="1599" extrusionOk="0">
                  <a:moveTo>
                    <a:pt x="1210" y="1108"/>
                  </a:moveTo>
                  <a:lnTo>
                    <a:pt x="845" y="868"/>
                  </a:lnTo>
                  <a:lnTo>
                    <a:pt x="1290" y="651"/>
                  </a:lnTo>
                  <a:lnTo>
                    <a:pt x="1301" y="263"/>
                  </a:lnTo>
                  <a:lnTo>
                    <a:pt x="1107" y="1"/>
                  </a:lnTo>
                  <a:lnTo>
                    <a:pt x="879" y="206"/>
                  </a:lnTo>
                  <a:lnTo>
                    <a:pt x="537" y="138"/>
                  </a:lnTo>
                  <a:lnTo>
                    <a:pt x="263" y="537"/>
                  </a:lnTo>
                  <a:lnTo>
                    <a:pt x="0" y="971"/>
                  </a:lnTo>
                  <a:lnTo>
                    <a:pt x="80" y="1211"/>
                  </a:lnTo>
                  <a:lnTo>
                    <a:pt x="103" y="1496"/>
                  </a:lnTo>
                  <a:lnTo>
                    <a:pt x="548" y="1507"/>
                  </a:lnTo>
                  <a:lnTo>
                    <a:pt x="731" y="1439"/>
                  </a:lnTo>
                  <a:lnTo>
                    <a:pt x="913" y="159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39"/>
            <p:cNvSpPr/>
            <p:nvPr/>
          </p:nvSpPr>
          <p:spPr>
            <a:xfrm>
              <a:off x="3855200" y="1815675"/>
              <a:ext cx="77350" cy="62225"/>
            </a:xfrm>
            <a:custGeom>
              <a:avLst/>
              <a:gdLst/>
              <a:ahLst/>
              <a:cxnLst/>
              <a:rect l="l" t="t" r="r" b="b"/>
              <a:pathLst>
                <a:path w="3094" h="2489" extrusionOk="0">
                  <a:moveTo>
                    <a:pt x="3094" y="1793"/>
                  </a:moveTo>
                  <a:lnTo>
                    <a:pt x="2854" y="1370"/>
                  </a:lnTo>
                  <a:lnTo>
                    <a:pt x="1895" y="1656"/>
                  </a:lnTo>
                  <a:lnTo>
                    <a:pt x="2021" y="2009"/>
                  </a:lnTo>
                  <a:lnTo>
                    <a:pt x="2751" y="2489"/>
                  </a:lnTo>
                  <a:close/>
                  <a:moveTo>
                    <a:pt x="1861" y="1062"/>
                  </a:moveTo>
                  <a:lnTo>
                    <a:pt x="1496" y="937"/>
                  </a:lnTo>
                  <a:lnTo>
                    <a:pt x="1393" y="709"/>
                  </a:lnTo>
                  <a:lnTo>
                    <a:pt x="1576" y="423"/>
                  </a:lnTo>
                  <a:lnTo>
                    <a:pt x="1564" y="1"/>
                  </a:lnTo>
                  <a:lnTo>
                    <a:pt x="1051" y="229"/>
                  </a:lnTo>
                  <a:lnTo>
                    <a:pt x="834" y="469"/>
                  </a:lnTo>
                  <a:lnTo>
                    <a:pt x="263" y="526"/>
                  </a:lnTo>
                  <a:lnTo>
                    <a:pt x="92" y="766"/>
                  </a:lnTo>
                  <a:lnTo>
                    <a:pt x="1" y="994"/>
                  </a:lnTo>
                  <a:lnTo>
                    <a:pt x="58" y="1861"/>
                  </a:lnTo>
                  <a:lnTo>
                    <a:pt x="355" y="2352"/>
                  </a:lnTo>
                  <a:lnTo>
                    <a:pt x="868" y="2466"/>
                  </a:lnTo>
                  <a:lnTo>
                    <a:pt x="1290" y="2329"/>
                  </a:lnTo>
                  <a:lnTo>
                    <a:pt x="1085" y="1907"/>
                  </a:lnTo>
                  <a:lnTo>
                    <a:pt x="1519" y="1291"/>
                  </a:lnTo>
                  <a:lnTo>
                    <a:pt x="1724" y="139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2301725" y="2660750"/>
              <a:ext cx="71625" cy="52250"/>
            </a:xfrm>
            <a:custGeom>
              <a:avLst/>
              <a:gdLst/>
              <a:ahLst/>
              <a:cxnLst/>
              <a:rect l="l" t="t" r="r" b="b"/>
              <a:pathLst>
                <a:path w="2865" h="2090" extrusionOk="0">
                  <a:moveTo>
                    <a:pt x="137" y="1690"/>
                  </a:moveTo>
                  <a:lnTo>
                    <a:pt x="137" y="1941"/>
                  </a:lnTo>
                  <a:lnTo>
                    <a:pt x="343" y="2089"/>
                  </a:lnTo>
                  <a:lnTo>
                    <a:pt x="708" y="1462"/>
                  </a:lnTo>
                  <a:lnTo>
                    <a:pt x="993" y="1325"/>
                  </a:lnTo>
                  <a:lnTo>
                    <a:pt x="1085" y="1553"/>
                  </a:lnTo>
                  <a:lnTo>
                    <a:pt x="1393" y="1496"/>
                  </a:lnTo>
                  <a:lnTo>
                    <a:pt x="1552" y="1325"/>
                  </a:lnTo>
                  <a:lnTo>
                    <a:pt x="1804" y="1370"/>
                  </a:lnTo>
                  <a:lnTo>
                    <a:pt x="2180" y="1347"/>
                  </a:lnTo>
                  <a:lnTo>
                    <a:pt x="2534" y="1530"/>
                  </a:lnTo>
                  <a:lnTo>
                    <a:pt x="2865" y="1153"/>
                  </a:lnTo>
                  <a:lnTo>
                    <a:pt x="2511" y="834"/>
                  </a:lnTo>
                  <a:lnTo>
                    <a:pt x="2169" y="800"/>
                  </a:lnTo>
                  <a:lnTo>
                    <a:pt x="2203" y="526"/>
                  </a:lnTo>
                  <a:lnTo>
                    <a:pt x="1781" y="549"/>
                  </a:lnTo>
                  <a:lnTo>
                    <a:pt x="1667" y="229"/>
                  </a:lnTo>
                  <a:lnTo>
                    <a:pt x="1461" y="240"/>
                  </a:lnTo>
                  <a:lnTo>
                    <a:pt x="1028" y="12"/>
                  </a:lnTo>
                  <a:lnTo>
                    <a:pt x="400" y="1"/>
                  </a:lnTo>
                  <a:lnTo>
                    <a:pt x="286" y="161"/>
                  </a:lnTo>
                  <a:lnTo>
                    <a:pt x="309" y="663"/>
                  </a:lnTo>
                  <a:lnTo>
                    <a:pt x="206" y="1005"/>
                  </a:lnTo>
                  <a:lnTo>
                    <a:pt x="0" y="1153"/>
                  </a:lnTo>
                  <a:lnTo>
                    <a:pt x="172" y="142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3553075" y="2269025"/>
              <a:ext cx="402875" cy="410600"/>
            </a:xfrm>
            <a:custGeom>
              <a:avLst/>
              <a:gdLst/>
              <a:ahLst/>
              <a:cxnLst/>
              <a:rect l="l" t="t" r="r" b="b"/>
              <a:pathLst>
                <a:path w="16115" h="16424" extrusionOk="0">
                  <a:moveTo>
                    <a:pt x="13056" y="161"/>
                  </a:moveTo>
                  <a:lnTo>
                    <a:pt x="12542" y="218"/>
                  </a:lnTo>
                  <a:lnTo>
                    <a:pt x="12223" y="1"/>
                  </a:lnTo>
                  <a:lnTo>
                    <a:pt x="11424" y="1"/>
                  </a:lnTo>
                  <a:lnTo>
                    <a:pt x="10728" y="377"/>
                  </a:lnTo>
                  <a:lnTo>
                    <a:pt x="10340" y="241"/>
                  </a:lnTo>
                  <a:lnTo>
                    <a:pt x="9096" y="309"/>
                  </a:lnTo>
                  <a:lnTo>
                    <a:pt x="7829" y="480"/>
                  </a:lnTo>
                  <a:lnTo>
                    <a:pt x="7110" y="766"/>
                  </a:lnTo>
                  <a:lnTo>
                    <a:pt x="6631" y="1131"/>
                  </a:lnTo>
                  <a:lnTo>
                    <a:pt x="5821" y="1302"/>
                  </a:lnTo>
                  <a:lnTo>
                    <a:pt x="5090" y="1804"/>
                  </a:lnTo>
                  <a:lnTo>
                    <a:pt x="5375" y="2386"/>
                  </a:lnTo>
                  <a:lnTo>
                    <a:pt x="5421" y="2945"/>
                  </a:lnTo>
                  <a:lnTo>
                    <a:pt x="5672" y="3904"/>
                  </a:lnTo>
                  <a:lnTo>
                    <a:pt x="5878" y="4098"/>
                  </a:lnTo>
                  <a:lnTo>
                    <a:pt x="5729" y="4452"/>
                  </a:lnTo>
                  <a:lnTo>
                    <a:pt x="4736" y="4600"/>
                  </a:lnTo>
                  <a:lnTo>
                    <a:pt x="4371" y="4942"/>
                  </a:lnTo>
                  <a:lnTo>
                    <a:pt x="3938" y="5011"/>
                  </a:lnTo>
                  <a:lnTo>
                    <a:pt x="3892" y="5684"/>
                  </a:lnTo>
                  <a:lnTo>
                    <a:pt x="2990" y="6038"/>
                  </a:lnTo>
                  <a:lnTo>
                    <a:pt x="2694" y="6494"/>
                  </a:lnTo>
                  <a:lnTo>
                    <a:pt x="2066" y="6734"/>
                  </a:lnTo>
                  <a:lnTo>
                    <a:pt x="1290" y="6882"/>
                  </a:lnTo>
                  <a:lnTo>
                    <a:pt x="23" y="7556"/>
                  </a:lnTo>
                  <a:lnTo>
                    <a:pt x="12" y="8617"/>
                  </a:lnTo>
                  <a:lnTo>
                    <a:pt x="12" y="8674"/>
                  </a:lnTo>
                  <a:lnTo>
                    <a:pt x="0" y="8845"/>
                  </a:lnTo>
                  <a:lnTo>
                    <a:pt x="2888" y="11059"/>
                  </a:lnTo>
                  <a:lnTo>
                    <a:pt x="5512" y="13045"/>
                  </a:lnTo>
                  <a:lnTo>
                    <a:pt x="8171" y="15008"/>
                  </a:lnTo>
                  <a:lnTo>
                    <a:pt x="8354" y="15442"/>
                  </a:lnTo>
                  <a:lnTo>
                    <a:pt x="8845" y="15693"/>
                  </a:lnTo>
                  <a:lnTo>
                    <a:pt x="9210" y="15852"/>
                  </a:lnTo>
                  <a:lnTo>
                    <a:pt x="9221" y="16423"/>
                  </a:lnTo>
                  <a:lnTo>
                    <a:pt x="10100" y="16343"/>
                  </a:lnTo>
                  <a:lnTo>
                    <a:pt x="11207" y="15944"/>
                  </a:lnTo>
                  <a:lnTo>
                    <a:pt x="13467" y="14152"/>
                  </a:lnTo>
                  <a:lnTo>
                    <a:pt x="16114" y="12417"/>
                  </a:lnTo>
                  <a:lnTo>
                    <a:pt x="15761" y="11847"/>
                  </a:lnTo>
                  <a:lnTo>
                    <a:pt x="15144" y="11436"/>
                  </a:lnTo>
                  <a:lnTo>
                    <a:pt x="14779" y="11607"/>
                  </a:lnTo>
                  <a:lnTo>
                    <a:pt x="14494" y="11094"/>
                  </a:lnTo>
                  <a:lnTo>
                    <a:pt x="14460" y="10706"/>
                  </a:lnTo>
                  <a:lnTo>
                    <a:pt x="13980" y="10032"/>
                  </a:lnTo>
                  <a:lnTo>
                    <a:pt x="14277" y="9667"/>
                  </a:lnTo>
                  <a:lnTo>
                    <a:pt x="14209" y="9096"/>
                  </a:lnTo>
                  <a:lnTo>
                    <a:pt x="14288" y="8594"/>
                  </a:lnTo>
                  <a:lnTo>
                    <a:pt x="14220" y="8183"/>
                  </a:lnTo>
                  <a:lnTo>
                    <a:pt x="14345" y="7442"/>
                  </a:lnTo>
                  <a:lnTo>
                    <a:pt x="14288" y="7008"/>
                  </a:lnTo>
                  <a:lnTo>
                    <a:pt x="14015" y="6209"/>
                  </a:lnTo>
                  <a:lnTo>
                    <a:pt x="13649" y="4600"/>
                  </a:lnTo>
                  <a:lnTo>
                    <a:pt x="13159" y="4223"/>
                  </a:lnTo>
                  <a:lnTo>
                    <a:pt x="13159" y="4018"/>
                  </a:lnTo>
                  <a:lnTo>
                    <a:pt x="12520" y="3470"/>
                  </a:lnTo>
                  <a:lnTo>
                    <a:pt x="12440" y="2785"/>
                  </a:lnTo>
                  <a:lnTo>
                    <a:pt x="12896" y="2272"/>
                  </a:lnTo>
                  <a:lnTo>
                    <a:pt x="13044" y="1519"/>
                  </a:lnTo>
                  <a:lnTo>
                    <a:pt x="12908" y="629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2098875" y="3081000"/>
              <a:ext cx="114725" cy="143550"/>
            </a:xfrm>
            <a:custGeom>
              <a:avLst/>
              <a:gdLst/>
              <a:ahLst/>
              <a:cxnLst/>
              <a:rect l="l" t="t" r="r" b="b"/>
              <a:pathLst>
                <a:path w="4589" h="5742" extrusionOk="0">
                  <a:moveTo>
                    <a:pt x="4474" y="1382"/>
                  </a:moveTo>
                  <a:lnTo>
                    <a:pt x="4132" y="1165"/>
                  </a:lnTo>
                  <a:lnTo>
                    <a:pt x="3732" y="868"/>
                  </a:lnTo>
                  <a:lnTo>
                    <a:pt x="3504" y="1005"/>
                  </a:lnTo>
                  <a:lnTo>
                    <a:pt x="2831" y="880"/>
                  </a:lnTo>
                  <a:lnTo>
                    <a:pt x="2637" y="492"/>
                  </a:lnTo>
                  <a:lnTo>
                    <a:pt x="2488" y="514"/>
                  </a:lnTo>
                  <a:lnTo>
                    <a:pt x="1689" y="1"/>
                  </a:lnTo>
                  <a:lnTo>
                    <a:pt x="1130" y="355"/>
                  </a:lnTo>
                  <a:lnTo>
                    <a:pt x="696" y="549"/>
                  </a:lnTo>
                  <a:lnTo>
                    <a:pt x="754" y="925"/>
                  </a:lnTo>
                  <a:lnTo>
                    <a:pt x="434" y="1507"/>
                  </a:lnTo>
                  <a:lnTo>
                    <a:pt x="286" y="2067"/>
                  </a:lnTo>
                  <a:lnTo>
                    <a:pt x="23" y="2203"/>
                  </a:lnTo>
                  <a:lnTo>
                    <a:pt x="160" y="3037"/>
                  </a:lnTo>
                  <a:lnTo>
                    <a:pt x="0" y="3288"/>
                  </a:lnTo>
                  <a:lnTo>
                    <a:pt x="491" y="3676"/>
                  </a:lnTo>
                  <a:lnTo>
                    <a:pt x="788" y="3265"/>
                  </a:lnTo>
                  <a:lnTo>
                    <a:pt x="970" y="3664"/>
                  </a:lnTo>
                  <a:lnTo>
                    <a:pt x="560" y="4326"/>
                  </a:lnTo>
                  <a:lnTo>
                    <a:pt x="662" y="4714"/>
                  </a:lnTo>
                  <a:lnTo>
                    <a:pt x="445" y="4931"/>
                  </a:lnTo>
                  <a:lnTo>
                    <a:pt x="480" y="5262"/>
                  </a:lnTo>
                  <a:lnTo>
                    <a:pt x="811" y="5182"/>
                  </a:lnTo>
                  <a:lnTo>
                    <a:pt x="1130" y="5285"/>
                  </a:lnTo>
                  <a:lnTo>
                    <a:pt x="1484" y="5741"/>
                  </a:lnTo>
                  <a:lnTo>
                    <a:pt x="1929" y="5376"/>
                  </a:lnTo>
                  <a:lnTo>
                    <a:pt x="2055" y="4760"/>
                  </a:lnTo>
                  <a:lnTo>
                    <a:pt x="2534" y="3972"/>
                  </a:lnTo>
                  <a:lnTo>
                    <a:pt x="3481" y="3619"/>
                  </a:lnTo>
                  <a:lnTo>
                    <a:pt x="4337" y="2660"/>
                  </a:lnTo>
                  <a:lnTo>
                    <a:pt x="4588" y="2078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4196425" y="2395425"/>
              <a:ext cx="248250" cy="217700"/>
            </a:xfrm>
            <a:custGeom>
              <a:avLst/>
              <a:gdLst/>
              <a:ahLst/>
              <a:cxnLst/>
              <a:rect l="l" t="t" r="r" b="b"/>
              <a:pathLst>
                <a:path w="9930" h="8708" extrusionOk="0">
                  <a:moveTo>
                    <a:pt x="2820" y="514"/>
                  </a:moveTo>
                  <a:lnTo>
                    <a:pt x="2044" y="240"/>
                  </a:lnTo>
                  <a:lnTo>
                    <a:pt x="1279" y="0"/>
                  </a:lnTo>
                  <a:lnTo>
                    <a:pt x="275" y="35"/>
                  </a:lnTo>
                  <a:lnTo>
                    <a:pt x="12" y="457"/>
                  </a:lnTo>
                  <a:lnTo>
                    <a:pt x="172" y="845"/>
                  </a:lnTo>
                  <a:lnTo>
                    <a:pt x="1" y="1404"/>
                  </a:lnTo>
                  <a:lnTo>
                    <a:pt x="286" y="2123"/>
                  </a:lnTo>
                  <a:lnTo>
                    <a:pt x="469" y="5364"/>
                  </a:lnTo>
                  <a:lnTo>
                    <a:pt x="617" y="8708"/>
                  </a:lnTo>
                  <a:lnTo>
                    <a:pt x="3767" y="8708"/>
                  </a:lnTo>
                  <a:lnTo>
                    <a:pt x="6814" y="8708"/>
                  </a:lnTo>
                  <a:lnTo>
                    <a:pt x="9929" y="8708"/>
                  </a:lnTo>
                  <a:lnTo>
                    <a:pt x="9781" y="8514"/>
                  </a:lnTo>
                  <a:lnTo>
                    <a:pt x="8811" y="7704"/>
                  </a:lnTo>
                  <a:lnTo>
                    <a:pt x="8754" y="7110"/>
                  </a:lnTo>
                  <a:lnTo>
                    <a:pt x="8902" y="6951"/>
                  </a:lnTo>
                  <a:lnTo>
                    <a:pt x="8149" y="5946"/>
                  </a:lnTo>
                  <a:lnTo>
                    <a:pt x="7864" y="5433"/>
                  </a:lnTo>
                  <a:lnTo>
                    <a:pt x="7533" y="4931"/>
                  </a:lnTo>
                  <a:lnTo>
                    <a:pt x="6848" y="3527"/>
                  </a:lnTo>
                  <a:lnTo>
                    <a:pt x="6289" y="2614"/>
                  </a:lnTo>
                  <a:lnTo>
                    <a:pt x="5890" y="1655"/>
                  </a:lnTo>
                  <a:lnTo>
                    <a:pt x="5958" y="1575"/>
                  </a:lnTo>
                  <a:lnTo>
                    <a:pt x="6620" y="2865"/>
                  </a:lnTo>
                  <a:lnTo>
                    <a:pt x="7008" y="3287"/>
                  </a:lnTo>
                  <a:lnTo>
                    <a:pt x="7293" y="3572"/>
                  </a:lnTo>
                  <a:lnTo>
                    <a:pt x="7464" y="3413"/>
                  </a:lnTo>
                  <a:lnTo>
                    <a:pt x="7636" y="2933"/>
                  </a:lnTo>
                  <a:lnTo>
                    <a:pt x="7727" y="2249"/>
                  </a:lnTo>
                  <a:lnTo>
                    <a:pt x="7921" y="1895"/>
                  </a:lnTo>
                  <a:lnTo>
                    <a:pt x="7818" y="1655"/>
                  </a:lnTo>
                  <a:lnTo>
                    <a:pt x="7259" y="343"/>
                  </a:lnTo>
                  <a:lnTo>
                    <a:pt x="7259" y="343"/>
                  </a:lnTo>
                  <a:lnTo>
                    <a:pt x="6905" y="571"/>
                  </a:lnTo>
                  <a:lnTo>
                    <a:pt x="6300" y="514"/>
                  </a:lnTo>
                  <a:lnTo>
                    <a:pt x="5673" y="297"/>
                  </a:lnTo>
                  <a:lnTo>
                    <a:pt x="5513" y="605"/>
                  </a:lnTo>
                  <a:lnTo>
                    <a:pt x="5273" y="149"/>
                  </a:lnTo>
                  <a:lnTo>
                    <a:pt x="4714" y="35"/>
                  </a:lnTo>
                  <a:lnTo>
                    <a:pt x="4052" y="115"/>
                  </a:lnTo>
                  <a:lnTo>
                    <a:pt x="3744" y="377"/>
                  </a:lnTo>
                  <a:lnTo>
                    <a:pt x="3196" y="662"/>
                  </a:lnTo>
                  <a:close/>
                </a:path>
              </a:pathLst>
            </a:custGeom>
            <a:solidFill>
              <a:srgbClr val="33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39"/>
            <p:cNvSpPr/>
            <p:nvPr/>
          </p:nvSpPr>
          <p:spPr>
            <a:xfrm>
              <a:off x="4442375" y="2703850"/>
              <a:ext cx="136400" cy="125550"/>
            </a:xfrm>
            <a:custGeom>
              <a:avLst/>
              <a:gdLst/>
              <a:ahLst/>
              <a:cxnLst/>
              <a:rect l="l" t="t" r="r" b="b"/>
              <a:pathLst>
                <a:path w="5456" h="5022" extrusionOk="0">
                  <a:moveTo>
                    <a:pt x="2739" y="2328"/>
                  </a:moveTo>
                  <a:lnTo>
                    <a:pt x="2283" y="1883"/>
                  </a:lnTo>
                  <a:lnTo>
                    <a:pt x="2032" y="1050"/>
                  </a:lnTo>
                  <a:lnTo>
                    <a:pt x="1495" y="0"/>
                  </a:lnTo>
                  <a:lnTo>
                    <a:pt x="1130" y="514"/>
                  </a:lnTo>
                  <a:lnTo>
                    <a:pt x="559" y="662"/>
                  </a:lnTo>
                  <a:lnTo>
                    <a:pt x="331" y="947"/>
                  </a:lnTo>
                  <a:lnTo>
                    <a:pt x="274" y="1541"/>
                  </a:lnTo>
                  <a:lnTo>
                    <a:pt x="0" y="2887"/>
                  </a:lnTo>
                  <a:lnTo>
                    <a:pt x="103" y="3241"/>
                  </a:lnTo>
                  <a:lnTo>
                    <a:pt x="1027" y="3424"/>
                  </a:lnTo>
                  <a:lnTo>
                    <a:pt x="1244" y="2762"/>
                  </a:lnTo>
                  <a:lnTo>
                    <a:pt x="1746" y="3173"/>
                  </a:lnTo>
                  <a:lnTo>
                    <a:pt x="2203" y="2956"/>
                  </a:lnTo>
                  <a:lnTo>
                    <a:pt x="2397" y="3138"/>
                  </a:lnTo>
                  <a:lnTo>
                    <a:pt x="2956" y="3161"/>
                  </a:lnTo>
                  <a:lnTo>
                    <a:pt x="3652" y="3515"/>
                  </a:lnTo>
                  <a:lnTo>
                    <a:pt x="3880" y="3823"/>
                  </a:lnTo>
                  <a:lnTo>
                    <a:pt x="4245" y="4131"/>
                  </a:lnTo>
                  <a:lnTo>
                    <a:pt x="4599" y="4656"/>
                  </a:lnTo>
                  <a:lnTo>
                    <a:pt x="4885" y="4953"/>
                  </a:lnTo>
                  <a:lnTo>
                    <a:pt x="5227" y="5021"/>
                  </a:lnTo>
                  <a:lnTo>
                    <a:pt x="5455" y="4816"/>
                  </a:lnTo>
                  <a:lnTo>
                    <a:pt x="5056" y="4542"/>
                  </a:lnTo>
                  <a:lnTo>
                    <a:pt x="4782" y="4223"/>
                  </a:lnTo>
                  <a:lnTo>
                    <a:pt x="4325" y="3698"/>
                  </a:lnTo>
                  <a:lnTo>
                    <a:pt x="3869" y="318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39"/>
            <p:cNvSpPr/>
            <p:nvPr/>
          </p:nvSpPr>
          <p:spPr>
            <a:xfrm>
              <a:off x="4098000" y="1776025"/>
              <a:ext cx="76500" cy="44825"/>
            </a:xfrm>
            <a:custGeom>
              <a:avLst/>
              <a:gdLst/>
              <a:ahLst/>
              <a:cxnLst/>
              <a:rect l="l" t="t" r="r" b="b"/>
              <a:pathLst>
                <a:path w="3060" h="1793" extrusionOk="0">
                  <a:moveTo>
                    <a:pt x="1553" y="1"/>
                  </a:moveTo>
                  <a:lnTo>
                    <a:pt x="765" y="126"/>
                  </a:lnTo>
                  <a:lnTo>
                    <a:pt x="1" y="354"/>
                  </a:lnTo>
                  <a:lnTo>
                    <a:pt x="126" y="845"/>
                  </a:lnTo>
                  <a:lnTo>
                    <a:pt x="594" y="1142"/>
                  </a:lnTo>
                  <a:lnTo>
                    <a:pt x="811" y="1028"/>
                  </a:lnTo>
                  <a:lnTo>
                    <a:pt x="822" y="1530"/>
                  </a:lnTo>
                  <a:lnTo>
                    <a:pt x="1359" y="1382"/>
                  </a:lnTo>
                  <a:lnTo>
                    <a:pt x="1655" y="1484"/>
                  </a:lnTo>
                  <a:lnTo>
                    <a:pt x="2283" y="1792"/>
                  </a:lnTo>
                  <a:lnTo>
                    <a:pt x="2819" y="1792"/>
                  </a:lnTo>
                  <a:lnTo>
                    <a:pt x="3048" y="1518"/>
                  </a:lnTo>
                  <a:lnTo>
                    <a:pt x="2694" y="742"/>
                  </a:lnTo>
                  <a:lnTo>
                    <a:pt x="3059" y="252"/>
                  </a:lnTo>
                  <a:lnTo>
                    <a:pt x="2934" y="115"/>
                  </a:lnTo>
                  <a:lnTo>
                    <a:pt x="2934" y="115"/>
                  </a:lnTo>
                  <a:lnTo>
                    <a:pt x="2283" y="138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39"/>
            <p:cNvSpPr/>
            <p:nvPr/>
          </p:nvSpPr>
          <p:spPr>
            <a:xfrm>
              <a:off x="4380175" y="2772875"/>
              <a:ext cx="296175" cy="261650"/>
            </a:xfrm>
            <a:custGeom>
              <a:avLst/>
              <a:gdLst/>
              <a:ahLst/>
              <a:cxnLst/>
              <a:rect l="l" t="t" r="r" b="b"/>
              <a:pathLst>
                <a:path w="11847" h="10466" extrusionOk="0">
                  <a:moveTo>
                    <a:pt x="3732" y="1"/>
                  </a:moveTo>
                  <a:lnTo>
                    <a:pt x="3515" y="663"/>
                  </a:lnTo>
                  <a:lnTo>
                    <a:pt x="2591" y="480"/>
                  </a:lnTo>
                  <a:lnTo>
                    <a:pt x="2488" y="1268"/>
                  </a:lnTo>
                  <a:lnTo>
                    <a:pt x="2191" y="2146"/>
                  </a:lnTo>
                  <a:lnTo>
                    <a:pt x="1735" y="2603"/>
                  </a:lnTo>
                  <a:lnTo>
                    <a:pt x="1404" y="3288"/>
                  </a:lnTo>
                  <a:lnTo>
                    <a:pt x="1336" y="3664"/>
                  </a:lnTo>
                  <a:lnTo>
                    <a:pt x="970" y="3915"/>
                  </a:lnTo>
                  <a:lnTo>
                    <a:pt x="765" y="4874"/>
                  </a:lnTo>
                  <a:lnTo>
                    <a:pt x="765" y="4977"/>
                  </a:lnTo>
                  <a:lnTo>
                    <a:pt x="799" y="5684"/>
                  </a:lnTo>
                  <a:lnTo>
                    <a:pt x="685" y="5969"/>
                  </a:lnTo>
                  <a:lnTo>
                    <a:pt x="251" y="5992"/>
                  </a:lnTo>
                  <a:lnTo>
                    <a:pt x="0" y="6506"/>
                  </a:lnTo>
                  <a:lnTo>
                    <a:pt x="480" y="6574"/>
                  </a:lnTo>
                  <a:lnTo>
                    <a:pt x="890" y="7019"/>
                  </a:lnTo>
                  <a:lnTo>
                    <a:pt x="1039" y="7373"/>
                  </a:lnTo>
                  <a:lnTo>
                    <a:pt x="1404" y="7590"/>
                  </a:lnTo>
                  <a:lnTo>
                    <a:pt x="1906" y="8571"/>
                  </a:lnTo>
                  <a:lnTo>
                    <a:pt x="2317" y="8731"/>
                  </a:lnTo>
                  <a:lnTo>
                    <a:pt x="2317" y="9245"/>
                  </a:lnTo>
                  <a:lnTo>
                    <a:pt x="2602" y="9541"/>
                  </a:lnTo>
                  <a:lnTo>
                    <a:pt x="3161" y="9541"/>
                  </a:lnTo>
                  <a:lnTo>
                    <a:pt x="4189" y="10306"/>
                  </a:lnTo>
                  <a:lnTo>
                    <a:pt x="4451" y="10306"/>
                  </a:lnTo>
                  <a:lnTo>
                    <a:pt x="4634" y="10295"/>
                  </a:lnTo>
                  <a:lnTo>
                    <a:pt x="4805" y="10397"/>
                  </a:lnTo>
                  <a:lnTo>
                    <a:pt x="5341" y="10466"/>
                  </a:lnTo>
                  <a:lnTo>
                    <a:pt x="5569" y="10078"/>
                  </a:lnTo>
                  <a:lnTo>
                    <a:pt x="6300" y="9713"/>
                  </a:lnTo>
                  <a:lnTo>
                    <a:pt x="6631" y="10009"/>
                  </a:lnTo>
                  <a:lnTo>
                    <a:pt x="7167" y="10009"/>
                  </a:lnTo>
                  <a:lnTo>
                    <a:pt x="7384" y="9724"/>
                  </a:lnTo>
                  <a:lnTo>
                    <a:pt x="7898" y="9713"/>
                  </a:lnTo>
                  <a:lnTo>
                    <a:pt x="8594" y="9073"/>
                  </a:lnTo>
                  <a:lnTo>
                    <a:pt x="9655" y="9028"/>
                  </a:lnTo>
                  <a:lnTo>
                    <a:pt x="11846" y="6300"/>
                  </a:lnTo>
                  <a:lnTo>
                    <a:pt x="11161" y="6312"/>
                  </a:lnTo>
                  <a:lnTo>
                    <a:pt x="8525" y="5228"/>
                  </a:lnTo>
                  <a:lnTo>
                    <a:pt x="8217" y="4919"/>
                  </a:lnTo>
                  <a:lnTo>
                    <a:pt x="7909" y="4474"/>
                  </a:lnTo>
                  <a:lnTo>
                    <a:pt x="7601" y="3972"/>
                  </a:lnTo>
                  <a:lnTo>
                    <a:pt x="7761" y="3653"/>
                  </a:lnTo>
                  <a:lnTo>
                    <a:pt x="7567" y="3493"/>
                  </a:lnTo>
                  <a:lnTo>
                    <a:pt x="7384" y="3561"/>
                  </a:lnTo>
                  <a:lnTo>
                    <a:pt x="6939" y="3550"/>
                  </a:lnTo>
                  <a:lnTo>
                    <a:pt x="6916" y="3265"/>
                  </a:lnTo>
                  <a:lnTo>
                    <a:pt x="6848" y="3025"/>
                  </a:lnTo>
                  <a:lnTo>
                    <a:pt x="7099" y="2591"/>
                  </a:lnTo>
                  <a:lnTo>
                    <a:pt x="7373" y="2192"/>
                  </a:lnTo>
                  <a:lnTo>
                    <a:pt x="7087" y="1895"/>
                  </a:lnTo>
                  <a:lnTo>
                    <a:pt x="6733" y="1370"/>
                  </a:lnTo>
                  <a:lnTo>
                    <a:pt x="6368" y="1062"/>
                  </a:lnTo>
                  <a:lnTo>
                    <a:pt x="6140" y="754"/>
                  </a:lnTo>
                  <a:lnTo>
                    <a:pt x="5444" y="389"/>
                  </a:lnTo>
                  <a:lnTo>
                    <a:pt x="4885" y="377"/>
                  </a:lnTo>
                  <a:lnTo>
                    <a:pt x="4691" y="195"/>
                  </a:lnTo>
                  <a:lnTo>
                    <a:pt x="4234" y="412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39"/>
            <p:cNvSpPr/>
            <p:nvPr/>
          </p:nvSpPr>
          <p:spPr>
            <a:xfrm>
              <a:off x="4022100" y="1565475"/>
              <a:ext cx="189775" cy="205450"/>
            </a:xfrm>
            <a:custGeom>
              <a:avLst/>
              <a:gdLst/>
              <a:ahLst/>
              <a:cxnLst/>
              <a:rect l="l" t="t" r="r" b="b"/>
              <a:pathLst>
                <a:path w="7591" h="8218" extrusionOk="0">
                  <a:moveTo>
                    <a:pt x="4623" y="845"/>
                  </a:moveTo>
                  <a:lnTo>
                    <a:pt x="4737" y="309"/>
                  </a:lnTo>
                  <a:lnTo>
                    <a:pt x="3915" y="0"/>
                  </a:lnTo>
                  <a:lnTo>
                    <a:pt x="3094" y="263"/>
                  </a:lnTo>
                  <a:lnTo>
                    <a:pt x="2934" y="822"/>
                  </a:lnTo>
                  <a:lnTo>
                    <a:pt x="2455" y="1165"/>
                  </a:lnTo>
                  <a:lnTo>
                    <a:pt x="1781" y="971"/>
                  </a:lnTo>
                  <a:lnTo>
                    <a:pt x="1028" y="1016"/>
                  </a:lnTo>
                  <a:lnTo>
                    <a:pt x="298" y="605"/>
                  </a:lnTo>
                  <a:lnTo>
                    <a:pt x="1" y="799"/>
                  </a:lnTo>
                  <a:lnTo>
                    <a:pt x="834" y="1187"/>
                  </a:lnTo>
                  <a:lnTo>
                    <a:pt x="1861" y="1712"/>
                  </a:lnTo>
                  <a:lnTo>
                    <a:pt x="2112" y="2911"/>
                  </a:lnTo>
                  <a:lnTo>
                    <a:pt x="2375" y="3230"/>
                  </a:lnTo>
                  <a:lnTo>
                    <a:pt x="3288" y="3595"/>
                  </a:lnTo>
                  <a:lnTo>
                    <a:pt x="3425" y="3926"/>
                  </a:lnTo>
                  <a:lnTo>
                    <a:pt x="3048" y="4097"/>
                  </a:lnTo>
                  <a:lnTo>
                    <a:pt x="1804" y="4965"/>
                  </a:lnTo>
                  <a:lnTo>
                    <a:pt x="1336" y="5478"/>
                  </a:lnTo>
                  <a:lnTo>
                    <a:pt x="1119" y="5958"/>
                  </a:lnTo>
                  <a:lnTo>
                    <a:pt x="1542" y="6688"/>
                  </a:lnTo>
                  <a:lnTo>
                    <a:pt x="1519" y="7510"/>
                  </a:lnTo>
                  <a:lnTo>
                    <a:pt x="2192" y="7772"/>
                  </a:lnTo>
                  <a:lnTo>
                    <a:pt x="2637" y="8217"/>
                  </a:lnTo>
                  <a:lnTo>
                    <a:pt x="3653" y="8046"/>
                  </a:lnTo>
                  <a:lnTo>
                    <a:pt x="4714" y="7749"/>
                  </a:lnTo>
                  <a:lnTo>
                    <a:pt x="5855" y="7681"/>
                  </a:lnTo>
                  <a:lnTo>
                    <a:pt x="5855" y="7681"/>
                  </a:lnTo>
                  <a:lnTo>
                    <a:pt x="6985" y="6620"/>
                  </a:lnTo>
                  <a:lnTo>
                    <a:pt x="7453" y="6152"/>
                  </a:lnTo>
                  <a:lnTo>
                    <a:pt x="7590" y="5741"/>
                  </a:lnTo>
                  <a:lnTo>
                    <a:pt x="6540" y="5182"/>
                  </a:lnTo>
                  <a:lnTo>
                    <a:pt x="6677" y="4657"/>
                  </a:lnTo>
                  <a:lnTo>
                    <a:pt x="5970" y="4063"/>
                  </a:lnTo>
                  <a:lnTo>
                    <a:pt x="6221" y="3378"/>
                  </a:lnTo>
                  <a:lnTo>
                    <a:pt x="5308" y="2488"/>
                  </a:lnTo>
                  <a:lnTo>
                    <a:pt x="5707" y="1895"/>
                  </a:lnTo>
                  <a:lnTo>
                    <a:pt x="4680" y="137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39"/>
            <p:cNvSpPr/>
            <p:nvPr/>
          </p:nvSpPr>
          <p:spPr>
            <a:xfrm>
              <a:off x="7224100" y="3476725"/>
              <a:ext cx="63625" cy="50250"/>
            </a:xfrm>
            <a:custGeom>
              <a:avLst/>
              <a:gdLst/>
              <a:ahLst/>
              <a:cxnLst/>
              <a:rect l="l" t="t" r="r" b="b"/>
              <a:pathLst>
                <a:path w="2545" h="2010" extrusionOk="0">
                  <a:moveTo>
                    <a:pt x="2545" y="1"/>
                  </a:moveTo>
                  <a:lnTo>
                    <a:pt x="2020" y="286"/>
                  </a:lnTo>
                  <a:lnTo>
                    <a:pt x="1746" y="332"/>
                  </a:lnTo>
                  <a:lnTo>
                    <a:pt x="1301" y="514"/>
                  </a:lnTo>
                  <a:lnTo>
                    <a:pt x="1335" y="857"/>
                  </a:lnTo>
                  <a:lnTo>
                    <a:pt x="1883" y="674"/>
                  </a:lnTo>
                  <a:lnTo>
                    <a:pt x="2442" y="446"/>
                  </a:lnTo>
                  <a:close/>
                  <a:moveTo>
                    <a:pt x="970" y="1153"/>
                  </a:moveTo>
                  <a:lnTo>
                    <a:pt x="742" y="1302"/>
                  </a:lnTo>
                  <a:lnTo>
                    <a:pt x="422" y="1187"/>
                  </a:lnTo>
                  <a:lnTo>
                    <a:pt x="34" y="1496"/>
                  </a:lnTo>
                  <a:lnTo>
                    <a:pt x="0" y="1895"/>
                  </a:lnTo>
                  <a:lnTo>
                    <a:pt x="422" y="2009"/>
                  </a:lnTo>
                  <a:lnTo>
                    <a:pt x="936" y="1884"/>
                  </a:lnTo>
                  <a:lnTo>
                    <a:pt x="1187" y="141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39"/>
            <p:cNvSpPr/>
            <p:nvPr/>
          </p:nvSpPr>
          <p:spPr>
            <a:xfrm>
              <a:off x="3897425" y="3059625"/>
              <a:ext cx="113300" cy="142950"/>
            </a:xfrm>
            <a:custGeom>
              <a:avLst/>
              <a:gdLst/>
              <a:ahLst/>
              <a:cxnLst/>
              <a:rect l="l" t="t" r="r" b="b"/>
              <a:pathLst>
                <a:path w="4532" h="5718" extrusionOk="0">
                  <a:moveTo>
                    <a:pt x="3447" y="34"/>
                  </a:moveTo>
                  <a:lnTo>
                    <a:pt x="3345" y="0"/>
                  </a:lnTo>
                  <a:lnTo>
                    <a:pt x="2854" y="114"/>
                  </a:lnTo>
                  <a:lnTo>
                    <a:pt x="2375" y="0"/>
                  </a:lnTo>
                  <a:lnTo>
                    <a:pt x="1998" y="57"/>
                  </a:lnTo>
                  <a:lnTo>
                    <a:pt x="1998" y="1141"/>
                  </a:lnTo>
                  <a:lnTo>
                    <a:pt x="834" y="1141"/>
                  </a:lnTo>
                  <a:lnTo>
                    <a:pt x="560" y="1175"/>
                  </a:lnTo>
                  <a:lnTo>
                    <a:pt x="400" y="1860"/>
                  </a:lnTo>
                  <a:lnTo>
                    <a:pt x="218" y="2522"/>
                  </a:lnTo>
                  <a:lnTo>
                    <a:pt x="35" y="2807"/>
                  </a:lnTo>
                  <a:lnTo>
                    <a:pt x="1" y="3104"/>
                  </a:lnTo>
                  <a:lnTo>
                    <a:pt x="492" y="4051"/>
                  </a:lnTo>
                  <a:lnTo>
                    <a:pt x="1017" y="4805"/>
                  </a:lnTo>
                  <a:lnTo>
                    <a:pt x="1850" y="5718"/>
                  </a:lnTo>
                  <a:lnTo>
                    <a:pt x="2454" y="5215"/>
                  </a:lnTo>
                  <a:lnTo>
                    <a:pt x="2158" y="4611"/>
                  </a:lnTo>
                  <a:lnTo>
                    <a:pt x="2432" y="4382"/>
                  </a:lnTo>
                  <a:lnTo>
                    <a:pt x="2968" y="4280"/>
                  </a:lnTo>
                  <a:lnTo>
                    <a:pt x="3048" y="3880"/>
                  </a:lnTo>
                  <a:lnTo>
                    <a:pt x="3470" y="4302"/>
                  </a:lnTo>
                  <a:lnTo>
                    <a:pt x="4166" y="4348"/>
                  </a:lnTo>
                  <a:lnTo>
                    <a:pt x="4417" y="3914"/>
                  </a:lnTo>
                  <a:lnTo>
                    <a:pt x="4531" y="3310"/>
                  </a:lnTo>
                  <a:lnTo>
                    <a:pt x="4440" y="2602"/>
                  </a:lnTo>
                  <a:lnTo>
                    <a:pt x="4052" y="2066"/>
                  </a:lnTo>
                  <a:lnTo>
                    <a:pt x="4395" y="1004"/>
                  </a:lnTo>
                  <a:lnTo>
                    <a:pt x="4201" y="833"/>
                  </a:lnTo>
                  <a:lnTo>
                    <a:pt x="3596" y="913"/>
                  </a:lnTo>
                  <a:lnTo>
                    <a:pt x="3390" y="43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39"/>
            <p:cNvSpPr/>
            <p:nvPr/>
          </p:nvSpPr>
          <p:spPr>
            <a:xfrm>
              <a:off x="3593575" y="1796275"/>
              <a:ext cx="156375" cy="186625"/>
            </a:xfrm>
            <a:custGeom>
              <a:avLst/>
              <a:gdLst/>
              <a:ahLst/>
              <a:cxnLst/>
              <a:rect l="l" t="t" r="r" b="b"/>
              <a:pathLst>
                <a:path w="6255" h="7465" extrusionOk="0">
                  <a:moveTo>
                    <a:pt x="1302" y="3470"/>
                  </a:moveTo>
                  <a:lnTo>
                    <a:pt x="606" y="2945"/>
                  </a:lnTo>
                  <a:lnTo>
                    <a:pt x="47" y="2980"/>
                  </a:lnTo>
                  <a:lnTo>
                    <a:pt x="161" y="3436"/>
                  </a:lnTo>
                  <a:lnTo>
                    <a:pt x="1" y="3892"/>
                  </a:lnTo>
                  <a:lnTo>
                    <a:pt x="423" y="3881"/>
                  </a:lnTo>
                  <a:lnTo>
                    <a:pt x="914" y="4064"/>
                  </a:lnTo>
                  <a:close/>
                  <a:moveTo>
                    <a:pt x="3162" y="1"/>
                  </a:moveTo>
                  <a:lnTo>
                    <a:pt x="2375" y="69"/>
                  </a:lnTo>
                  <a:lnTo>
                    <a:pt x="1861" y="12"/>
                  </a:lnTo>
                  <a:lnTo>
                    <a:pt x="1336" y="697"/>
                  </a:lnTo>
                  <a:lnTo>
                    <a:pt x="1062" y="1576"/>
                  </a:lnTo>
                  <a:lnTo>
                    <a:pt x="1370" y="1998"/>
                  </a:lnTo>
                  <a:lnTo>
                    <a:pt x="1393" y="2831"/>
                  </a:lnTo>
                  <a:lnTo>
                    <a:pt x="1758" y="2432"/>
                  </a:lnTo>
                  <a:lnTo>
                    <a:pt x="1964" y="2660"/>
                  </a:lnTo>
                  <a:lnTo>
                    <a:pt x="1713" y="3037"/>
                  </a:lnTo>
                  <a:lnTo>
                    <a:pt x="1861" y="3265"/>
                  </a:lnTo>
                  <a:lnTo>
                    <a:pt x="2671" y="3425"/>
                  </a:lnTo>
                  <a:lnTo>
                    <a:pt x="2683" y="3425"/>
                  </a:lnTo>
                  <a:lnTo>
                    <a:pt x="3128" y="3961"/>
                  </a:lnTo>
                  <a:lnTo>
                    <a:pt x="3014" y="4463"/>
                  </a:lnTo>
                  <a:lnTo>
                    <a:pt x="3014" y="4463"/>
                  </a:lnTo>
                  <a:lnTo>
                    <a:pt x="1998" y="4383"/>
                  </a:lnTo>
                  <a:lnTo>
                    <a:pt x="1861" y="4954"/>
                  </a:lnTo>
                  <a:lnTo>
                    <a:pt x="2226" y="5422"/>
                  </a:lnTo>
                  <a:lnTo>
                    <a:pt x="1507" y="5696"/>
                  </a:lnTo>
                  <a:lnTo>
                    <a:pt x="1690" y="6038"/>
                  </a:lnTo>
                  <a:lnTo>
                    <a:pt x="2763" y="6175"/>
                  </a:lnTo>
                  <a:lnTo>
                    <a:pt x="2763" y="6175"/>
                  </a:lnTo>
                  <a:lnTo>
                    <a:pt x="2146" y="6369"/>
                  </a:lnTo>
                  <a:lnTo>
                    <a:pt x="1108" y="7293"/>
                  </a:lnTo>
                  <a:lnTo>
                    <a:pt x="1462" y="7464"/>
                  </a:lnTo>
                  <a:lnTo>
                    <a:pt x="1964" y="7134"/>
                  </a:lnTo>
                  <a:lnTo>
                    <a:pt x="2603" y="7236"/>
                  </a:lnTo>
                  <a:lnTo>
                    <a:pt x="3071" y="6814"/>
                  </a:lnTo>
                  <a:lnTo>
                    <a:pt x="3390" y="6985"/>
                  </a:lnTo>
                  <a:lnTo>
                    <a:pt x="4566" y="6746"/>
                  </a:lnTo>
                  <a:lnTo>
                    <a:pt x="5502" y="6757"/>
                  </a:lnTo>
                  <a:lnTo>
                    <a:pt x="6106" y="6289"/>
                  </a:lnTo>
                  <a:lnTo>
                    <a:pt x="5844" y="5844"/>
                  </a:lnTo>
                  <a:lnTo>
                    <a:pt x="6186" y="5593"/>
                  </a:lnTo>
                  <a:lnTo>
                    <a:pt x="6255" y="5034"/>
                  </a:lnTo>
                  <a:lnTo>
                    <a:pt x="5422" y="4863"/>
                  </a:lnTo>
                  <a:lnTo>
                    <a:pt x="5239" y="4532"/>
                  </a:lnTo>
                  <a:lnTo>
                    <a:pt x="4828" y="3550"/>
                  </a:lnTo>
                  <a:lnTo>
                    <a:pt x="4372" y="3413"/>
                  </a:lnTo>
                  <a:lnTo>
                    <a:pt x="3790" y="2397"/>
                  </a:lnTo>
                  <a:lnTo>
                    <a:pt x="3733" y="2306"/>
                  </a:lnTo>
                  <a:lnTo>
                    <a:pt x="3048" y="2249"/>
                  </a:lnTo>
                  <a:lnTo>
                    <a:pt x="3641" y="1496"/>
                  </a:lnTo>
                  <a:lnTo>
                    <a:pt x="3824" y="800"/>
                  </a:lnTo>
                  <a:lnTo>
                    <a:pt x="3116" y="800"/>
                  </a:lnTo>
                  <a:lnTo>
                    <a:pt x="2443" y="914"/>
                  </a:lnTo>
                  <a:close/>
                </a:path>
              </a:pathLst>
            </a:custGeom>
            <a:solidFill>
              <a:srgbClr val="33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39"/>
            <p:cNvSpPr/>
            <p:nvPr/>
          </p:nvSpPr>
          <p:spPr>
            <a:xfrm>
              <a:off x="4445800" y="2124375"/>
              <a:ext cx="131825" cy="54825"/>
            </a:xfrm>
            <a:custGeom>
              <a:avLst/>
              <a:gdLst/>
              <a:ahLst/>
              <a:cxnLst/>
              <a:rect l="l" t="t" r="r" b="b"/>
              <a:pathLst>
                <a:path w="5273" h="2193" extrusionOk="0">
                  <a:moveTo>
                    <a:pt x="2876" y="720"/>
                  </a:moveTo>
                  <a:lnTo>
                    <a:pt x="1803" y="298"/>
                  </a:lnTo>
                  <a:lnTo>
                    <a:pt x="708" y="161"/>
                  </a:lnTo>
                  <a:lnTo>
                    <a:pt x="69" y="1"/>
                  </a:lnTo>
                  <a:lnTo>
                    <a:pt x="0" y="104"/>
                  </a:lnTo>
                  <a:lnTo>
                    <a:pt x="308" y="366"/>
                  </a:lnTo>
                  <a:lnTo>
                    <a:pt x="742" y="469"/>
                  </a:lnTo>
                  <a:lnTo>
                    <a:pt x="1221" y="800"/>
                  </a:lnTo>
                  <a:lnTo>
                    <a:pt x="1518" y="1393"/>
                  </a:lnTo>
                  <a:lnTo>
                    <a:pt x="1484" y="1781"/>
                  </a:lnTo>
                  <a:lnTo>
                    <a:pt x="2248" y="1736"/>
                  </a:lnTo>
                  <a:lnTo>
                    <a:pt x="3047" y="2169"/>
                  </a:lnTo>
                  <a:lnTo>
                    <a:pt x="4029" y="2021"/>
                  </a:lnTo>
                  <a:lnTo>
                    <a:pt x="4188" y="1884"/>
                  </a:lnTo>
                  <a:lnTo>
                    <a:pt x="4793" y="2135"/>
                  </a:lnTo>
                  <a:lnTo>
                    <a:pt x="5193" y="2192"/>
                  </a:lnTo>
                  <a:lnTo>
                    <a:pt x="5273" y="2101"/>
                  </a:lnTo>
                  <a:lnTo>
                    <a:pt x="4816" y="1610"/>
                  </a:lnTo>
                  <a:lnTo>
                    <a:pt x="4976" y="1485"/>
                  </a:lnTo>
                  <a:lnTo>
                    <a:pt x="4474" y="1290"/>
                  </a:lnTo>
                  <a:lnTo>
                    <a:pt x="4177" y="925"/>
                  </a:lnTo>
                  <a:lnTo>
                    <a:pt x="3447" y="743"/>
                  </a:lnTo>
                  <a:lnTo>
                    <a:pt x="3036" y="88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3656350" y="2860475"/>
              <a:ext cx="85900" cy="144950"/>
            </a:xfrm>
            <a:custGeom>
              <a:avLst/>
              <a:gdLst/>
              <a:ahLst/>
              <a:cxnLst/>
              <a:rect l="l" t="t" r="r" b="b"/>
              <a:pathLst>
                <a:path w="3436" h="5798" extrusionOk="0">
                  <a:moveTo>
                    <a:pt x="2614" y="69"/>
                  </a:moveTo>
                  <a:lnTo>
                    <a:pt x="2249" y="0"/>
                  </a:lnTo>
                  <a:lnTo>
                    <a:pt x="1986" y="149"/>
                  </a:lnTo>
                  <a:lnTo>
                    <a:pt x="1644" y="69"/>
                  </a:lnTo>
                  <a:lnTo>
                    <a:pt x="263" y="114"/>
                  </a:lnTo>
                  <a:lnTo>
                    <a:pt x="229" y="628"/>
                  </a:lnTo>
                  <a:lnTo>
                    <a:pt x="343" y="1313"/>
                  </a:lnTo>
                  <a:lnTo>
                    <a:pt x="548" y="2614"/>
                  </a:lnTo>
                  <a:lnTo>
                    <a:pt x="217" y="3367"/>
                  </a:lnTo>
                  <a:lnTo>
                    <a:pt x="1" y="4394"/>
                  </a:lnTo>
                  <a:lnTo>
                    <a:pt x="343" y="5181"/>
                  </a:lnTo>
                  <a:lnTo>
                    <a:pt x="320" y="5535"/>
                  </a:lnTo>
                  <a:lnTo>
                    <a:pt x="1028" y="5798"/>
                  </a:lnTo>
                  <a:lnTo>
                    <a:pt x="1747" y="5524"/>
                  </a:lnTo>
                  <a:lnTo>
                    <a:pt x="2203" y="5227"/>
                  </a:lnTo>
                  <a:lnTo>
                    <a:pt x="3436" y="4679"/>
                  </a:lnTo>
                  <a:lnTo>
                    <a:pt x="3264" y="4371"/>
                  </a:lnTo>
                  <a:lnTo>
                    <a:pt x="3059" y="3801"/>
                  </a:lnTo>
                  <a:lnTo>
                    <a:pt x="3002" y="3344"/>
                  </a:lnTo>
                  <a:lnTo>
                    <a:pt x="3173" y="2522"/>
                  </a:lnTo>
                  <a:lnTo>
                    <a:pt x="2968" y="2203"/>
                  </a:lnTo>
                  <a:lnTo>
                    <a:pt x="2888" y="1473"/>
                  </a:lnTo>
                  <a:lnTo>
                    <a:pt x="2899" y="811"/>
                  </a:lnTo>
                  <a:lnTo>
                    <a:pt x="2557" y="34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3419550" y="2826525"/>
              <a:ext cx="145250" cy="119850"/>
            </a:xfrm>
            <a:custGeom>
              <a:avLst/>
              <a:gdLst/>
              <a:ahLst/>
              <a:cxnLst/>
              <a:rect l="l" t="t" r="r" b="b"/>
              <a:pathLst>
                <a:path w="5810" h="4794" extrusionOk="0">
                  <a:moveTo>
                    <a:pt x="2899" y="137"/>
                  </a:moveTo>
                  <a:lnTo>
                    <a:pt x="2785" y="194"/>
                  </a:lnTo>
                  <a:lnTo>
                    <a:pt x="2363" y="114"/>
                  </a:lnTo>
                  <a:lnTo>
                    <a:pt x="2306" y="217"/>
                  </a:lnTo>
                  <a:lnTo>
                    <a:pt x="2112" y="229"/>
                  </a:lnTo>
                  <a:lnTo>
                    <a:pt x="1541" y="23"/>
                  </a:lnTo>
                  <a:lnTo>
                    <a:pt x="1164" y="0"/>
                  </a:lnTo>
                  <a:lnTo>
                    <a:pt x="1142" y="308"/>
                  </a:lnTo>
                  <a:lnTo>
                    <a:pt x="1062" y="400"/>
                  </a:lnTo>
                  <a:lnTo>
                    <a:pt x="1119" y="708"/>
                  </a:lnTo>
                  <a:lnTo>
                    <a:pt x="1005" y="833"/>
                  </a:lnTo>
                  <a:lnTo>
                    <a:pt x="822" y="833"/>
                  </a:lnTo>
                  <a:lnTo>
                    <a:pt x="617" y="970"/>
                  </a:lnTo>
                  <a:lnTo>
                    <a:pt x="377" y="959"/>
                  </a:lnTo>
                  <a:lnTo>
                    <a:pt x="0" y="1404"/>
                  </a:lnTo>
                  <a:lnTo>
                    <a:pt x="229" y="1564"/>
                  </a:lnTo>
                  <a:lnTo>
                    <a:pt x="343" y="1758"/>
                  </a:lnTo>
                  <a:lnTo>
                    <a:pt x="445" y="2157"/>
                  </a:lnTo>
                  <a:lnTo>
                    <a:pt x="628" y="2328"/>
                  </a:lnTo>
                  <a:lnTo>
                    <a:pt x="845" y="2454"/>
                  </a:lnTo>
                  <a:lnTo>
                    <a:pt x="1142" y="2808"/>
                  </a:lnTo>
                  <a:lnTo>
                    <a:pt x="1484" y="3344"/>
                  </a:lnTo>
                  <a:lnTo>
                    <a:pt x="1918" y="2945"/>
                  </a:lnTo>
                  <a:lnTo>
                    <a:pt x="2020" y="2705"/>
                  </a:lnTo>
                  <a:lnTo>
                    <a:pt x="2157" y="2500"/>
                  </a:lnTo>
                  <a:lnTo>
                    <a:pt x="2374" y="2477"/>
                  </a:lnTo>
                  <a:lnTo>
                    <a:pt x="2557" y="2306"/>
                  </a:lnTo>
                  <a:lnTo>
                    <a:pt x="3196" y="2306"/>
                  </a:lnTo>
                  <a:lnTo>
                    <a:pt x="3413" y="2625"/>
                  </a:lnTo>
                  <a:lnTo>
                    <a:pt x="3584" y="3013"/>
                  </a:lnTo>
                  <a:lnTo>
                    <a:pt x="3561" y="3276"/>
                  </a:lnTo>
                  <a:lnTo>
                    <a:pt x="3687" y="3515"/>
                  </a:lnTo>
                  <a:lnTo>
                    <a:pt x="3687" y="3846"/>
                  </a:lnTo>
                  <a:lnTo>
                    <a:pt x="3903" y="3801"/>
                  </a:lnTo>
                  <a:lnTo>
                    <a:pt x="4075" y="3766"/>
                  </a:lnTo>
                  <a:lnTo>
                    <a:pt x="4280" y="3675"/>
                  </a:lnTo>
                  <a:lnTo>
                    <a:pt x="4611" y="4223"/>
                  </a:lnTo>
                  <a:lnTo>
                    <a:pt x="4554" y="4599"/>
                  </a:lnTo>
                  <a:lnTo>
                    <a:pt x="4714" y="4782"/>
                  </a:lnTo>
                  <a:lnTo>
                    <a:pt x="4942" y="4793"/>
                  </a:lnTo>
                  <a:lnTo>
                    <a:pt x="5102" y="4428"/>
                  </a:lnTo>
                  <a:lnTo>
                    <a:pt x="5330" y="4451"/>
                  </a:lnTo>
                  <a:lnTo>
                    <a:pt x="5455" y="4451"/>
                  </a:lnTo>
                  <a:lnTo>
                    <a:pt x="5501" y="4052"/>
                  </a:lnTo>
                  <a:lnTo>
                    <a:pt x="5444" y="3880"/>
                  </a:lnTo>
                  <a:lnTo>
                    <a:pt x="5524" y="3755"/>
                  </a:lnTo>
                  <a:lnTo>
                    <a:pt x="5809" y="3641"/>
                  </a:lnTo>
                  <a:lnTo>
                    <a:pt x="5627" y="2910"/>
                  </a:lnTo>
                  <a:lnTo>
                    <a:pt x="5444" y="2545"/>
                  </a:lnTo>
                  <a:lnTo>
                    <a:pt x="5513" y="2226"/>
                  </a:lnTo>
                  <a:lnTo>
                    <a:pt x="5672" y="2157"/>
                  </a:lnTo>
                  <a:lnTo>
                    <a:pt x="5421" y="1906"/>
                  </a:lnTo>
                  <a:lnTo>
                    <a:pt x="5467" y="1632"/>
                  </a:lnTo>
                  <a:lnTo>
                    <a:pt x="5364" y="1530"/>
                  </a:lnTo>
                  <a:lnTo>
                    <a:pt x="5193" y="1621"/>
                  </a:lnTo>
                  <a:lnTo>
                    <a:pt x="5227" y="1313"/>
                  </a:lnTo>
                  <a:lnTo>
                    <a:pt x="5398" y="1084"/>
                  </a:lnTo>
                  <a:lnTo>
                    <a:pt x="5067" y="708"/>
                  </a:lnTo>
                  <a:lnTo>
                    <a:pt x="4988" y="457"/>
                  </a:lnTo>
                  <a:lnTo>
                    <a:pt x="4794" y="263"/>
                  </a:lnTo>
                  <a:lnTo>
                    <a:pt x="4645" y="229"/>
                  </a:lnTo>
                  <a:lnTo>
                    <a:pt x="4451" y="365"/>
                  </a:lnTo>
                  <a:lnTo>
                    <a:pt x="4200" y="480"/>
                  </a:lnTo>
                  <a:lnTo>
                    <a:pt x="3972" y="674"/>
                  </a:lnTo>
                  <a:lnTo>
                    <a:pt x="3629" y="605"/>
                  </a:lnTo>
                  <a:lnTo>
                    <a:pt x="3413" y="377"/>
                  </a:lnTo>
                  <a:lnTo>
                    <a:pt x="3287" y="343"/>
                  </a:lnTo>
                  <a:lnTo>
                    <a:pt x="3070" y="457"/>
                  </a:lnTo>
                  <a:lnTo>
                    <a:pt x="2945" y="45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3386450" y="2797425"/>
              <a:ext cx="59650" cy="16850"/>
            </a:xfrm>
            <a:custGeom>
              <a:avLst/>
              <a:gdLst/>
              <a:ahLst/>
              <a:cxnLst/>
              <a:rect l="l" t="t" r="r" b="b"/>
              <a:pathLst>
                <a:path w="2386" h="674" extrusionOk="0">
                  <a:moveTo>
                    <a:pt x="1" y="651"/>
                  </a:moveTo>
                  <a:lnTo>
                    <a:pt x="720" y="674"/>
                  </a:lnTo>
                  <a:lnTo>
                    <a:pt x="914" y="537"/>
                  </a:lnTo>
                  <a:lnTo>
                    <a:pt x="1062" y="537"/>
                  </a:lnTo>
                  <a:lnTo>
                    <a:pt x="1359" y="331"/>
                  </a:lnTo>
                  <a:lnTo>
                    <a:pt x="1701" y="525"/>
                  </a:lnTo>
                  <a:lnTo>
                    <a:pt x="2043" y="537"/>
                  </a:lnTo>
                  <a:lnTo>
                    <a:pt x="2386" y="331"/>
                  </a:lnTo>
                  <a:lnTo>
                    <a:pt x="2226" y="69"/>
                  </a:lnTo>
                  <a:lnTo>
                    <a:pt x="1963" y="228"/>
                  </a:lnTo>
                  <a:lnTo>
                    <a:pt x="1712" y="217"/>
                  </a:lnTo>
                  <a:lnTo>
                    <a:pt x="1416" y="0"/>
                  </a:lnTo>
                  <a:lnTo>
                    <a:pt x="1153" y="12"/>
                  </a:lnTo>
                  <a:lnTo>
                    <a:pt x="971" y="228"/>
                  </a:lnTo>
                  <a:lnTo>
                    <a:pt x="103" y="25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3389300" y="2825675"/>
              <a:ext cx="59375" cy="35950"/>
            </a:xfrm>
            <a:custGeom>
              <a:avLst/>
              <a:gdLst/>
              <a:ahLst/>
              <a:cxnLst/>
              <a:rect l="l" t="t" r="r" b="b"/>
              <a:pathLst>
                <a:path w="2375" h="1438" extrusionOk="0">
                  <a:moveTo>
                    <a:pt x="2374" y="34"/>
                  </a:moveTo>
                  <a:lnTo>
                    <a:pt x="902" y="0"/>
                  </a:lnTo>
                  <a:lnTo>
                    <a:pt x="685" y="91"/>
                  </a:lnTo>
                  <a:lnTo>
                    <a:pt x="434" y="69"/>
                  </a:lnTo>
                  <a:lnTo>
                    <a:pt x="1" y="228"/>
                  </a:lnTo>
                  <a:lnTo>
                    <a:pt x="46" y="411"/>
                  </a:lnTo>
                  <a:lnTo>
                    <a:pt x="286" y="605"/>
                  </a:lnTo>
                  <a:lnTo>
                    <a:pt x="286" y="742"/>
                  </a:lnTo>
                  <a:lnTo>
                    <a:pt x="457" y="993"/>
                  </a:lnTo>
                  <a:lnTo>
                    <a:pt x="800" y="1061"/>
                  </a:lnTo>
                  <a:lnTo>
                    <a:pt x="1210" y="1438"/>
                  </a:lnTo>
                  <a:lnTo>
                    <a:pt x="1587" y="993"/>
                  </a:lnTo>
                  <a:lnTo>
                    <a:pt x="1827" y="1004"/>
                  </a:lnTo>
                  <a:lnTo>
                    <a:pt x="2032" y="867"/>
                  </a:lnTo>
                  <a:lnTo>
                    <a:pt x="2215" y="867"/>
                  </a:lnTo>
                  <a:lnTo>
                    <a:pt x="2329" y="742"/>
                  </a:lnTo>
                  <a:lnTo>
                    <a:pt x="2272" y="434"/>
                  </a:lnTo>
                  <a:lnTo>
                    <a:pt x="2352" y="34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3907700" y="3060175"/>
              <a:ext cx="39675" cy="28850"/>
            </a:xfrm>
            <a:custGeom>
              <a:avLst/>
              <a:gdLst/>
              <a:ahLst/>
              <a:cxnLst/>
              <a:rect l="l" t="t" r="r" b="b"/>
              <a:pathLst>
                <a:path w="1587" h="1154" extrusionOk="0">
                  <a:moveTo>
                    <a:pt x="1587" y="24"/>
                  </a:moveTo>
                  <a:lnTo>
                    <a:pt x="275" y="1"/>
                  </a:lnTo>
                  <a:lnTo>
                    <a:pt x="1" y="1028"/>
                  </a:lnTo>
                  <a:lnTo>
                    <a:pt x="149" y="1153"/>
                  </a:lnTo>
                  <a:lnTo>
                    <a:pt x="423" y="1119"/>
                  </a:lnTo>
                  <a:lnTo>
                    <a:pt x="1587" y="111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4094300" y="2162625"/>
              <a:ext cx="123275" cy="157225"/>
            </a:xfrm>
            <a:custGeom>
              <a:avLst/>
              <a:gdLst/>
              <a:ahLst/>
              <a:cxnLst/>
              <a:rect l="l" t="t" r="r" b="b"/>
              <a:pathLst>
                <a:path w="4931" h="6289" extrusionOk="0">
                  <a:moveTo>
                    <a:pt x="2945" y="5558"/>
                  </a:moveTo>
                  <a:lnTo>
                    <a:pt x="2830" y="5957"/>
                  </a:lnTo>
                  <a:lnTo>
                    <a:pt x="3766" y="6128"/>
                  </a:lnTo>
                  <a:lnTo>
                    <a:pt x="3766" y="6288"/>
                  </a:lnTo>
                  <a:lnTo>
                    <a:pt x="4850" y="6208"/>
                  </a:lnTo>
                  <a:lnTo>
                    <a:pt x="4930" y="5934"/>
                  </a:lnTo>
                  <a:lnTo>
                    <a:pt x="4531" y="6049"/>
                  </a:lnTo>
                  <a:lnTo>
                    <a:pt x="4531" y="5889"/>
                  </a:lnTo>
                  <a:lnTo>
                    <a:pt x="3972" y="5820"/>
                  </a:lnTo>
                  <a:lnTo>
                    <a:pt x="3390" y="5877"/>
                  </a:lnTo>
                  <a:close/>
                  <a:moveTo>
                    <a:pt x="4588" y="228"/>
                  </a:moveTo>
                  <a:lnTo>
                    <a:pt x="4200" y="0"/>
                  </a:lnTo>
                  <a:lnTo>
                    <a:pt x="4246" y="422"/>
                  </a:lnTo>
                  <a:lnTo>
                    <a:pt x="3584" y="514"/>
                  </a:lnTo>
                  <a:lnTo>
                    <a:pt x="3024" y="206"/>
                  </a:lnTo>
                  <a:lnTo>
                    <a:pt x="2465" y="457"/>
                  </a:lnTo>
                  <a:lnTo>
                    <a:pt x="1929" y="422"/>
                  </a:lnTo>
                  <a:lnTo>
                    <a:pt x="1792" y="457"/>
                  </a:lnTo>
                  <a:lnTo>
                    <a:pt x="1689" y="616"/>
                  </a:lnTo>
                  <a:lnTo>
                    <a:pt x="1290" y="594"/>
                  </a:lnTo>
                  <a:lnTo>
                    <a:pt x="1016" y="776"/>
                  </a:lnTo>
                  <a:lnTo>
                    <a:pt x="548" y="867"/>
                  </a:lnTo>
                  <a:lnTo>
                    <a:pt x="548" y="1096"/>
                  </a:lnTo>
                  <a:lnTo>
                    <a:pt x="320" y="1221"/>
                  </a:lnTo>
                  <a:lnTo>
                    <a:pt x="308" y="1529"/>
                  </a:lnTo>
                  <a:lnTo>
                    <a:pt x="0" y="1952"/>
                  </a:lnTo>
                  <a:lnTo>
                    <a:pt x="80" y="2226"/>
                  </a:lnTo>
                  <a:lnTo>
                    <a:pt x="491" y="2739"/>
                  </a:lnTo>
                  <a:lnTo>
                    <a:pt x="822" y="3161"/>
                  </a:lnTo>
                  <a:lnTo>
                    <a:pt x="1005" y="3778"/>
                  </a:lnTo>
                  <a:lnTo>
                    <a:pt x="1335" y="4508"/>
                  </a:lnTo>
                  <a:lnTo>
                    <a:pt x="1986" y="4919"/>
                  </a:lnTo>
                  <a:lnTo>
                    <a:pt x="2477" y="4907"/>
                  </a:lnTo>
                  <a:lnTo>
                    <a:pt x="2134" y="4097"/>
                  </a:lnTo>
                  <a:lnTo>
                    <a:pt x="2602" y="3994"/>
                  </a:lnTo>
                  <a:lnTo>
                    <a:pt x="2328" y="3527"/>
                  </a:lnTo>
                  <a:lnTo>
                    <a:pt x="3036" y="3766"/>
                  </a:lnTo>
                  <a:lnTo>
                    <a:pt x="2979" y="3241"/>
                  </a:lnTo>
                  <a:lnTo>
                    <a:pt x="2602" y="2979"/>
                  </a:lnTo>
                  <a:lnTo>
                    <a:pt x="2146" y="2556"/>
                  </a:lnTo>
                  <a:lnTo>
                    <a:pt x="2397" y="2351"/>
                  </a:lnTo>
                  <a:lnTo>
                    <a:pt x="1997" y="1929"/>
                  </a:lnTo>
                  <a:lnTo>
                    <a:pt x="1769" y="1381"/>
                  </a:lnTo>
                  <a:lnTo>
                    <a:pt x="1895" y="1198"/>
                  </a:lnTo>
                  <a:lnTo>
                    <a:pt x="2328" y="1655"/>
                  </a:lnTo>
                  <a:lnTo>
                    <a:pt x="2739" y="1655"/>
                  </a:lnTo>
                  <a:lnTo>
                    <a:pt x="3104" y="1507"/>
                  </a:lnTo>
                  <a:lnTo>
                    <a:pt x="2545" y="993"/>
                  </a:lnTo>
                  <a:lnTo>
                    <a:pt x="3413" y="765"/>
                  </a:lnTo>
                  <a:lnTo>
                    <a:pt x="3801" y="856"/>
                  </a:lnTo>
                  <a:lnTo>
                    <a:pt x="4257" y="879"/>
                  </a:lnTo>
                  <a:lnTo>
                    <a:pt x="4405" y="776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2778475" y="1342375"/>
              <a:ext cx="794300" cy="424550"/>
            </a:xfrm>
            <a:custGeom>
              <a:avLst/>
              <a:gdLst/>
              <a:ahLst/>
              <a:cxnLst/>
              <a:rect l="l" t="t" r="r" b="b"/>
              <a:pathLst>
                <a:path w="31772" h="16982" extrusionOk="0">
                  <a:moveTo>
                    <a:pt x="24982" y="57"/>
                  </a:moveTo>
                  <a:lnTo>
                    <a:pt x="21273" y="0"/>
                  </a:lnTo>
                  <a:lnTo>
                    <a:pt x="19584" y="34"/>
                  </a:lnTo>
                  <a:lnTo>
                    <a:pt x="18876" y="228"/>
                  </a:lnTo>
                  <a:lnTo>
                    <a:pt x="17233" y="206"/>
                  </a:lnTo>
                  <a:lnTo>
                    <a:pt x="15418" y="514"/>
                  </a:lnTo>
                  <a:lnTo>
                    <a:pt x="15190" y="753"/>
                  </a:lnTo>
                  <a:lnTo>
                    <a:pt x="16148" y="1050"/>
                  </a:lnTo>
                  <a:lnTo>
                    <a:pt x="15258" y="867"/>
                  </a:lnTo>
                  <a:lnTo>
                    <a:pt x="14619" y="822"/>
                  </a:lnTo>
                  <a:lnTo>
                    <a:pt x="13626" y="628"/>
                  </a:lnTo>
                  <a:lnTo>
                    <a:pt x="12109" y="925"/>
                  </a:lnTo>
                  <a:lnTo>
                    <a:pt x="11721" y="753"/>
                  </a:lnTo>
                  <a:lnTo>
                    <a:pt x="10237" y="753"/>
                  </a:lnTo>
                  <a:lnTo>
                    <a:pt x="8685" y="833"/>
                  </a:lnTo>
                  <a:lnTo>
                    <a:pt x="7418" y="982"/>
                  </a:lnTo>
                  <a:lnTo>
                    <a:pt x="7384" y="1233"/>
                  </a:lnTo>
                  <a:lnTo>
                    <a:pt x="6631" y="1313"/>
                  </a:lnTo>
                  <a:lnTo>
                    <a:pt x="4554" y="1723"/>
                  </a:lnTo>
                  <a:lnTo>
                    <a:pt x="3892" y="1963"/>
                  </a:lnTo>
                  <a:lnTo>
                    <a:pt x="5044" y="2180"/>
                  </a:lnTo>
                  <a:lnTo>
                    <a:pt x="4645" y="2408"/>
                  </a:lnTo>
                  <a:lnTo>
                    <a:pt x="2522" y="2716"/>
                  </a:lnTo>
                  <a:lnTo>
                    <a:pt x="308" y="3036"/>
                  </a:lnTo>
                  <a:lnTo>
                    <a:pt x="0" y="3275"/>
                  </a:lnTo>
                  <a:lnTo>
                    <a:pt x="913" y="3561"/>
                  </a:lnTo>
                  <a:lnTo>
                    <a:pt x="2979" y="3732"/>
                  </a:lnTo>
                  <a:lnTo>
                    <a:pt x="1906" y="3766"/>
                  </a:lnTo>
                  <a:lnTo>
                    <a:pt x="354" y="3972"/>
                  </a:lnTo>
                  <a:lnTo>
                    <a:pt x="890" y="4417"/>
                  </a:lnTo>
                  <a:lnTo>
                    <a:pt x="1324" y="4633"/>
                  </a:lnTo>
                  <a:lnTo>
                    <a:pt x="2659" y="4588"/>
                  </a:lnTo>
                  <a:lnTo>
                    <a:pt x="4109" y="4565"/>
                  </a:lnTo>
                  <a:lnTo>
                    <a:pt x="5193" y="4599"/>
                  </a:lnTo>
                  <a:lnTo>
                    <a:pt x="6334" y="5022"/>
                  </a:lnTo>
                  <a:lnTo>
                    <a:pt x="6129" y="5318"/>
                  </a:lnTo>
                  <a:lnTo>
                    <a:pt x="6642" y="5592"/>
                  </a:lnTo>
                  <a:lnTo>
                    <a:pt x="6848" y="6345"/>
                  </a:lnTo>
                  <a:lnTo>
                    <a:pt x="6984" y="6859"/>
                  </a:lnTo>
                  <a:lnTo>
                    <a:pt x="7190" y="7133"/>
                  </a:lnTo>
                  <a:lnTo>
                    <a:pt x="6186" y="7817"/>
                  </a:lnTo>
                  <a:lnTo>
                    <a:pt x="6562" y="8000"/>
                  </a:lnTo>
                  <a:lnTo>
                    <a:pt x="7190" y="7886"/>
                  </a:lnTo>
                  <a:lnTo>
                    <a:pt x="7555" y="8148"/>
                  </a:lnTo>
                  <a:lnTo>
                    <a:pt x="8308" y="8628"/>
                  </a:lnTo>
                  <a:lnTo>
                    <a:pt x="7247" y="8434"/>
                  </a:lnTo>
                  <a:lnTo>
                    <a:pt x="6699" y="8434"/>
                  </a:lnTo>
                  <a:lnTo>
                    <a:pt x="6277" y="8833"/>
                  </a:lnTo>
                  <a:lnTo>
                    <a:pt x="6060" y="9347"/>
                  </a:lnTo>
                  <a:lnTo>
                    <a:pt x="6665" y="9598"/>
                  </a:lnTo>
                  <a:lnTo>
                    <a:pt x="7236" y="9484"/>
                  </a:lnTo>
                  <a:lnTo>
                    <a:pt x="7601" y="9370"/>
                  </a:lnTo>
                  <a:lnTo>
                    <a:pt x="8388" y="9096"/>
                  </a:lnTo>
                  <a:lnTo>
                    <a:pt x="7989" y="9701"/>
                  </a:lnTo>
                  <a:lnTo>
                    <a:pt x="7612" y="10020"/>
                  </a:lnTo>
                  <a:lnTo>
                    <a:pt x="6608" y="10305"/>
                  </a:lnTo>
                  <a:lnTo>
                    <a:pt x="5604" y="11207"/>
                  </a:lnTo>
                  <a:lnTo>
                    <a:pt x="5889" y="11492"/>
                  </a:lnTo>
                  <a:lnTo>
                    <a:pt x="5410" y="12063"/>
                  </a:lnTo>
                  <a:lnTo>
                    <a:pt x="5935" y="12805"/>
                  </a:lnTo>
                  <a:lnTo>
                    <a:pt x="5718" y="13524"/>
                  </a:lnTo>
                  <a:lnTo>
                    <a:pt x="5820" y="14049"/>
                  </a:lnTo>
                  <a:lnTo>
                    <a:pt x="6505" y="15064"/>
                  </a:lnTo>
                  <a:lnTo>
                    <a:pt x="6619" y="15863"/>
                  </a:lnTo>
                  <a:lnTo>
                    <a:pt x="7064" y="16320"/>
                  </a:lnTo>
                  <a:lnTo>
                    <a:pt x="8331" y="16320"/>
                  </a:lnTo>
                  <a:lnTo>
                    <a:pt x="9039" y="16981"/>
                  </a:lnTo>
                  <a:lnTo>
                    <a:pt x="9974" y="16947"/>
                  </a:lnTo>
                  <a:lnTo>
                    <a:pt x="10556" y="16126"/>
                  </a:lnTo>
                  <a:lnTo>
                    <a:pt x="11059" y="15441"/>
                  </a:lnTo>
                  <a:lnTo>
                    <a:pt x="11013" y="14813"/>
                  </a:lnTo>
                  <a:lnTo>
                    <a:pt x="12234" y="14163"/>
                  </a:lnTo>
                  <a:lnTo>
                    <a:pt x="12713" y="13638"/>
                  </a:lnTo>
                  <a:lnTo>
                    <a:pt x="12907" y="13079"/>
                  </a:lnTo>
                  <a:lnTo>
                    <a:pt x="13581" y="12576"/>
                  </a:lnTo>
                  <a:lnTo>
                    <a:pt x="14505" y="12394"/>
                  </a:lnTo>
                  <a:lnTo>
                    <a:pt x="15372" y="12188"/>
                  </a:lnTo>
                  <a:lnTo>
                    <a:pt x="15806" y="12166"/>
                  </a:lnTo>
                  <a:lnTo>
                    <a:pt x="17255" y="11606"/>
                  </a:lnTo>
                  <a:lnTo>
                    <a:pt x="18317" y="10796"/>
                  </a:lnTo>
                  <a:lnTo>
                    <a:pt x="19002" y="10499"/>
                  </a:lnTo>
                  <a:lnTo>
                    <a:pt x="19652" y="10477"/>
                  </a:lnTo>
                  <a:lnTo>
                    <a:pt x="21444" y="10225"/>
                  </a:lnTo>
                  <a:lnTo>
                    <a:pt x="23167" y="9609"/>
                  </a:lnTo>
                  <a:lnTo>
                    <a:pt x="24867" y="8959"/>
                  </a:lnTo>
                  <a:lnTo>
                    <a:pt x="24080" y="8913"/>
                  </a:lnTo>
                  <a:lnTo>
                    <a:pt x="22562" y="8879"/>
                  </a:lnTo>
                  <a:lnTo>
                    <a:pt x="23327" y="8479"/>
                  </a:lnTo>
                  <a:lnTo>
                    <a:pt x="23247" y="7966"/>
                  </a:lnTo>
                  <a:lnTo>
                    <a:pt x="23852" y="8400"/>
                  </a:lnTo>
                  <a:lnTo>
                    <a:pt x="24240" y="8696"/>
                  </a:lnTo>
                  <a:lnTo>
                    <a:pt x="25278" y="8559"/>
                  </a:lnTo>
                  <a:lnTo>
                    <a:pt x="25187" y="7943"/>
                  </a:lnTo>
                  <a:lnTo>
                    <a:pt x="24548" y="7498"/>
                  </a:lnTo>
                  <a:lnTo>
                    <a:pt x="23840" y="7315"/>
                  </a:lnTo>
                  <a:lnTo>
                    <a:pt x="24183" y="7110"/>
                  </a:lnTo>
                  <a:lnTo>
                    <a:pt x="25210" y="7418"/>
                  </a:lnTo>
                  <a:lnTo>
                    <a:pt x="25278" y="7087"/>
                  </a:lnTo>
                  <a:lnTo>
                    <a:pt x="24696" y="6596"/>
                  </a:lnTo>
                  <a:lnTo>
                    <a:pt x="25461" y="6596"/>
                  </a:lnTo>
                  <a:lnTo>
                    <a:pt x="26260" y="6482"/>
                  </a:lnTo>
                  <a:lnTo>
                    <a:pt x="26499" y="6231"/>
                  </a:lnTo>
                  <a:lnTo>
                    <a:pt x="25929" y="5934"/>
                  </a:lnTo>
                  <a:lnTo>
                    <a:pt x="27161" y="5889"/>
                  </a:lnTo>
                  <a:lnTo>
                    <a:pt x="26591" y="5273"/>
                  </a:lnTo>
                  <a:lnTo>
                    <a:pt x="27173" y="5204"/>
                  </a:lnTo>
                  <a:lnTo>
                    <a:pt x="27184" y="4599"/>
                  </a:lnTo>
                  <a:lnTo>
                    <a:pt x="26305" y="4245"/>
                  </a:lnTo>
                  <a:lnTo>
                    <a:pt x="27218" y="4017"/>
                  </a:lnTo>
                  <a:lnTo>
                    <a:pt x="28040" y="4006"/>
                  </a:lnTo>
                  <a:lnTo>
                    <a:pt x="27526" y="3549"/>
                  </a:lnTo>
                  <a:lnTo>
                    <a:pt x="27686" y="2819"/>
                  </a:lnTo>
                  <a:lnTo>
                    <a:pt x="28200" y="2408"/>
                  </a:lnTo>
                  <a:lnTo>
                    <a:pt x="28896" y="1952"/>
                  </a:lnTo>
                  <a:lnTo>
                    <a:pt x="27755" y="1917"/>
                  </a:lnTo>
                  <a:lnTo>
                    <a:pt x="29375" y="1826"/>
                  </a:lnTo>
                  <a:lnTo>
                    <a:pt x="29683" y="1678"/>
                  </a:lnTo>
                  <a:lnTo>
                    <a:pt x="31772" y="1267"/>
                  </a:lnTo>
                  <a:lnTo>
                    <a:pt x="31544" y="1027"/>
                  </a:lnTo>
                  <a:lnTo>
                    <a:pt x="30117" y="913"/>
                  </a:lnTo>
                  <a:lnTo>
                    <a:pt x="27698" y="1119"/>
                  </a:lnTo>
                  <a:lnTo>
                    <a:pt x="26385" y="1335"/>
                  </a:lnTo>
                  <a:lnTo>
                    <a:pt x="27036" y="1004"/>
                  </a:lnTo>
                  <a:lnTo>
                    <a:pt x="26705" y="810"/>
                  </a:lnTo>
                  <a:lnTo>
                    <a:pt x="25700" y="982"/>
                  </a:lnTo>
                  <a:lnTo>
                    <a:pt x="24320" y="776"/>
                  </a:lnTo>
                  <a:lnTo>
                    <a:pt x="22596" y="856"/>
                  </a:lnTo>
                  <a:lnTo>
                    <a:pt x="22391" y="753"/>
                  </a:lnTo>
                  <a:lnTo>
                    <a:pt x="25004" y="696"/>
                  </a:lnTo>
                  <a:lnTo>
                    <a:pt x="26842" y="662"/>
                  </a:lnTo>
                  <a:lnTo>
                    <a:pt x="27789" y="468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39"/>
            <p:cNvSpPr/>
            <p:nvPr/>
          </p:nvSpPr>
          <p:spPr>
            <a:xfrm>
              <a:off x="1890025" y="2707825"/>
              <a:ext cx="82475" cy="92750"/>
            </a:xfrm>
            <a:custGeom>
              <a:avLst/>
              <a:gdLst/>
              <a:ahLst/>
              <a:cxnLst/>
              <a:rect l="l" t="t" r="r" b="b"/>
              <a:pathLst>
                <a:path w="3299" h="3710" extrusionOk="0">
                  <a:moveTo>
                    <a:pt x="2797" y="12"/>
                  </a:moveTo>
                  <a:lnTo>
                    <a:pt x="2066" y="1"/>
                  </a:lnTo>
                  <a:lnTo>
                    <a:pt x="1324" y="1"/>
                  </a:lnTo>
                  <a:lnTo>
                    <a:pt x="1267" y="514"/>
                  </a:lnTo>
                  <a:lnTo>
                    <a:pt x="902" y="514"/>
                  </a:lnTo>
                  <a:lnTo>
                    <a:pt x="1153" y="811"/>
                  </a:lnTo>
                  <a:lnTo>
                    <a:pt x="1427" y="1028"/>
                  </a:lnTo>
                  <a:lnTo>
                    <a:pt x="1496" y="1233"/>
                  </a:lnTo>
                  <a:lnTo>
                    <a:pt x="1610" y="1279"/>
                  </a:lnTo>
                  <a:lnTo>
                    <a:pt x="1553" y="1587"/>
                  </a:lnTo>
                  <a:lnTo>
                    <a:pt x="548" y="1587"/>
                  </a:lnTo>
                  <a:lnTo>
                    <a:pt x="69" y="2329"/>
                  </a:lnTo>
                  <a:lnTo>
                    <a:pt x="172" y="2500"/>
                  </a:lnTo>
                  <a:lnTo>
                    <a:pt x="58" y="2706"/>
                  </a:lnTo>
                  <a:lnTo>
                    <a:pt x="1" y="2979"/>
                  </a:lnTo>
                  <a:lnTo>
                    <a:pt x="389" y="3356"/>
                  </a:lnTo>
                  <a:lnTo>
                    <a:pt x="742" y="3539"/>
                  </a:lnTo>
                  <a:lnTo>
                    <a:pt x="1222" y="3550"/>
                  </a:lnTo>
                  <a:lnTo>
                    <a:pt x="1633" y="3710"/>
                  </a:lnTo>
                  <a:lnTo>
                    <a:pt x="1655" y="3573"/>
                  </a:lnTo>
                  <a:lnTo>
                    <a:pt x="1952" y="3345"/>
                  </a:lnTo>
                  <a:lnTo>
                    <a:pt x="2112" y="3242"/>
                  </a:lnTo>
                  <a:lnTo>
                    <a:pt x="2089" y="3139"/>
                  </a:lnTo>
                  <a:lnTo>
                    <a:pt x="2283" y="3082"/>
                  </a:lnTo>
                  <a:lnTo>
                    <a:pt x="2466" y="2854"/>
                  </a:lnTo>
                  <a:lnTo>
                    <a:pt x="2431" y="2671"/>
                  </a:lnTo>
                  <a:lnTo>
                    <a:pt x="2500" y="2500"/>
                  </a:lnTo>
                  <a:lnTo>
                    <a:pt x="2899" y="2238"/>
                  </a:lnTo>
                  <a:lnTo>
                    <a:pt x="3299" y="1895"/>
                  </a:lnTo>
                  <a:lnTo>
                    <a:pt x="3082" y="1781"/>
                  </a:lnTo>
                  <a:lnTo>
                    <a:pt x="3002" y="1918"/>
                  </a:lnTo>
                  <a:lnTo>
                    <a:pt x="2751" y="1758"/>
                  </a:lnTo>
                  <a:lnTo>
                    <a:pt x="2523" y="1758"/>
                  </a:lnTo>
                  <a:lnTo>
                    <a:pt x="2694" y="73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39"/>
            <p:cNvSpPr/>
            <p:nvPr/>
          </p:nvSpPr>
          <p:spPr>
            <a:xfrm>
              <a:off x="2492600" y="2922100"/>
              <a:ext cx="95875" cy="161225"/>
            </a:xfrm>
            <a:custGeom>
              <a:avLst/>
              <a:gdLst/>
              <a:ahLst/>
              <a:cxnLst/>
              <a:rect l="l" t="t" r="r" b="b"/>
              <a:pathLst>
                <a:path w="3835" h="6449" extrusionOk="0">
                  <a:moveTo>
                    <a:pt x="3412" y="2191"/>
                  </a:moveTo>
                  <a:lnTo>
                    <a:pt x="3116" y="1861"/>
                  </a:lnTo>
                  <a:lnTo>
                    <a:pt x="2705" y="1415"/>
                  </a:lnTo>
                  <a:lnTo>
                    <a:pt x="2408" y="1404"/>
                  </a:lnTo>
                  <a:lnTo>
                    <a:pt x="2385" y="936"/>
                  </a:lnTo>
                  <a:lnTo>
                    <a:pt x="1917" y="343"/>
                  </a:lnTo>
                  <a:lnTo>
                    <a:pt x="1404" y="0"/>
                  </a:lnTo>
                  <a:lnTo>
                    <a:pt x="753" y="548"/>
                  </a:lnTo>
                  <a:lnTo>
                    <a:pt x="662" y="879"/>
                  </a:lnTo>
                  <a:lnTo>
                    <a:pt x="936" y="1199"/>
                  </a:lnTo>
                  <a:lnTo>
                    <a:pt x="719" y="1370"/>
                  </a:lnTo>
                  <a:lnTo>
                    <a:pt x="228" y="1530"/>
                  </a:lnTo>
                  <a:lnTo>
                    <a:pt x="228" y="1940"/>
                  </a:lnTo>
                  <a:lnTo>
                    <a:pt x="0" y="2203"/>
                  </a:lnTo>
                  <a:lnTo>
                    <a:pt x="537" y="2888"/>
                  </a:lnTo>
                  <a:lnTo>
                    <a:pt x="947" y="2842"/>
                  </a:lnTo>
                  <a:lnTo>
                    <a:pt x="1130" y="3059"/>
                  </a:lnTo>
                  <a:lnTo>
                    <a:pt x="1016" y="3458"/>
                  </a:lnTo>
                  <a:lnTo>
                    <a:pt x="1290" y="3584"/>
                  </a:lnTo>
                  <a:lnTo>
                    <a:pt x="1461" y="4006"/>
                  </a:lnTo>
                  <a:lnTo>
                    <a:pt x="1233" y="4326"/>
                  </a:lnTo>
                  <a:lnTo>
                    <a:pt x="1084" y="5090"/>
                  </a:lnTo>
                  <a:lnTo>
                    <a:pt x="1290" y="5570"/>
                  </a:lnTo>
                  <a:lnTo>
                    <a:pt x="1335" y="5980"/>
                  </a:lnTo>
                  <a:lnTo>
                    <a:pt x="1826" y="6403"/>
                  </a:lnTo>
                  <a:lnTo>
                    <a:pt x="2214" y="6448"/>
                  </a:lnTo>
                  <a:lnTo>
                    <a:pt x="2317" y="6266"/>
                  </a:lnTo>
                  <a:lnTo>
                    <a:pt x="2557" y="6231"/>
                  </a:lnTo>
                  <a:lnTo>
                    <a:pt x="2933" y="6083"/>
                  </a:lnTo>
                  <a:lnTo>
                    <a:pt x="3184" y="5832"/>
                  </a:lnTo>
                  <a:lnTo>
                    <a:pt x="3629" y="5912"/>
                  </a:lnTo>
                  <a:lnTo>
                    <a:pt x="3835" y="5878"/>
                  </a:lnTo>
                  <a:lnTo>
                    <a:pt x="3355" y="5079"/>
                  </a:lnTo>
                  <a:lnTo>
                    <a:pt x="3264" y="4577"/>
                  </a:lnTo>
                  <a:lnTo>
                    <a:pt x="3002" y="4565"/>
                  </a:lnTo>
                  <a:lnTo>
                    <a:pt x="2659" y="3915"/>
                  </a:lnTo>
                  <a:lnTo>
                    <a:pt x="2819" y="3435"/>
                  </a:lnTo>
                  <a:lnTo>
                    <a:pt x="2773" y="3230"/>
                  </a:lnTo>
                  <a:lnTo>
                    <a:pt x="3275" y="300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1947100" y="2748925"/>
              <a:ext cx="124400" cy="68775"/>
            </a:xfrm>
            <a:custGeom>
              <a:avLst/>
              <a:gdLst/>
              <a:ahLst/>
              <a:cxnLst/>
              <a:rect l="l" t="t" r="r" b="b"/>
              <a:pathLst>
                <a:path w="4976" h="2751" extrusionOk="0">
                  <a:moveTo>
                    <a:pt x="4976" y="925"/>
                  </a:moveTo>
                  <a:lnTo>
                    <a:pt x="4793" y="673"/>
                  </a:lnTo>
                  <a:lnTo>
                    <a:pt x="4519" y="525"/>
                  </a:lnTo>
                  <a:lnTo>
                    <a:pt x="4314" y="331"/>
                  </a:lnTo>
                  <a:lnTo>
                    <a:pt x="4086" y="160"/>
                  </a:lnTo>
                  <a:lnTo>
                    <a:pt x="3972" y="137"/>
                  </a:lnTo>
                  <a:lnTo>
                    <a:pt x="3606" y="12"/>
                  </a:lnTo>
                  <a:lnTo>
                    <a:pt x="3458" y="80"/>
                  </a:lnTo>
                  <a:lnTo>
                    <a:pt x="3241" y="114"/>
                  </a:lnTo>
                  <a:lnTo>
                    <a:pt x="3059" y="57"/>
                  </a:lnTo>
                  <a:lnTo>
                    <a:pt x="2807" y="0"/>
                  </a:lnTo>
                  <a:lnTo>
                    <a:pt x="2693" y="103"/>
                  </a:lnTo>
                  <a:lnTo>
                    <a:pt x="2442" y="194"/>
                  </a:lnTo>
                  <a:lnTo>
                    <a:pt x="2066" y="228"/>
                  </a:lnTo>
                  <a:lnTo>
                    <a:pt x="1712" y="137"/>
                  </a:lnTo>
                  <a:lnTo>
                    <a:pt x="1586" y="194"/>
                  </a:lnTo>
                  <a:lnTo>
                    <a:pt x="1518" y="114"/>
                  </a:lnTo>
                  <a:lnTo>
                    <a:pt x="1290" y="126"/>
                  </a:lnTo>
                  <a:lnTo>
                    <a:pt x="1096" y="285"/>
                  </a:lnTo>
                  <a:lnTo>
                    <a:pt x="1016" y="251"/>
                  </a:lnTo>
                  <a:lnTo>
                    <a:pt x="616" y="594"/>
                  </a:lnTo>
                  <a:lnTo>
                    <a:pt x="217" y="856"/>
                  </a:lnTo>
                  <a:lnTo>
                    <a:pt x="137" y="1027"/>
                  </a:lnTo>
                  <a:lnTo>
                    <a:pt x="183" y="1210"/>
                  </a:lnTo>
                  <a:lnTo>
                    <a:pt x="0" y="1438"/>
                  </a:lnTo>
                  <a:lnTo>
                    <a:pt x="217" y="1507"/>
                  </a:lnTo>
                  <a:lnTo>
                    <a:pt x="365" y="1701"/>
                  </a:lnTo>
                  <a:lnTo>
                    <a:pt x="605" y="1838"/>
                  </a:lnTo>
                  <a:lnTo>
                    <a:pt x="616" y="1963"/>
                  </a:lnTo>
                  <a:lnTo>
                    <a:pt x="970" y="1849"/>
                  </a:lnTo>
                  <a:lnTo>
                    <a:pt x="1130" y="1929"/>
                  </a:lnTo>
                  <a:lnTo>
                    <a:pt x="1233" y="2020"/>
                  </a:lnTo>
                  <a:lnTo>
                    <a:pt x="1141" y="2385"/>
                  </a:lnTo>
                  <a:lnTo>
                    <a:pt x="1381" y="2465"/>
                  </a:lnTo>
                  <a:lnTo>
                    <a:pt x="1484" y="2751"/>
                  </a:lnTo>
                  <a:lnTo>
                    <a:pt x="1746" y="2705"/>
                  </a:lnTo>
                  <a:lnTo>
                    <a:pt x="1860" y="2499"/>
                  </a:lnTo>
                  <a:lnTo>
                    <a:pt x="1974" y="2499"/>
                  </a:lnTo>
                  <a:lnTo>
                    <a:pt x="1997" y="2054"/>
                  </a:lnTo>
                  <a:lnTo>
                    <a:pt x="2180" y="2020"/>
                  </a:lnTo>
                  <a:lnTo>
                    <a:pt x="2351" y="2020"/>
                  </a:lnTo>
                  <a:lnTo>
                    <a:pt x="2556" y="1780"/>
                  </a:lnTo>
                  <a:lnTo>
                    <a:pt x="2773" y="1963"/>
                  </a:lnTo>
                  <a:lnTo>
                    <a:pt x="2853" y="1849"/>
                  </a:lnTo>
                  <a:lnTo>
                    <a:pt x="3013" y="1758"/>
                  </a:lnTo>
                  <a:lnTo>
                    <a:pt x="3310" y="1495"/>
                  </a:lnTo>
                  <a:lnTo>
                    <a:pt x="3355" y="1313"/>
                  </a:lnTo>
                  <a:lnTo>
                    <a:pt x="3424" y="1324"/>
                  </a:lnTo>
                  <a:lnTo>
                    <a:pt x="3538" y="1107"/>
                  </a:lnTo>
                  <a:lnTo>
                    <a:pt x="3629" y="1084"/>
                  </a:lnTo>
                  <a:lnTo>
                    <a:pt x="3755" y="1210"/>
                  </a:lnTo>
                  <a:lnTo>
                    <a:pt x="3914" y="1256"/>
                  </a:lnTo>
                  <a:lnTo>
                    <a:pt x="4097" y="1141"/>
                  </a:lnTo>
                  <a:lnTo>
                    <a:pt x="4291" y="1141"/>
                  </a:lnTo>
                  <a:lnTo>
                    <a:pt x="4576" y="1027"/>
                  </a:lnTo>
                  <a:lnTo>
                    <a:pt x="4713" y="90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3966475" y="2059325"/>
              <a:ext cx="102725" cy="88475"/>
            </a:xfrm>
            <a:custGeom>
              <a:avLst/>
              <a:gdLst/>
              <a:ahLst/>
              <a:cxnLst/>
              <a:rect l="l" t="t" r="r" b="b"/>
              <a:pathLst>
                <a:path w="4109" h="3539" extrusionOk="0">
                  <a:moveTo>
                    <a:pt x="2797" y="492"/>
                  </a:moveTo>
                  <a:lnTo>
                    <a:pt x="2226" y="115"/>
                  </a:lnTo>
                  <a:lnTo>
                    <a:pt x="1998" y="1"/>
                  </a:lnTo>
                  <a:lnTo>
                    <a:pt x="1439" y="252"/>
                  </a:lnTo>
                  <a:lnTo>
                    <a:pt x="1393" y="606"/>
                  </a:lnTo>
                  <a:lnTo>
                    <a:pt x="1153" y="686"/>
                  </a:lnTo>
                  <a:lnTo>
                    <a:pt x="1176" y="937"/>
                  </a:lnTo>
                  <a:lnTo>
                    <a:pt x="891" y="914"/>
                  </a:lnTo>
                  <a:lnTo>
                    <a:pt x="640" y="777"/>
                  </a:lnTo>
                  <a:lnTo>
                    <a:pt x="526" y="914"/>
                  </a:lnTo>
                  <a:lnTo>
                    <a:pt x="23" y="891"/>
                  </a:lnTo>
                  <a:lnTo>
                    <a:pt x="1" y="903"/>
                  </a:lnTo>
                  <a:lnTo>
                    <a:pt x="1" y="1222"/>
                  </a:lnTo>
                  <a:lnTo>
                    <a:pt x="240" y="1507"/>
                  </a:lnTo>
                  <a:lnTo>
                    <a:pt x="423" y="1131"/>
                  </a:lnTo>
                  <a:lnTo>
                    <a:pt x="891" y="1279"/>
                  </a:lnTo>
                  <a:lnTo>
                    <a:pt x="936" y="1564"/>
                  </a:lnTo>
                  <a:lnTo>
                    <a:pt x="1290" y="1930"/>
                  </a:lnTo>
                  <a:lnTo>
                    <a:pt x="1153" y="1998"/>
                  </a:lnTo>
                  <a:lnTo>
                    <a:pt x="1804" y="2649"/>
                  </a:lnTo>
                  <a:lnTo>
                    <a:pt x="2488" y="2900"/>
                  </a:lnTo>
                  <a:lnTo>
                    <a:pt x="2934" y="3219"/>
                  </a:lnTo>
                  <a:lnTo>
                    <a:pt x="3641" y="3539"/>
                  </a:lnTo>
                  <a:lnTo>
                    <a:pt x="3641" y="3539"/>
                  </a:lnTo>
                  <a:lnTo>
                    <a:pt x="3721" y="3402"/>
                  </a:lnTo>
                  <a:lnTo>
                    <a:pt x="3048" y="3059"/>
                  </a:lnTo>
                  <a:lnTo>
                    <a:pt x="2728" y="2706"/>
                  </a:lnTo>
                  <a:lnTo>
                    <a:pt x="2443" y="2500"/>
                  </a:lnTo>
                  <a:lnTo>
                    <a:pt x="2089" y="2181"/>
                  </a:lnTo>
                  <a:lnTo>
                    <a:pt x="1906" y="1907"/>
                  </a:lnTo>
                  <a:lnTo>
                    <a:pt x="1518" y="1496"/>
                  </a:lnTo>
                  <a:lnTo>
                    <a:pt x="1644" y="1131"/>
                  </a:lnTo>
                  <a:lnTo>
                    <a:pt x="1918" y="1336"/>
                  </a:lnTo>
                  <a:lnTo>
                    <a:pt x="2066" y="1154"/>
                  </a:lnTo>
                  <a:lnTo>
                    <a:pt x="2386" y="1131"/>
                  </a:lnTo>
                  <a:lnTo>
                    <a:pt x="3013" y="1279"/>
                  </a:lnTo>
                  <a:lnTo>
                    <a:pt x="3516" y="1256"/>
                  </a:lnTo>
                  <a:lnTo>
                    <a:pt x="3858" y="1462"/>
                  </a:lnTo>
                  <a:lnTo>
                    <a:pt x="3858" y="1462"/>
                  </a:lnTo>
                  <a:lnTo>
                    <a:pt x="4109" y="1131"/>
                  </a:lnTo>
                  <a:lnTo>
                    <a:pt x="3858" y="880"/>
                  </a:lnTo>
                  <a:lnTo>
                    <a:pt x="3653" y="537"/>
                  </a:lnTo>
                  <a:lnTo>
                    <a:pt x="3653" y="537"/>
                  </a:lnTo>
                  <a:lnTo>
                    <a:pt x="3390" y="663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2251225" y="2660475"/>
              <a:ext cx="58225" cy="42525"/>
            </a:xfrm>
            <a:custGeom>
              <a:avLst/>
              <a:gdLst/>
              <a:ahLst/>
              <a:cxnLst/>
              <a:rect l="l" t="t" r="r" b="b"/>
              <a:pathLst>
                <a:path w="2329" h="1701" extrusionOk="0">
                  <a:moveTo>
                    <a:pt x="2306" y="172"/>
                  </a:moveTo>
                  <a:lnTo>
                    <a:pt x="1644" y="23"/>
                  </a:lnTo>
                  <a:lnTo>
                    <a:pt x="1165" y="0"/>
                  </a:lnTo>
                  <a:lnTo>
                    <a:pt x="959" y="240"/>
                  </a:lnTo>
                  <a:lnTo>
                    <a:pt x="1450" y="388"/>
                  </a:lnTo>
                  <a:lnTo>
                    <a:pt x="1404" y="731"/>
                  </a:lnTo>
                  <a:lnTo>
                    <a:pt x="1712" y="1130"/>
                  </a:lnTo>
                  <a:lnTo>
                    <a:pt x="1416" y="1324"/>
                  </a:lnTo>
                  <a:lnTo>
                    <a:pt x="822" y="1256"/>
                  </a:lnTo>
                  <a:lnTo>
                    <a:pt x="103" y="1130"/>
                  </a:lnTo>
                  <a:lnTo>
                    <a:pt x="0" y="1427"/>
                  </a:lnTo>
                  <a:lnTo>
                    <a:pt x="400" y="1701"/>
                  </a:lnTo>
                  <a:lnTo>
                    <a:pt x="788" y="1541"/>
                  </a:lnTo>
                  <a:lnTo>
                    <a:pt x="1256" y="1598"/>
                  </a:lnTo>
                  <a:lnTo>
                    <a:pt x="1644" y="1541"/>
                  </a:lnTo>
                  <a:lnTo>
                    <a:pt x="2157" y="1701"/>
                  </a:lnTo>
                  <a:lnTo>
                    <a:pt x="2192" y="1438"/>
                  </a:lnTo>
                  <a:lnTo>
                    <a:pt x="2020" y="1164"/>
                  </a:lnTo>
                  <a:lnTo>
                    <a:pt x="2226" y="1016"/>
                  </a:lnTo>
                  <a:lnTo>
                    <a:pt x="2329" y="67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4009275" y="2012550"/>
              <a:ext cx="113000" cy="63350"/>
            </a:xfrm>
            <a:custGeom>
              <a:avLst/>
              <a:gdLst/>
              <a:ahLst/>
              <a:cxnLst/>
              <a:rect l="l" t="t" r="r" b="b"/>
              <a:pathLst>
                <a:path w="4520" h="2534" extrusionOk="0">
                  <a:moveTo>
                    <a:pt x="3093" y="0"/>
                  </a:moveTo>
                  <a:lnTo>
                    <a:pt x="2865" y="57"/>
                  </a:lnTo>
                  <a:lnTo>
                    <a:pt x="2717" y="263"/>
                  </a:lnTo>
                  <a:lnTo>
                    <a:pt x="2408" y="366"/>
                  </a:lnTo>
                  <a:lnTo>
                    <a:pt x="2317" y="308"/>
                  </a:lnTo>
                  <a:lnTo>
                    <a:pt x="1998" y="457"/>
                  </a:lnTo>
                  <a:lnTo>
                    <a:pt x="1724" y="480"/>
                  </a:lnTo>
                  <a:lnTo>
                    <a:pt x="1678" y="651"/>
                  </a:lnTo>
                  <a:lnTo>
                    <a:pt x="1096" y="765"/>
                  </a:lnTo>
                  <a:lnTo>
                    <a:pt x="822" y="662"/>
                  </a:lnTo>
                  <a:lnTo>
                    <a:pt x="457" y="434"/>
                  </a:lnTo>
                  <a:lnTo>
                    <a:pt x="423" y="811"/>
                  </a:lnTo>
                  <a:lnTo>
                    <a:pt x="23" y="811"/>
                  </a:lnTo>
                  <a:lnTo>
                    <a:pt x="183" y="993"/>
                  </a:lnTo>
                  <a:lnTo>
                    <a:pt x="0" y="1564"/>
                  </a:lnTo>
                  <a:lnTo>
                    <a:pt x="115" y="1575"/>
                  </a:lnTo>
                  <a:lnTo>
                    <a:pt x="286" y="1883"/>
                  </a:lnTo>
                  <a:lnTo>
                    <a:pt x="514" y="1997"/>
                  </a:lnTo>
                  <a:lnTo>
                    <a:pt x="1085" y="2363"/>
                  </a:lnTo>
                  <a:lnTo>
                    <a:pt x="1678" y="2534"/>
                  </a:lnTo>
                  <a:lnTo>
                    <a:pt x="1941" y="2408"/>
                  </a:lnTo>
                  <a:lnTo>
                    <a:pt x="1941" y="2408"/>
                  </a:lnTo>
                  <a:lnTo>
                    <a:pt x="2465" y="2180"/>
                  </a:lnTo>
                  <a:lnTo>
                    <a:pt x="2922" y="2203"/>
                  </a:lnTo>
                  <a:lnTo>
                    <a:pt x="3458" y="2055"/>
                  </a:lnTo>
                  <a:lnTo>
                    <a:pt x="3835" y="1438"/>
                  </a:lnTo>
                  <a:lnTo>
                    <a:pt x="4109" y="833"/>
                  </a:lnTo>
                  <a:lnTo>
                    <a:pt x="4520" y="651"/>
                  </a:lnTo>
                  <a:lnTo>
                    <a:pt x="4428" y="423"/>
                  </a:lnTo>
                  <a:lnTo>
                    <a:pt x="4018" y="183"/>
                  </a:lnTo>
                  <a:lnTo>
                    <a:pt x="3881" y="263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5628375" y="3005425"/>
              <a:ext cx="929701" cy="341800"/>
            </a:xfrm>
            <a:custGeom>
              <a:avLst/>
              <a:gdLst/>
              <a:ahLst/>
              <a:cxnLst/>
              <a:rect l="l" t="t" r="r" b="b"/>
              <a:pathLst>
                <a:path w="36714" h="14380" extrusionOk="0">
                  <a:moveTo>
                    <a:pt x="20040" y="14265"/>
                  </a:moveTo>
                  <a:lnTo>
                    <a:pt x="20109" y="14026"/>
                  </a:lnTo>
                  <a:lnTo>
                    <a:pt x="19858" y="13752"/>
                  </a:lnTo>
                  <a:lnTo>
                    <a:pt x="19458" y="13467"/>
                  </a:lnTo>
                  <a:lnTo>
                    <a:pt x="18694" y="13649"/>
                  </a:lnTo>
                  <a:lnTo>
                    <a:pt x="19698" y="14277"/>
                  </a:lnTo>
                  <a:close/>
                  <a:moveTo>
                    <a:pt x="23019" y="14185"/>
                  </a:moveTo>
                  <a:lnTo>
                    <a:pt x="23590" y="13501"/>
                  </a:lnTo>
                  <a:lnTo>
                    <a:pt x="23601" y="13227"/>
                  </a:lnTo>
                  <a:lnTo>
                    <a:pt x="23533" y="13044"/>
                  </a:lnTo>
                  <a:lnTo>
                    <a:pt x="22722" y="13409"/>
                  </a:lnTo>
                  <a:lnTo>
                    <a:pt x="22323" y="13969"/>
                  </a:lnTo>
                  <a:lnTo>
                    <a:pt x="22220" y="14265"/>
                  </a:lnTo>
                  <a:lnTo>
                    <a:pt x="22311" y="14380"/>
                  </a:lnTo>
                  <a:close/>
                  <a:moveTo>
                    <a:pt x="17941" y="12325"/>
                  </a:moveTo>
                  <a:lnTo>
                    <a:pt x="17712" y="12645"/>
                  </a:lnTo>
                  <a:lnTo>
                    <a:pt x="17267" y="12656"/>
                  </a:lnTo>
                  <a:lnTo>
                    <a:pt x="16959" y="13170"/>
                  </a:lnTo>
                  <a:lnTo>
                    <a:pt x="17381" y="13181"/>
                  </a:lnTo>
                  <a:lnTo>
                    <a:pt x="17941" y="13056"/>
                  </a:lnTo>
                  <a:lnTo>
                    <a:pt x="18888" y="12885"/>
                  </a:lnTo>
                  <a:lnTo>
                    <a:pt x="18717" y="12485"/>
                  </a:lnTo>
                  <a:lnTo>
                    <a:pt x="18215" y="12576"/>
                  </a:lnTo>
                  <a:close/>
                  <a:moveTo>
                    <a:pt x="21946" y="12325"/>
                  </a:moveTo>
                  <a:lnTo>
                    <a:pt x="21205" y="12656"/>
                  </a:lnTo>
                  <a:lnTo>
                    <a:pt x="20668" y="12725"/>
                  </a:lnTo>
                  <a:lnTo>
                    <a:pt x="20177" y="12451"/>
                  </a:lnTo>
                  <a:lnTo>
                    <a:pt x="19538" y="12645"/>
                  </a:lnTo>
                  <a:lnTo>
                    <a:pt x="19516" y="12964"/>
                  </a:lnTo>
                  <a:lnTo>
                    <a:pt x="20565" y="13079"/>
                  </a:lnTo>
                  <a:lnTo>
                    <a:pt x="21798" y="12827"/>
                  </a:lnTo>
                  <a:close/>
                  <a:moveTo>
                    <a:pt x="10614" y="11127"/>
                  </a:moveTo>
                  <a:lnTo>
                    <a:pt x="10511" y="10807"/>
                  </a:lnTo>
                  <a:lnTo>
                    <a:pt x="10180" y="10728"/>
                  </a:lnTo>
                  <a:lnTo>
                    <a:pt x="9553" y="10385"/>
                  </a:lnTo>
                  <a:lnTo>
                    <a:pt x="8583" y="10328"/>
                  </a:lnTo>
                  <a:lnTo>
                    <a:pt x="8001" y="11207"/>
                  </a:lnTo>
                  <a:lnTo>
                    <a:pt x="8731" y="11264"/>
                  </a:lnTo>
                  <a:lnTo>
                    <a:pt x="8845" y="11663"/>
                  </a:lnTo>
                  <a:lnTo>
                    <a:pt x="10272" y="12029"/>
                  </a:lnTo>
                  <a:lnTo>
                    <a:pt x="10614" y="11914"/>
                  </a:lnTo>
                  <a:lnTo>
                    <a:pt x="11196" y="12006"/>
                  </a:lnTo>
                  <a:lnTo>
                    <a:pt x="12098" y="12348"/>
                  </a:lnTo>
                  <a:lnTo>
                    <a:pt x="12839" y="12519"/>
                  </a:lnTo>
                  <a:lnTo>
                    <a:pt x="13661" y="12588"/>
                  </a:lnTo>
                  <a:lnTo>
                    <a:pt x="14391" y="12554"/>
                  </a:lnTo>
                  <a:lnTo>
                    <a:pt x="15236" y="12919"/>
                  </a:lnTo>
                  <a:lnTo>
                    <a:pt x="16172" y="12576"/>
                  </a:lnTo>
                  <a:lnTo>
                    <a:pt x="15236" y="12029"/>
                  </a:lnTo>
                  <a:lnTo>
                    <a:pt x="14049" y="11869"/>
                  </a:lnTo>
                  <a:lnTo>
                    <a:pt x="13787" y="11287"/>
                  </a:lnTo>
                  <a:lnTo>
                    <a:pt x="12326" y="10842"/>
                  </a:lnTo>
                  <a:lnTo>
                    <a:pt x="12132" y="11218"/>
                  </a:lnTo>
                  <a:close/>
                  <a:moveTo>
                    <a:pt x="31521" y="10613"/>
                  </a:moveTo>
                  <a:lnTo>
                    <a:pt x="31555" y="10191"/>
                  </a:lnTo>
                  <a:lnTo>
                    <a:pt x="31384" y="9917"/>
                  </a:lnTo>
                  <a:lnTo>
                    <a:pt x="31190" y="10237"/>
                  </a:lnTo>
                  <a:lnTo>
                    <a:pt x="31019" y="10545"/>
                  </a:lnTo>
                  <a:lnTo>
                    <a:pt x="31065" y="11230"/>
                  </a:lnTo>
                  <a:close/>
                  <a:moveTo>
                    <a:pt x="25678" y="8114"/>
                  </a:moveTo>
                  <a:lnTo>
                    <a:pt x="25473" y="7817"/>
                  </a:lnTo>
                  <a:lnTo>
                    <a:pt x="24662" y="7863"/>
                  </a:lnTo>
                  <a:lnTo>
                    <a:pt x="24799" y="8251"/>
                  </a:lnTo>
                  <a:lnTo>
                    <a:pt x="25359" y="8422"/>
                  </a:lnTo>
                  <a:close/>
                  <a:moveTo>
                    <a:pt x="28257" y="7772"/>
                  </a:moveTo>
                  <a:lnTo>
                    <a:pt x="27390" y="7521"/>
                  </a:lnTo>
                  <a:lnTo>
                    <a:pt x="26397" y="7566"/>
                  </a:lnTo>
                  <a:lnTo>
                    <a:pt x="26192" y="8057"/>
                  </a:lnTo>
                  <a:lnTo>
                    <a:pt x="26739" y="8091"/>
                  </a:lnTo>
                  <a:lnTo>
                    <a:pt x="27196" y="8034"/>
                  </a:lnTo>
                  <a:lnTo>
                    <a:pt x="27858" y="8103"/>
                  </a:lnTo>
                  <a:lnTo>
                    <a:pt x="28531" y="8479"/>
                  </a:lnTo>
                  <a:close/>
                  <a:moveTo>
                    <a:pt x="31247" y="6026"/>
                  </a:moveTo>
                  <a:lnTo>
                    <a:pt x="31133" y="5683"/>
                  </a:lnTo>
                  <a:lnTo>
                    <a:pt x="29855" y="5307"/>
                  </a:lnTo>
                  <a:lnTo>
                    <a:pt x="29444" y="5615"/>
                  </a:lnTo>
                  <a:lnTo>
                    <a:pt x="28360" y="5820"/>
                  </a:lnTo>
                  <a:lnTo>
                    <a:pt x="28679" y="6277"/>
                  </a:lnTo>
                  <a:lnTo>
                    <a:pt x="29398" y="6448"/>
                  </a:lnTo>
                  <a:lnTo>
                    <a:pt x="29695" y="6984"/>
                  </a:lnTo>
                  <a:lnTo>
                    <a:pt x="30882" y="6996"/>
                  </a:lnTo>
                  <a:lnTo>
                    <a:pt x="30939" y="7224"/>
                  </a:lnTo>
                  <a:lnTo>
                    <a:pt x="30369" y="7213"/>
                  </a:lnTo>
                  <a:lnTo>
                    <a:pt x="29478" y="7532"/>
                  </a:lnTo>
                  <a:lnTo>
                    <a:pt x="30083" y="7977"/>
                  </a:lnTo>
                  <a:lnTo>
                    <a:pt x="30072" y="8377"/>
                  </a:lnTo>
                  <a:lnTo>
                    <a:pt x="30243" y="8708"/>
                  </a:lnTo>
                  <a:lnTo>
                    <a:pt x="30540" y="8639"/>
                  </a:lnTo>
                  <a:lnTo>
                    <a:pt x="30791" y="8194"/>
                  </a:lnTo>
                  <a:lnTo>
                    <a:pt x="31966" y="9039"/>
                  </a:lnTo>
                  <a:lnTo>
                    <a:pt x="32617" y="9107"/>
                  </a:lnTo>
                  <a:lnTo>
                    <a:pt x="34135" y="9872"/>
                  </a:lnTo>
                  <a:lnTo>
                    <a:pt x="34454" y="10625"/>
                  </a:lnTo>
                  <a:lnTo>
                    <a:pt x="34602" y="11618"/>
                  </a:lnTo>
                  <a:lnTo>
                    <a:pt x="34077" y="11869"/>
                  </a:lnTo>
                  <a:lnTo>
                    <a:pt x="33678" y="12611"/>
                  </a:lnTo>
                  <a:lnTo>
                    <a:pt x="34682" y="12588"/>
                  </a:lnTo>
                  <a:lnTo>
                    <a:pt x="34911" y="12325"/>
                  </a:lnTo>
                  <a:lnTo>
                    <a:pt x="35698" y="12508"/>
                  </a:lnTo>
                  <a:lnTo>
                    <a:pt x="36360" y="13250"/>
                  </a:lnTo>
                  <a:lnTo>
                    <a:pt x="36565" y="10294"/>
                  </a:lnTo>
                  <a:lnTo>
                    <a:pt x="36714" y="7338"/>
                  </a:lnTo>
                  <a:lnTo>
                    <a:pt x="35858" y="7167"/>
                  </a:lnTo>
                  <a:lnTo>
                    <a:pt x="35276" y="6836"/>
                  </a:lnTo>
                  <a:lnTo>
                    <a:pt x="34602" y="6517"/>
                  </a:lnTo>
                  <a:lnTo>
                    <a:pt x="33883" y="6517"/>
                  </a:lnTo>
                  <a:lnTo>
                    <a:pt x="32948" y="7064"/>
                  </a:lnTo>
                  <a:lnTo>
                    <a:pt x="32252" y="8034"/>
                  </a:lnTo>
                  <a:lnTo>
                    <a:pt x="31430" y="7487"/>
                  </a:lnTo>
                  <a:close/>
                  <a:moveTo>
                    <a:pt x="24115" y="3686"/>
                  </a:moveTo>
                  <a:lnTo>
                    <a:pt x="23978" y="3481"/>
                  </a:lnTo>
                  <a:lnTo>
                    <a:pt x="23190" y="4143"/>
                  </a:lnTo>
                  <a:lnTo>
                    <a:pt x="22266" y="4188"/>
                  </a:lnTo>
                  <a:lnTo>
                    <a:pt x="21250" y="4051"/>
                  </a:lnTo>
                  <a:lnTo>
                    <a:pt x="20622" y="3789"/>
                  </a:lnTo>
                  <a:lnTo>
                    <a:pt x="19949" y="4474"/>
                  </a:lnTo>
                  <a:lnTo>
                    <a:pt x="19778" y="4839"/>
                  </a:lnTo>
                  <a:lnTo>
                    <a:pt x="19367" y="6208"/>
                  </a:lnTo>
                  <a:lnTo>
                    <a:pt x="19242" y="6927"/>
                  </a:lnTo>
                  <a:lnTo>
                    <a:pt x="18899" y="7521"/>
                  </a:lnTo>
                  <a:lnTo>
                    <a:pt x="19127" y="8137"/>
                  </a:lnTo>
                  <a:lnTo>
                    <a:pt x="19447" y="8148"/>
                  </a:lnTo>
                  <a:lnTo>
                    <a:pt x="19538" y="9016"/>
                  </a:lnTo>
                  <a:lnTo>
                    <a:pt x="19264" y="9860"/>
                  </a:lnTo>
                  <a:lnTo>
                    <a:pt x="19595" y="10134"/>
                  </a:lnTo>
                  <a:lnTo>
                    <a:pt x="20109" y="9986"/>
                  </a:lnTo>
                  <a:lnTo>
                    <a:pt x="20155" y="8696"/>
                  </a:lnTo>
                  <a:lnTo>
                    <a:pt x="20120" y="7635"/>
                  </a:lnTo>
                  <a:lnTo>
                    <a:pt x="20668" y="7361"/>
                  </a:lnTo>
                  <a:lnTo>
                    <a:pt x="20565" y="8251"/>
                  </a:lnTo>
                  <a:lnTo>
                    <a:pt x="21125" y="8776"/>
                  </a:lnTo>
                  <a:lnTo>
                    <a:pt x="21010" y="9130"/>
                  </a:lnTo>
                  <a:lnTo>
                    <a:pt x="21193" y="9381"/>
                  </a:lnTo>
                  <a:lnTo>
                    <a:pt x="21992" y="9039"/>
                  </a:lnTo>
                  <a:lnTo>
                    <a:pt x="21558" y="9780"/>
                  </a:lnTo>
                  <a:lnTo>
                    <a:pt x="21866" y="10089"/>
                  </a:lnTo>
                  <a:lnTo>
                    <a:pt x="22300" y="9815"/>
                  </a:lnTo>
                  <a:lnTo>
                    <a:pt x="22346" y="9233"/>
                  </a:lnTo>
                  <a:lnTo>
                    <a:pt x="21672" y="8183"/>
                  </a:lnTo>
                  <a:lnTo>
                    <a:pt x="21832" y="7863"/>
                  </a:lnTo>
                  <a:lnTo>
                    <a:pt x="21102" y="6711"/>
                  </a:lnTo>
                  <a:lnTo>
                    <a:pt x="21821" y="6357"/>
                  </a:lnTo>
                  <a:lnTo>
                    <a:pt x="22186" y="5820"/>
                  </a:lnTo>
                  <a:lnTo>
                    <a:pt x="22528" y="5957"/>
                  </a:lnTo>
                  <a:lnTo>
                    <a:pt x="22608" y="5535"/>
                  </a:lnTo>
                  <a:lnTo>
                    <a:pt x="21102" y="5843"/>
                  </a:lnTo>
                  <a:lnTo>
                    <a:pt x="20668" y="6254"/>
                  </a:lnTo>
                  <a:lnTo>
                    <a:pt x="19949" y="5455"/>
                  </a:lnTo>
                  <a:lnTo>
                    <a:pt x="20075" y="4770"/>
                  </a:lnTo>
                  <a:lnTo>
                    <a:pt x="20782" y="4622"/>
                  </a:lnTo>
                  <a:lnTo>
                    <a:pt x="22106" y="4588"/>
                  </a:lnTo>
                  <a:lnTo>
                    <a:pt x="22871" y="4770"/>
                  </a:lnTo>
                  <a:lnTo>
                    <a:pt x="23487" y="4588"/>
                  </a:lnTo>
                  <a:close/>
                  <a:moveTo>
                    <a:pt x="26888" y="3960"/>
                  </a:moveTo>
                  <a:lnTo>
                    <a:pt x="26796" y="3584"/>
                  </a:lnTo>
                  <a:lnTo>
                    <a:pt x="26329" y="3492"/>
                  </a:lnTo>
                  <a:lnTo>
                    <a:pt x="26260" y="3002"/>
                  </a:lnTo>
                  <a:lnTo>
                    <a:pt x="25998" y="3321"/>
                  </a:lnTo>
                  <a:lnTo>
                    <a:pt x="25861" y="4051"/>
                  </a:lnTo>
                  <a:lnTo>
                    <a:pt x="26100" y="5227"/>
                  </a:lnTo>
                  <a:lnTo>
                    <a:pt x="26420" y="5798"/>
                  </a:lnTo>
                  <a:lnTo>
                    <a:pt x="26648" y="5683"/>
                  </a:lnTo>
                  <a:lnTo>
                    <a:pt x="26317" y="5216"/>
                  </a:lnTo>
                  <a:lnTo>
                    <a:pt x="26443" y="4656"/>
                  </a:lnTo>
                  <a:lnTo>
                    <a:pt x="26854" y="4736"/>
                  </a:lnTo>
                  <a:close/>
                  <a:moveTo>
                    <a:pt x="18203" y="3310"/>
                  </a:moveTo>
                  <a:lnTo>
                    <a:pt x="18329" y="2899"/>
                  </a:lnTo>
                  <a:lnTo>
                    <a:pt x="17712" y="2043"/>
                  </a:lnTo>
                  <a:lnTo>
                    <a:pt x="18146" y="1221"/>
                  </a:lnTo>
                  <a:lnTo>
                    <a:pt x="17427" y="1073"/>
                  </a:lnTo>
                  <a:lnTo>
                    <a:pt x="16514" y="1073"/>
                  </a:lnTo>
                  <a:lnTo>
                    <a:pt x="16274" y="2100"/>
                  </a:lnTo>
                  <a:lnTo>
                    <a:pt x="15989" y="2420"/>
                  </a:lnTo>
                  <a:lnTo>
                    <a:pt x="15601" y="3686"/>
                  </a:lnTo>
                  <a:lnTo>
                    <a:pt x="14962" y="3869"/>
                  </a:lnTo>
                  <a:lnTo>
                    <a:pt x="14186" y="3618"/>
                  </a:lnTo>
                  <a:lnTo>
                    <a:pt x="13798" y="3698"/>
                  </a:lnTo>
                  <a:lnTo>
                    <a:pt x="13342" y="4154"/>
                  </a:lnTo>
                  <a:lnTo>
                    <a:pt x="12839" y="4097"/>
                  </a:lnTo>
                  <a:lnTo>
                    <a:pt x="12326" y="4268"/>
                  </a:lnTo>
                  <a:lnTo>
                    <a:pt x="11767" y="3766"/>
                  </a:lnTo>
                  <a:lnTo>
                    <a:pt x="11618" y="3161"/>
                  </a:lnTo>
                  <a:lnTo>
                    <a:pt x="11150" y="3755"/>
                  </a:lnTo>
                  <a:lnTo>
                    <a:pt x="11070" y="4599"/>
                  </a:lnTo>
                  <a:lnTo>
                    <a:pt x="11185" y="5398"/>
                  </a:lnTo>
                  <a:lnTo>
                    <a:pt x="11550" y="6163"/>
                  </a:lnTo>
                  <a:lnTo>
                    <a:pt x="11949" y="6425"/>
                  </a:lnTo>
                  <a:lnTo>
                    <a:pt x="12052" y="7635"/>
                  </a:lnTo>
                  <a:lnTo>
                    <a:pt x="12702" y="7749"/>
                  </a:lnTo>
                  <a:lnTo>
                    <a:pt x="13216" y="7692"/>
                  </a:lnTo>
                  <a:lnTo>
                    <a:pt x="13501" y="8137"/>
                  </a:lnTo>
                  <a:lnTo>
                    <a:pt x="14460" y="7806"/>
                  </a:lnTo>
                  <a:lnTo>
                    <a:pt x="14859" y="8091"/>
                  </a:lnTo>
                  <a:lnTo>
                    <a:pt x="15430" y="8148"/>
                  </a:lnTo>
                  <a:lnTo>
                    <a:pt x="15715" y="8708"/>
                  </a:lnTo>
                  <a:lnTo>
                    <a:pt x="16640" y="8297"/>
                  </a:lnTo>
                  <a:lnTo>
                    <a:pt x="16754" y="8616"/>
                  </a:lnTo>
                  <a:lnTo>
                    <a:pt x="17108" y="7235"/>
                  </a:lnTo>
                  <a:lnTo>
                    <a:pt x="17153" y="6323"/>
                  </a:lnTo>
                  <a:lnTo>
                    <a:pt x="17941" y="5706"/>
                  </a:lnTo>
                  <a:lnTo>
                    <a:pt x="17906" y="4885"/>
                  </a:lnTo>
                  <a:lnTo>
                    <a:pt x="18169" y="4268"/>
                  </a:lnTo>
                  <a:lnTo>
                    <a:pt x="19127" y="4154"/>
                  </a:lnTo>
                  <a:close/>
                  <a:moveTo>
                    <a:pt x="8400" y="10294"/>
                  </a:moveTo>
                  <a:lnTo>
                    <a:pt x="8503" y="8890"/>
                  </a:lnTo>
                  <a:lnTo>
                    <a:pt x="8742" y="7749"/>
                  </a:lnTo>
                  <a:lnTo>
                    <a:pt x="8366" y="7178"/>
                  </a:lnTo>
                  <a:lnTo>
                    <a:pt x="7784" y="7110"/>
                  </a:lnTo>
                  <a:lnTo>
                    <a:pt x="7510" y="6596"/>
                  </a:lnTo>
                  <a:lnTo>
                    <a:pt x="7384" y="5969"/>
                  </a:lnTo>
                  <a:lnTo>
                    <a:pt x="7099" y="5934"/>
                  </a:lnTo>
                  <a:lnTo>
                    <a:pt x="6643" y="5626"/>
                  </a:lnTo>
                  <a:lnTo>
                    <a:pt x="6973" y="4885"/>
                  </a:lnTo>
                  <a:lnTo>
                    <a:pt x="6357" y="4462"/>
                  </a:lnTo>
                  <a:lnTo>
                    <a:pt x="5889" y="3709"/>
                  </a:lnTo>
                  <a:lnTo>
                    <a:pt x="5205" y="3081"/>
                  </a:lnTo>
                  <a:lnTo>
                    <a:pt x="4394" y="3070"/>
                  </a:lnTo>
                  <a:lnTo>
                    <a:pt x="3607" y="2100"/>
                  </a:lnTo>
                  <a:lnTo>
                    <a:pt x="3150" y="1712"/>
                  </a:lnTo>
                  <a:lnTo>
                    <a:pt x="2511" y="1107"/>
                  </a:lnTo>
                  <a:lnTo>
                    <a:pt x="1770" y="217"/>
                  </a:lnTo>
                  <a:lnTo>
                    <a:pt x="514" y="46"/>
                  </a:lnTo>
                  <a:lnTo>
                    <a:pt x="1" y="0"/>
                  </a:lnTo>
                  <a:lnTo>
                    <a:pt x="81" y="457"/>
                  </a:lnTo>
                  <a:lnTo>
                    <a:pt x="948" y="1461"/>
                  </a:lnTo>
                  <a:lnTo>
                    <a:pt x="1576" y="1974"/>
                  </a:lnTo>
                  <a:lnTo>
                    <a:pt x="2021" y="2762"/>
                  </a:lnTo>
                  <a:lnTo>
                    <a:pt x="2751" y="3333"/>
                  </a:lnTo>
                  <a:lnTo>
                    <a:pt x="3059" y="4029"/>
                  </a:lnTo>
                  <a:lnTo>
                    <a:pt x="3310" y="4816"/>
                  </a:lnTo>
                  <a:lnTo>
                    <a:pt x="4006" y="5569"/>
                  </a:lnTo>
                  <a:lnTo>
                    <a:pt x="4588" y="6836"/>
                  </a:lnTo>
                  <a:lnTo>
                    <a:pt x="4976" y="7521"/>
                  </a:lnTo>
                  <a:lnTo>
                    <a:pt x="5558" y="8263"/>
                  </a:lnTo>
                  <a:lnTo>
                    <a:pt x="5878" y="8799"/>
                  </a:lnTo>
                  <a:lnTo>
                    <a:pt x="6871" y="9541"/>
                  </a:lnTo>
                  <a:lnTo>
                    <a:pt x="7510" y="10305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5054350" y="2306700"/>
              <a:ext cx="552950" cy="624825"/>
            </a:xfrm>
            <a:custGeom>
              <a:avLst/>
              <a:gdLst/>
              <a:ahLst/>
              <a:cxnLst/>
              <a:rect l="l" t="t" r="r" b="b"/>
              <a:pathLst>
                <a:path w="22118" h="24993" extrusionOk="0">
                  <a:moveTo>
                    <a:pt x="9073" y="4816"/>
                  </a:moveTo>
                  <a:lnTo>
                    <a:pt x="7863" y="4189"/>
                  </a:lnTo>
                  <a:lnTo>
                    <a:pt x="6985" y="3618"/>
                  </a:lnTo>
                  <a:lnTo>
                    <a:pt x="6517" y="2625"/>
                  </a:lnTo>
                  <a:lnTo>
                    <a:pt x="7110" y="2751"/>
                  </a:lnTo>
                  <a:lnTo>
                    <a:pt x="7019" y="2283"/>
                  </a:lnTo>
                  <a:lnTo>
                    <a:pt x="6597" y="1815"/>
                  </a:lnTo>
                  <a:lnTo>
                    <a:pt x="6482" y="1073"/>
                  </a:lnTo>
                  <a:lnTo>
                    <a:pt x="5398" y="0"/>
                  </a:lnTo>
                  <a:lnTo>
                    <a:pt x="4873" y="765"/>
                  </a:lnTo>
                  <a:lnTo>
                    <a:pt x="4052" y="913"/>
                  </a:lnTo>
                  <a:lnTo>
                    <a:pt x="2842" y="685"/>
                  </a:lnTo>
                  <a:lnTo>
                    <a:pt x="2568" y="1084"/>
                  </a:lnTo>
                  <a:lnTo>
                    <a:pt x="3025" y="1883"/>
                  </a:lnTo>
                  <a:lnTo>
                    <a:pt x="3447" y="2500"/>
                  </a:lnTo>
                  <a:lnTo>
                    <a:pt x="4154" y="2933"/>
                  </a:lnTo>
                  <a:lnTo>
                    <a:pt x="3629" y="3470"/>
                  </a:lnTo>
                  <a:lnTo>
                    <a:pt x="3766" y="4109"/>
                  </a:lnTo>
                  <a:lnTo>
                    <a:pt x="3207" y="5010"/>
                  </a:lnTo>
                  <a:lnTo>
                    <a:pt x="2910" y="5935"/>
                  </a:lnTo>
                  <a:lnTo>
                    <a:pt x="2271" y="6893"/>
                  </a:lnTo>
                  <a:lnTo>
                    <a:pt x="1358" y="6813"/>
                  </a:lnTo>
                  <a:lnTo>
                    <a:pt x="662" y="7761"/>
                  </a:lnTo>
                  <a:lnTo>
                    <a:pt x="1233" y="8171"/>
                  </a:lnTo>
                  <a:lnTo>
                    <a:pt x="1415" y="8868"/>
                  </a:lnTo>
                  <a:lnTo>
                    <a:pt x="1918" y="9324"/>
                  </a:lnTo>
                  <a:lnTo>
                    <a:pt x="2169" y="10111"/>
                  </a:lnTo>
                  <a:lnTo>
                    <a:pt x="457" y="10111"/>
                  </a:lnTo>
                  <a:lnTo>
                    <a:pt x="0" y="10716"/>
                  </a:lnTo>
                  <a:lnTo>
                    <a:pt x="1016" y="11481"/>
                  </a:lnTo>
                  <a:lnTo>
                    <a:pt x="1290" y="11835"/>
                  </a:lnTo>
                  <a:lnTo>
                    <a:pt x="948" y="12166"/>
                  </a:lnTo>
                  <a:lnTo>
                    <a:pt x="2089" y="13261"/>
                  </a:lnTo>
                  <a:lnTo>
                    <a:pt x="2659" y="13375"/>
                  </a:lnTo>
                  <a:lnTo>
                    <a:pt x="3744" y="12839"/>
                  </a:lnTo>
                  <a:lnTo>
                    <a:pt x="3983" y="13672"/>
                  </a:lnTo>
                  <a:lnTo>
                    <a:pt x="4097" y="14790"/>
                  </a:lnTo>
                  <a:lnTo>
                    <a:pt x="4451" y="15943"/>
                  </a:lnTo>
                  <a:lnTo>
                    <a:pt x="4965" y="17701"/>
                  </a:lnTo>
                  <a:lnTo>
                    <a:pt x="5798" y="18956"/>
                  </a:lnTo>
                  <a:lnTo>
                    <a:pt x="5980" y="19515"/>
                  </a:lnTo>
                  <a:lnTo>
                    <a:pt x="6266" y="20656"/>
                  </a:lnTo>
                  <a:lnTo>
                    <a:pt x="6745" y="21524"/>
                  </a:lnTo>
                  <a:lnTo>
                    <a:pt x="7064" y="21957"/>
                  </a:lnTo>
                  <a:lnTo>
                    <a:pt x="7418" y="22870"/>
                  </a:lnTo>
                  <a:lnTo>
                    <a:pt x="7863" y="24137"/>
                  </a:lnTo>
                  <a:lnTo>
                    <a:pt x="8651" y="24993"/>
                  </a:lnTo>
                  <a:lnTo>
                    <a:pt x="8959" y="24730"/>
                  </a:lnTo>
                  <a:lnTo>
                    <a:pt x="9199" y="24103"/>
                  </a:lnTo>
                  <a:lnTo>
                    <a:pt x="9918" y="23852"/>
                  </a:lnTo>
                  <a:lnTo>
                    <a:pt x="9655" y="23555"/>
                  </a:lnTo>
                  <a:lnTo>
                    <a:pt x="9975" y="22870"/>
                  </a:lnTo>
                  <a:lnTo>
                    <a:pt x="10385" y="22825"/>
                  </a:lnTo>
                  <a:lnTo>
                    <a:pt x="10283" y="21284"/>
                  </a:lnTo>
                  <a:lnTo>
                    <a:pt x="10557" y="20417"/>
                  </a:lnTo>
                  <a:lnTo>
                    <a:pt x="10454" y="19652"/>
                  </a:lnTo>
                  <a:lnTo>
                    <a:pt x="10191" y="18488"/>
                  </a:lnTo>
                  <a:lnTo>
                    <a:pt x="10363" y="17792"/>
                  </a:lnTo>
                  <a:lnTo>
                    <a:pt x="10716" y="17746"/>
                  </a:lnTo>
                  <a:lnTo>
                    <a:pt x="11401" y="17415"/>
                  </a:lnTo>
                  <a:lnTo>
                    <a:pt x="11766" y="17187"/>
                  </a:lnTo>
                  <a:lnTo>
                    <a:pt x="11732" y="16776"/>
                  </a:lnTo>
                  <a:lnTo>
                    <a:pt x="12440" y="16171"/>
                  </a:lnTo>
                  <a:lnTo>
                    <a:pt x="12965" y="15601"/>
                  </a:lnTo>
                  <a:lnTo>
                    <a:pt x="13729" y="14539"/>
                  </a:lnTo>
                  <a:lnTo>
                    <a:pt x="14779" y="13935"/>
                  </a:lnTo>
                  <a:lnTo>
                    <a:pt x="15121" y="13398"/>
                  </a:lnTo>
                  <a:lnTo>
                    <a:pt x="14996" y="12713"/>
                  </a:lnTo>
                  <a:lnTo>
                    <a:pt x="15932" y="12519"/>
                  </a:lnTo>
                  <a:lnTo>
                    <a:pt x="16468" y="12542"/>
                  </a:lnTo>
                  <a:lnTo>
                    <a:pt x="16537" y="12200"/>
                  </a:lnTo>
                  <a:lnTo>
                    <a:pt x="16308" y="11458"/>
                  </a:lnTo>
                  <a:lnTo>
                    <a:pt x="15932" y="10773"/>
                  </a:lnTo>
                  <a:lnTo>
                    <a:pt x="15989" y="10226"/>
                  </a:lnTo>
                  <a:lnTo>
                    <a:pt x="15464" y="9986"/>
                  </a:lnTo>
                  <a:lnTo>
                    <a:pt x="15578" y="9655"/>
                  </a:lnTo>
                  <a:lnTo>
                    <a:pt x="16023" y="9313"/>
                  </a:lnTo>
                  <a:lnTo>
                    <a:pt x="15361" y="8833"/>
                  </a:lnTo>
                  <a:lnTo>
                    <a:pt x="15532" y="8217"/>
                  </a:lnTo>
                  <a:lnTo>
                    <a:pt x="16217" y="8605"/>
                  </a:lnTo>
                  <a:lnTo>
                    <a:pt x="16605" y="8662"/>
                  </a:lnTo>
                  <a:lnTo>
                    <a:pt x="16776" y="9290"/>
                  </a:lnTo>
                  <a:lnTo>
                    <a:pt x="17552" y="9415"/>
                  </a:lnTo>
                  <a:lnTo>
                    <a:pt x="18260" y="9404"/>
                  </a:lnTo>
                  <a:lnTo>
                    <a:pt x="18751" y="9552"/>
                  </a:lnTo>
                  <a:lnTo>
                    <a:pt x="18522" y="10317"/>
                  </a:lnTo>
                  <a:lnTo>
                    <a:pt x="18180" y="10374"/>
                  </a:lnTo>
                  <a:lnTo>
                    <a:pt x="18020" y="10888"/>
                  </a:lnTo>
                  <a:lnTo>
                    <a:pt x="18522" y="11355"/>
                  </a:lnTo>
                  <a:lnTo>
                    <a:pt x="18545" y="10785"/>
                  </a:lnTo>
                  <a:lnTo>
                    <a:pt x="18762" y="10773"/>
                  </a:lnTo>
                  <a:lnTo>
                    <a:pt x="19401" y="12211"/>
                  </a:lnTo>
                  <a:lnTo>
                    <a:pt x="19743" y="11994"/>
                  </a:lnTo>
                  <a:lnTo>
                    <a:pt x="19618" y="11606"/>
                  </a:lnTo>
                  <a:lnTo>
                    <a:pt x="19743" y="11310"/>
                  </a:lnTo>
                  <a:lnTo>
                    <a:pt x="19618" y="10374"/>
                  </a:lnTo>
                  <a:lnTo>
                    <a:pt x="20280" y="10568"/>
                  </a:lnTo>
                  <a:lnTo>
                    <a:pt x="20485" y="9826"/>
                  </a:lnTo>
                  <a:lnTo>
                    <a:pt x="20451" y="9381"/>
                  </a:lnTo>
                  <a:lnTo>
                    <a:pt x="20748" y="8616"/>
                  </a:lnTo>
                  <a:lnTo>
                    <a:pt x="20611" y="8103"/>
                  </a:lnTo>
                  <a:lnTo>
                    <a:pt x="21489" y="7475"/>
                  </a:lnTo>
                  <a:lnTo>
                    <a:pt x="22071" y="7635"/>
                  </a:lnTo>
                  <a:lnTo>
                    <a:pt x="21889" y="7076"/>
                  </a:lnTo>
                  <a:lnTo>
                    <a:pt x="22117" y="6905"/>
                  </a:lnTo>
                  <a:lnTo>
                    <a:pt x="21980" y="6562"/>
                  </a:lnTo>
                  <a:lnTo>
                    <a:pt x="21113" y="6437"/>
                  </a:lnTo>
                  <a:lnTo>
                    <a:pt x="21284" y="6049"/>
                  </a:lnTo>
                  <a:lnTo>
                    <a:pt x="20782" y="5490"/>
                  </a:lnTo>
                  <a:lnTo>
                    <a:pt x="20325" y="5866"/>
                  </a:lnTo>
                  <a:lnTo>
                    <a:pt x="19629" y="5649"/>
                  </a:lnTo>
                  <a:lnTo>
                    <a:pt x="18876" y="6220"/>
                  </a:lnTo>
                  <a:lnTo>
                    <a:pt x="18317" y="6905"/>
                  </a:lnTo>
                  <a:lnTo>
                    <a:pt x="17723" y="7019"/>
                  </a:lnTo>
                  <a:lnTo>
                    <a:pt x="18100" y="7304"/>
                  </a:lnTo>
                  <a:lnTo>
                    <a:pt x="18157" y="7863"/>
                  </a:lnTo>
                  <a:lnTo>
                    <a:pt x="17529" y="7886"/>
                  </a:lnTo>
                  <a:lnTo>
                    <a:pt x="16868" y="7829"/>
                  </a:lnTo>
                  <a:lnTo>
                    <a:pt x="16411" y="7977"/>
                  </a:lnTo>
                  <a:lnTo>
                    <a:pt x="15624" y="7612"/>
                  </a:lnTo>
                  <a:lnTo>
                    <a:pt x="15578" y="7441"/>
                  </a:lnTo>
                  <a:lnTo>
                    <a:pt x="15361" y="6722"/>
                  </a:lnTo>
                  <a:lnTo>
                    <a:pt x="14939" y="6916"/>
                  </a:lnTo>
                  <a:lnTo>
                    <a:pt x="14950" y="7304"/>
                  </a:lnTo>
                  <a:lnTo>
                    <a:pt x="15167" y="7886"/>
                  </a:lnTo>
                  <a:lnTo>
                    <a:pt x="15156" y="8240"/>
                  </a:lnTo>
                  <a:lnTo>
                    <a:pt x="14494" y="8263"/>
                  </a:lnTo>
                  <a:lnTo>
                    <a:pt x="13524" y="8046"/>
                  </a:lnTo>
                  <a:lnTo>
                    <a:pt x="12907" y="7955"/>
                  </a:lnTo>
                  <a:lnTo>
                    <a:pt x="12371" y="7498"/>
                  </a:lnTo>
                  <a:lnTo>
                    <a:pt x="11287" y="7373"/>
                  </a:lnTo>
                  <a:lnTo>
                    <a:pt x="10191" y="6870"/>
                  </a:lnTo>
                  <a:lnTo>
                    <a:pt x="9358" y="6437"/>
                  </a:lnTo>
                  <a:lnTo>
                    <a:pt x="8548" y="6072"/>
                  </a:lnTo>
                  <a:lnTo>
                    <a:pt x="8674" y="5238"/>
                  </a:lnTo>
                  <a:close/>
                </a:path>
              </a:pathLst>
            </a:custGeom>
            <a:solidFill>
              <a:srgbClr val="0D0D85"/>
            </a:solidFill>
            <a:ln w="9525" cap="flat" cmpd="sng">
              <a:solidFill>
                <a:srgbClr val="0A63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3550225" y="1870750"/>
              <a:ext cx="68775" cy="74775"/>
            </a:xfrm>
            <a:custGeom>
              <a:avLst/>
              <a:gdLst/>
              <a:ahLst/>
              <a:cxnLst/>
              <a:rect l="l" t="t" r="r" b="b"/>
              <a:pathLst>
                <a:path w="2751" h="2991" extrusionOk="0">
                  <a:moveTo>
                    <a:pt x="2648" y="1085"/>
                  </a:moveTo>
                  <a:lnTo>
                    <a:pt x="2157" y="902"/>
                  </a:lnTo>
                  <a:lnTo>
                    <a:pt x="1735" y="913"/>
                  </a:lnTo>
                  <a:lnTo>
                    <a:pt x="1895" y="457"/>
                  </a:lnTo>
                  <a:lnTo>
                    <a:pt x="1781" y="1"/>
                  </a:lnTo>
                  <a:lnTo>
                    <a:pt x="1256" y="400"/>
                  </a:lnTo>
                  <a:lnTo>
                    <a:pt x="297" y="1073"/>
                  </a:lnTo>
                  <a:lnTo>
                    <a:pt x="594" y="1941"/>
                  </a:lnTo>
                  <a:lnTo>
                    <a:pt x="0" y="2854"/>
                  </a:lnTo>
                  <a:lnTo>
                    <a:pt x="959" y="2990"/>
                  </a:lnTo>
                  <a:lnTo>
                    <a:pt x="2191" y="2477"/>
                  </a:lnTo>
                  <a:lnTo>
                    <a:pt x="2751" y="1701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39"/>
            <p:cNvSpPr/>
            <p:nvPr/>
          </p:nvSpPr>
          <p:spPr>
            <a:xfrm>
              <a:off x="4538525" y="2209700"/>
              <a:ext cx="412575" cy="333525"/>
            </a:xfrm>
            <a:custGeom>
              <a:avLst/>
              <a:gdLst/>
              <a:ahLst/>
              <a:cxnLst/>
              <a:rect l="l" t="t" r="r" b="b"/>
              <a:pathLst>
                <a:path w="16503" h="13341" extrusionOk="0">
                  <a:moveTo>
                    <a:pt x="1096" y="753"/>
                  </a:moveTo>
                  <a:lnTo>
                    <a:pt x="639" y="343"/>
                  </a:lnTo>
                  <a:lnTo>
                    <a:pt x="468" y="0"/>
                  </a:lnTo>
                  <a:lnTo>
                    <a:pt x="0" y="251"/>
                  </a:lnTo>
                  <a:lnTo>
                    <a:pt x="411" y="1301"/>
                  </a:lnTo>
                  <a:lnTo>
                    <a:pt x="308" y="1586"/>
                  </a:lnTo>
                  <a:lnTo>
                    <a:pt x="833" y="2328"/>
                  </a:lnTo>
                  <a:lnTo>
                    <a:pt x="833" y="2328"/>
                  </a:lnTo>
                  <a:lnTo>
                    <a:pt x="1506" y="3435"/>
                  </a:lnTo>
                  <a:lnTo>
                    <a:pt x="2031" y="3709"/>
                  </a:lnTo>
                  <a:lnTo>
                    <a:pt x="2180" y="4245"/>
                  </a:lnTo>
                  <a:lnTo>
                    <a:pt x="1849" y="4565"/>
                  </a:lnTo>
                  <a:lnTo>
                    <a:pt x="1780" y="5273"/>
                  </a:lnTo>
                  <a:lnTo>
                    <a:pt x="2431" y="6151"/>
                  </a:lnTo>
                  <a:lnTo>
                    <a:pt x="3435" y="6631"/>
                  </a:lnTo>
                  <a:lnTo>
                    <a:pt x="3937" y="7327"/>
                  </a:lnTo>
                  <a:lnTo>
                    <a:pt x="3903" y="7989"/>
                  </a:lnTo>
                  <a:lnTo>
                    <a:pt x="4143" y="7989"/>
                  </a:lnTo>
                  <a:lnTo>
                    <a:pt x="4223" y="8457"/>
                  </a:lnTo>
                  <a:lnTo>
                    <a:pt x="4702" y="8947"/>
                  </a:lnTo>
                  <a:lnTo>
                    <a:pt x="4942" y="8582"/>
                  </a:lnTo>
                  <a:lnTo>
                    <a:pt x="5478" y="8890"/>
                  </a:lnTo>
                  <a:lnTo>
                    <a:pt x="5877" y="8742"/>
                  </a:lnTo>
                  <a:lnTo>
                    <a:pt x="6596" y="9940"/>
                  </a:lnTo>
                  <a:lnTo>
                    <a:pt x="7213" y="10807"/>
                  </a:lnTo>
                  <a:lnTo>
                    <a:pt x="8000" y="11070"/>
                  </a:lnTo>
                  <a:lnTo>
                    <a:pt x="8867" y="11766"/>
                  </a:lnTo>
                  <a:lnTo>
                    <a:pt x="9849" y="12063"/>
                  </a:lnTo>
                  <a:lnTo>
                    <a:pt x="10579" y="11629"/>
                  </a:lnTo>
                  <a:lnTo>
                    <a:pt x="11150" y="11469"/>
                  </a:lnTo>
                  <a:lnTo>
                    <a:pt x="11549" y="11629"/>
                  </a:lnTo>
                  <a:lnTo>
                    <a:pt x="12006" y="12736"/>
                  </a:lnTo>
                  <a:lnTo>
                    <a:pt x="12907" y="12850"/>
                  </a:lnTo>
                  <a:lnTo>
                    <a:pt x="13775" y="13067"/>
                  </a:lnTo>
                  <a:lnTo>
                    <a:pt x="15270" y="13341"/>
                  </a:lnTo>
                  <a:lnTo>
                    <a:pt x="15441" y="12280"/>
                  </a:lnTo>
                  <a:lnTo>
                    <a:pt x="16502" y="11812"/>
                  </a:lnTo>
                  <a:lnTo>
                    <a:pt x="16377" y="11401"/>
                  </a:lnTo>
                  <a:lnTo>
                    <a:pt x="15989" y="11253"/>
                  </a:lnTo>
                  <a:lnTo>
                    <a:pt x="15840" y="10442"/>
                  </a:lnTo>
                  <a:lnTo>
                    <a:pt x="15041" y="10054"/>
                  </a:lnTo>
                  <a:lnTo>
                    <a:pt x="14642" y="9495"/>
                  </a:lnTo>
                  <a:lnTo>
                    <a:pt x="14185" y="9027"/>
                  </a:lnTo>
                  <a:lnTo>
                    <a:pt x="14745" y="8206"/>
                  </a:lnTo>
                  <a:lnTo>
                    <a:pt x="14585" y="7635"/>
                  </a:lnTo>
                  <a:lnTo>
                    <a:pt x="13980" y="7475"/>
                  </a:lnTo>
                  <a:lnTo>
                    <a:pt x="13820" y="6905"/>
                  </a:lnTo>
                  <a:lnTo>
                    <a:pt x="13432" y="6174"/>
                  </a:lnTo>
                  <a:lnTo>
                    <a:pt x="13660" y="5672"/>
                  </a:lnTo>
                  <a:lnTo>
                    <a:pt x="13307" y="5546"/>
                  </a:lnTo>
                  <a:lnTo>
                    <a:pt x="13375" y="4873"/>
                  </a:lnTo>
                  <a:lnTo>
                    <a:pt x="13444" y="3732"/>
                  </a:lnTo>
                  <a:lnTo>
                    <a:pt x="13215" y="2956"/>
                  </a:lnTo>
                  <a:lnTo>
                    <a:pt x="12668" y="2922"/>
                  </a:lnTo>
                  <a:lnTo>
                    <a:pt x="11618" y="2111"/>
                  </a:lnTo>
                  <a:lnTo>
                    <a:pt x="11013" y="2009"/>
                  </a:lnTo>
                  <a:lnTo>
                    <a:pt x="10077" y="1541"/>
                  </a:lnTo>
                  <a:lnTo>
                    <a:pt x="9541" y="1450"/>
                  </a:lnTo>
                  <a:lnTo>
                    <a:pt x="9244" y="1621"/>
                  </a:lnTo>
                  <a:lnTo>
                    <a:pt x="8742" y="1598"/>
                  </a:lnTo>
                  <a:lnTo>
                    <a:pt x="8308" y="2123"/>
                  </a:lnTo>
                  <a:lnTo>
                    <a:pt x="7680" y="2294"/>
                  </a:lnTo>
                  <a:lnTo>
                    <a:pt x="7658" y="2522"/>
                  </a:lnTo>
                  <a:lnTo>
                    <a:pt x="6528" y="2762"/>
                  </a:lnTo>
                  <a:lnTo>
                    <a:pt x="5444" y="2614"/>
                  </a:lnTo>
                  <a:lnTo>
                    <a:pt x="4827" y="2134"/>
                  </a:lnTo>
                  <a:lnTo>
                    <a:pt x="4086" y="1952"/>
                  </a:lnTo>
                  <a:lnTo>
                    <a:pt x="3732" y="1267"/>
                  </a:lnTo>
                  <a:lnTo>
                    <a:pt x="3549" y="1313"/>
                  </a:lnTo>
                  <a:lnTo>
                    <a:pt x="3001" y="822"/>
                  </a:lnTo>
                  <a:lnTo>
                    <a:pt x="3173" y="388"/>
                  </a:lnTo>
                  <a:lnTo>
                    <a:pt x="2910" y="114"/>
                  </a:lnTo>
                  <a:lnTo>
                    <a:pt x="2636" y="183"/>
                  </a:lnTo>
                  <a:lnTo>
                    <a:pt x="1883" y="856"/>
                  </a:lnTo>
                  <a:lnTo>
                    <a:pt x="1621" y="879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39"/>
            <p:cNvSpPr/>
            <p:nvPr/>
          </p:nvSpPr>
          <p:spPr>
            <a:xfrm>
              <a:off x="4458925" y="2262750"/>
              <a:ext cx="197150" cy="189200"/>
            </a:xfrm>
            <a:custGeom>
              <a:avLst/>
              <a:gdLst/>
              <a:ahLst/>
              <a:cxnLst/>
              <a:rect l="l" t="t" r="r" b="b"/>
              <a:pathLst>
                <a:path w="7886" h="7568" extrusionOk="0">
                  <a:moveTo>
                    <a:pt x="3389" y="126"/>
                  </a:moveTo>
                  <a:lnTo>
                    <a:pt x="2511" y="1"/>
                  </a:lnTo>
                  <a:lnTo>
                    <a:pt x="2214" y="149"/>
                  </a:lnTo>
                  <a:lnTo>
                    <a:pt x="1906" y="731"/>
                  </a:lnTo>
                  <a:lnTo>
                    <a:pt x="1529" y="959"/>
                  </a:lnTo>
                  <a:lnTo>
                    <a:pt x="1700" y="1633"/>
                  </a:lnTo>
                  <a:lnTo>
                    <a:pt x="1564" y="2740"/>
                  </a:lnTo>
                  <a:lnTo>
                    <a:pt x="0" y="3698"/>
                  </a:lnTo>
                  <a:lnTo>
                    <a:pt x="434" y="4794"/>
                  </a:lnTo>
                  <a:lnTo>
                    <a:pt x="1392" y="5034"/>
                  </a:lnTo>
                  <a:lnTo>
                    <a:pt x="2613" y="5684"/>
                  </a:lnTo>
                  <a:lnTo>
                    <a:pt x="4987" y="7487"/>
                  </a:lnTo>
                  <a:lnTo>
                    <a:pt x="6448" y="7567"/>
                  </a:lnTo>
                  <a:lnTo>
                    <a:pt x="6904" y="6688"/>
                  </a:lnTo>
                  <a:lnTo>
                    <a:pt x="7429" y="6768"/>
                  </a:lnTo>
                  <a:lnTo>
                    <a:pt x="7886" y="6814"/>
                  </a:lnTo>
                  <a:lnTo>
                    <a:pt x="7407" y="6335"/>
                  </a:lnTo>
                  <a:lnTo>
                    <a:pt x="7327" y="5867"/>
                  </a:lnTo>
                  <a:lnTo>
                    <a:pt x="7087" y="5867"/>
                  </a:lnTo>
                  <a:lnTo>
                    <a:pt x="7121" y="5205"/>
                  </a:lnTo>
                  <a:lnTo>
                    <a:pt x="6619" y="4509"/>
                  </a:lnTo>
                  <a:lnTo>
                    <a:pt x="5615" y="4029"/>
                  </a:lnTo>
                  <a:lnTo>
                    <a:pt x="4964" y="3151"/>
                  </a:lnTo>
                  <a:lnTo>
                    <a:pt x="5033" y="2443"/>
                  </a:lnTo>
                  <a:lnTo>
                    <a:pt x="5364" y="2123"/>
                  </a:lnTo>
                  <a:lnTo>
                    <a:pt x="5215" y="1587"/>
                  </a:lnTo>
                  <a:lnTo>
                    <a:pt x="4690" y="1313"/>
                  </a:lnTo>
                  <a:lnTo>
                    <a:pt x="4017" y="206"/>
                  </a:lnTo>
                  <a:lnTo>
                    <a:pt x="4017" y="206"/>
                  </a:lnTo>
                  <a:lnTo>
                    <a:pt x="3698" y="35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3353350" y="1635650"/>
              <a:ext cx="161225" cy="60525"/>
            </a:xfrm>
            <a:custGeom>
              <a:avLst/>
              <a:gdLst/>
              <a:ahLst/>
              <a:cxnLst/>
              <a:rect l="l" t="t" r="r" b="b"/>
              <a:pathLst>
                <a:path w="6449" h="2421" extrusionOk="0">
                  <a:moveTo>
                    <a:pt x="6015" y="69"/>
                  </a:moveTo>
                  <a:lnTo>
                    <a:pt x="5034" y="1"/>
                  </a:lnTo>
                  <a:lnTo>
                    <a:pt x="3995" y="423"/>
                  </a:lnTo>
                  <a:lnTo>
                    <a:pt x="3265" y="206"/>
                  </a:lnTo>
                  <a:lnTo>
                    <a:pt x="2283" y="640"/>
                  </a:lnTo>
                  <a:lnTo>
                    <a:pt x="1439" y="92"/>
                  </a:lnTo>
                  <a:lnTo>
                    <a:pt x="514" y="206"/>
                  </a:lnTo>
                  <a:lnTo>
                    <a:pt x="1" y="731"/>
                  </a:lnTo>
                  <a:lnTo>
                    <a:pt x="1245" y="925"/>
                  </a:lnTo>
                  <a:lnTo>
                    <a:pt x="1222" y="1154"/>
                  </a:lnTo>
                  <a:lnTo>
                    <a:pt x="115" y="1302"/>
                  </a:lnTo>
                  <a:lnTo>
                    <a:pt x="1370" y="1690"/>
                  </a:lnTo>
                  <a:lnTo>
                    <a:pt x="708" y="2044"/>
                  </a:lnTo>
                  <a:lnTo>
                    <a:pt x="2386" y="2306"/>
                  </a:lnTo>
                  <a:lnTo>
                    <a:pt x="3185" y="2420"/>
                  </a:lnTo>
                  <a:lnTo>
                    <a:pt x="3733" y="2272"/>
                  </a:lnTo>
                  <a:lnTo>
                    <a:pt x="5581" y="1724"/>
                  </a:lnTo>
                  <a:lnTo>
                    <a:pt x="6449" y="1119"/>
                  </a:lnTo>
                  <a:lnTo>
                    <a:pt x="5821" y="57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4377875" y="2357200"/>
              <a:ext cx="26000" cy="85600"/>
            </a:xfrm>
            <a:custGeom>
              <a:avLst/>
              <a:gdLst/>
              <a:ahLst/>
              <a:cxnLst/>
              <a:rect l="l" t="t" r="r" b="b"/>
              <a:pathLst>
                <a:path w="1040" h="3424" extrusionOk="0">
                  <a:moveTo>
                    <a:pt x="1005" y="0"/>
                  </a:moveTo>
                  <a:lnTo>
                    <a:pt x="800" y="23"/>
                  </a:lnTo>
                  <a:lnTo>
                    <a:pt x="743" y="171"/>
                  </a:lnTo>
                  <a:lnTo>
                    <a:pt x="480" y="171"/>
                  </a:lnTo>
                  <a:lnTo>
                    <a:pt x="469" y="194"/>
                  </a:lnTo>
                  <a:lnTo>
                    <a:pt x="389" y="423"/>
                  </a:lnTo>
                  <a:lnTo>
                    <a:pt x="298" y="1107"/>
                  </a:lnTo>
                  <a:lnTo>
                    <a:pt x="149" y="1518"/>
                  </a:lnTo>
                  <a:lnTo>
                    <a:pt x="206" y="1575"/>
                  </a:lnTo>
                  <a:lnTo>
                    <a:pt x="1" y="1872"/>
                  </a:lnTo>
                  <a:lnTo>
                    <a:pt x="1" y="1872"/>
                  </a:lnTo>
                  <a:lnTo>
                    <a:pt x="560" y="3184"/>
                  </a:lnTo>
                  <a:lnTo>
                    <a:pt x="663" y="3424"/>
                  </a:lnTo>
                  <a:lnTo>
                    <a:pt x="903" y="1975"/>
                  </a:lnTo>
                  <a:lnTo>
                    <a:pt x="845" y="1632"/>
                  </a:lnTo>
                  <a:lnTo>
                    <a:pt x="503" y="1746"/>
                  </a:lnTo>
                  <a:lnTo>
                    <a:pt x="515" y="1507"/>
                  </a:lnTo>
                  <a:lnTo>
                    <a:pt x="686" y="1393"/>
                  </a:lnTo>
                  <a:lnTo>
                    <a:pt x="492" y="1290"/>
                  </a:lnTo>
                  <a:lnTo>
                    <a:pt x="583" y="674"/>
                  </a:lnTo>
                  <a:lnTo>
                    <a:pt x="868" y="799"/>
                  </a:lnTo>
                  <a:lnTo>
                    <a:pt x="971" y="514"/>
                  </a:lnTo>
                  <a:lnTo>
                    <a:pt x="960" y="514"/>
                  </a:lnTo>
                  <a:lnTo>
                    <a:pt x="1039" y="37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3842650" y="2045925"/>
              <a:ext cx="219725" cy="234550"/>
            </a:xfrm>
            <a:custGeom>
              <a:avLst/>
              <a:gdLst/>
              <a:ahLst/>
              <a:cxnLst/>
              <a:rect l="l" t="t" r="r" b="b"/>
              <a:pathLst>
                <a:path w="8789" h="9382" extrusionOk="0">
                  <a:moveTo>
                    <a:pt x="6722" y="7909"/>
                  </a:moveTo>
                  <a:lnTo>
                    <a:pt x="6152" y="7978"/>
                  </a:lnTo>
                  <a:lnTo>
                    <a:pt x="5399" y="8080"/>
                  </a:lnTo>
                  <a:lnTo>
                    <a:pt x="4520" y="7989"/>
                  </a:lnTo>
                  <a:lnTo>
                    <a:pt x="4440" y="8480"/>
                  </a:lnTo>
                  <a:lnTo>
                    <a:pt x="5501" y="8948"/>
                  </a:lnTo>
                  <a:lnTo>
                    <a:pt x="5889" y="9050"/>
                  </a:lnTo>
                  <a:lnTo>
                    <a:pt x="6494" y="9381"/>
                  </a:lnTo>
                  <a:lnTo>
                    <a:pt x="6620" y="8913"/>
                  </a:lnTo>
                  <a:lnTo>
                    <a:pt x="6494" y="8628"/>
                  </a:lnTo>
                  <a:close/>
                  <a:moveTo>
                    <a:pt x="1907" y="5205"/>
                  </a:moveTo>
                  <a:lnTo>
                    <a:pt x="1553" y="5478"/>
                  </a:lnTo>
                  <a:lnTo>
                    <a:pt x="1153" y="5433"/>
                  </a:lnTo>
                  <a:lnTo>
                    <a:pt x="1336" y="5946"/>
                  </a:lnTo>
                  <a:lnTo>
                    <a:pt x="1393" y="7030"/>
                  </a:lnTo>
                  <a:lnTo>
                    <a:pt x="1690" y="7282"/>
                  </a:lnTo>
                  <a:lnTo>
                    <a:pt x="1975" y="6973"/>
                  </a:lnTo>
                  <a:lnTo>
                    <a:pt x="2329" y="7030"/>
                  </a:lnTo>
                  <a:lnTo>
                    <a:pt x="2386" y="5832"/>
                  </a:lnTo>
                  <a:close/>
                  <a:moveTo>
                    <a:pt x="3949" y="320"/>
                  </a:moveTo>
                  <a:lnTo>
                    <a:pt x="3767" y="1"/>
                  </a:lnTo>
                  <a:lnTo>
                    <a:pt x="3082" y="160"/>
                  </a:lnTo>
                  <a:lnTo>
                    <a:pt x="3014" y="332"/>
                  </a:lnTo>
                  <a:lnTo>
                    <a:pt x="2568" y="206"/>
                  </a:lnTo>
                  <a:lnTo>
                    <a:pt x="2523" y="560"/>
                  </a:lnTo>
                  <a:lnTo>
                    <a:pt x="2226" y="720"/>
                  </a:lnTo>
                  <a:lnTo>
                    <a:pt x="1678" y="605"/>
                  </a:lnTo>
                  <a:lnTo>
                    <a:pt x="1553" y="959"/>
                  </a:lnTo>
                  <a:lnTo>
                    <a:pt x="1210" y="982"/>
                  </a:lnTo>
                  <a:lnTo>
                    <a:pt x="1085" y="845"/>
                  </a:lnTo>
                  <a:lnTo>
                    <a:pt x="697" y="1142"/>
                  </a:lnTo>
                  <a:lnTo>
                    <a:pt x="354" y="1187"/>
                  </a:lnTo>
                  <a:lnTo>
                    <a:pt x="46" y="1005"/>
                  </a:lnTo>
                  <a:lnTo>
                    <a:pt x="12" y="1245"/>
                  </a:lnTo>
                  <a:lnTo>
                    <a:pt x="240" y="1587"/>
                  </a:lnTo>
                  <a:lnTo>
                    <a:pt x="1" y="1838"/>
                  </a:lnTo>
                  <a:lnTo>
                    <a:pt x="218" y="2523"/>
                  </a:lnTo>
                  <a:lnTo>
                    <a:pt x="594" y="2637"/>
                  </a:lnTo>
                  <a:lnTo>
                    <a:pt x="526" y="3025"/>
                  </a:lnTo>
                  <a:lnTo>
                    <a:pt x="822" y="2956"/>
                  </a:lnTo>
                  <a:lnTo>
                    <a:pt x="1222" y="2557"/>
                  </a:lnTo>
                  <a:lnTo>
                    <a:pt x="1553" y="2431"/>
                  </a:lnTo>
                  <a:lnTo>
                    <a:pt x="2158" y="2728"/>
                  </a:lnTo>
                  <a:lnTo>
                    <a:pt x="2523" y="2831"/>
                  </a:lnTo>
                  <a:lnTo>
                    <a:pt x="2797" y="3687"/>
                  </a:lnTo>
                  <a:lnTo>
                    <a:pt x="3310" y="4200"/>
                  </a:lnTo>
                  <a:lnTo>
                    <a:pt x="4006" y="4771"/>
                  </a:lnTo>
                  <a:lnTo>
                    <a:pt x="4611" y="5170"/>
                  </a:lnTo>
                  <a:lnTo>
                    <a:pt x="5159" y="5227"/>
                  </a:lnTo>
                  <a:lnTo>
                    <a:pt x="5490" y="5581"/>
                  </a:lnTo>
                  <a:lnTo>
                    <a:pt x="5981" y="5752"/>
                  </a:lnTo>
                  <a:lnTo>
                    <a:pt x="6220" y="6140"/>
                  </a:lnTo>
                  <a:lnTo>
                    <a:pt x="6528" y="6254"/>
                  </a:lnTo>
                  <a:lnTo>
                    <a:pt x="6791" y="6711"/>
                  </a:lnTo>
                  <a:lnTo>
                    <a:pt x="7122" y="7236"/>
                  </a:lnTo>
                  <a:lnTo>
                    <a:pt x="6962" y="7418"/>
                  </a:lnTo>
                  <a:lnTo>
                    <a:pt x="6848" y="7921"/>
                  </a:lnTo>
                  <a:lnTo>
                    <a:pt x="6859" y="8206"/>
                  </a:lnTo>
                  <a:lnTo>
                    <a:pt x="7156" y="8137"/>
                  </a:lnTo>
                  <a:lnTo>
                    <a:pt x="7521" y="7339"/>
                  </a:lnTo>
                  <a:lnTo>
                    <a:pt x="7818" y="7282"/>
                  </a:lnTo>
                  <a:lnTo>
                    <a:pt x="7875" y="6802"/>
                  </a:lnTo>
                  <a:lnTo>
                    <a:pt x="7316" y="6483"/>
                  </a:lnTo>
                  <a:lnTo>
                    <a:pt x="7590" y="5889"/>
                  </a:lnTo>
                  <a:lnTo>
                    <a:pt x="8229" y="6038"/>
                  </a:lnTo>
                  <a:lnTo>
                    <a:pt x="8674" y="6460"/>
                  </a:lnTo>
                  <a:lnTo>
                    <a:pt x="8788" y="6140"/>
                  </a:lnTo>
                  <a:lnTo>
                    <a:pt x="8697" y="5969"/>
                  </a:lnTo>
                  <a:lnTo>
                    <a:pt x="8035" y="5513"/>
                  </a:lnTo>
                  <a:lnTo>
                    <a:pt x="7476" y="5239"/>
                  </a:lnTo>
                  <a:lnTo>
                    <a:pt x="6791" y="4908"/>
                  </a:lnTo>
                  <a:lnTo>
                    <a:pt x="6985" y="4737"/>
                  </a:lnTo>
                  <a:lnTo>
                    <a:pt x="6791" y="4543"/>
                  </a:lnTo>
                  <a:lnTo>
                    <a:pt x="6220" y="4554"/>
                  </a:lnTo>
                  <a:lnTo>
                    <a:pt x="5364" y="3835"/>
                  </a:lnTo>
                  <a:lnTo>
                    <a:pt x="4954" y="3116"/>
                  </a:lnTo>
                  <a:lnTo>
                    <a:pt x="4246" y="2671"/>
                  </a:lnTo>
                  <a:lnTo>
                    <a:pt x="3972" y="2226"/>
                  </a:lnTo>
                  <a:lnTo>
                    <a:pt x="4052" y="1975"/>
                  </a:lnTo>
                  <a:lnTo>
                    <a:pt x="3995" y="1541"/>
                  </a:lnTo>
                  <a:lnTo>
                    <a:pt x="4543" y="1233"/>
                  </a:lnTo>
                  <a:lnTo>
                    <a:pt x="5136" y="1359"/>
                  </a:lnTo>
                  <a:lnTo>
                    <a:pt x="4931" y="971"/>
                  </a:lnTo>
                  <a:lnTo>
                    <a:pt x="4976" y="548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2174750" y="2691850"/>
              <a:ext cx="41400" cy="18575"/>
            </a:xfrm>
            <a:custGeom>
              <a:avLst/>
              <a:gdLst/>
              <a:ahLst/>
              <a:cxnLst/>
              <a:rect l="l" t="t" r="r" b="b"/>
              <a:pathLst>
                <a:path w="1656" h="743" extrusionOk="0">
                  <a:moveTo>
                    <a:pt x="1097" y="594"/>
                  </a:moveTo>
                  <a:lnTo>
                    <a:pt x="1656" y="583"/>
                  </a:lnTo>
                  <a:lnTo>
                    <a:pt x="1542" y="332"/>
                  </a:lnTo>
                  <a:lnTo>
                    <a:pt x="1154" y="115"/>
                  </a:lnTo>
                  <a:lnTo>
                    <a:pt x="629" y="24"/>
                  </a:lnTo>
                  <a:lnTo>
                    <a:pt x="446" y="1"/>
                  </a:lnTo>
                  <a:lnTo>
                    <a:pt x="104" y="58"/>
                  </a:lnTo>
                  <a:lnTo>
                    <a:pt x="1" y="263"/>
                  </a:lnTo>
                  <a:lnTo>
                    <a:pt x="412" y="594"/>
                  </a:lnTo>
                  <a:lnTo>
                    <a:pt x="834" y="74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4394425" y="2355200"/>
              <a:ext cx="75350" cy="94450"/>
            </a:xfrm>
            <a:custGeom>
              <a:avLst/>
              <a:gdLst/>
              <a:ahLst/>
              <a:cxnLst/>
              <a:rect l="l" t="t" r="r" b="b"/>
              <a:pathLst>
                <a:path w="3014" h="3778" extrusionOk="0">
                  <a:moveTo>
                    <a:pt x="3014" y="1096"/>
                  </a:moveTo>
                  <a:lnTo>
                    <a:pt x="2580" y="0"/>
                  </a:lnTo>
                  <a:lnTo>
                    <a:pt x="1211" y="959"/>
                  </a:lnTo>
                  <a:lnTo>
                    <a:pt x="309" y="594"/>
                  </a:lnTo>
                  <a:lnTo>
                    <a:pt x="206" y="879"/>
                  </a:lnTo>
                  <a:lnTo>
                    <a:pt x="263" y="1438"/>
                  </a:lnTo>
                  <a:lnTo>
                    <a:pt x="183" y="1712"/>
                  </a:lnTo>
                  <a:lnTo>
                    <a:pt x="241" y="2055"/>
                  </a:lnTo>
                  <a:lnTo>
                    <a:pt x="1" y="3504"/>
                  </a:lnTo>
                  <a:lnTo>
                    <a:pt x="35" y="3629"/>
                  </a:lnTo>
                  <a:lnTo>
                    <a:pt x="914" y="3778"/>
                  </a:lnTo>
                  <a:lnTo>
                    <a:pt x="1211" y="3492"/>
                  </a:lnTo>
                  <a:lnTo>
                    <a:pt x="1370" y="3162"/>
                  </a:lnTo>
                  <a:lnTo>
                    <a:pt x="1941" y="3047"/>
                  </a:lnTo>
                  <a:lnTo>
                    <a:pt x="2032" y="2739"/>
                  </a:lnTo>
                  <a:lnTo>
                    <a:pt x="2283" y="2591"/>
                  </a:lnTo>
                  <a:lnTo>
                    <a:pt x="1405" y="1678"/>
                  </a:lnTo>
                  <a:lnTo>
                    <a:pt x="2888" y="123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6182725" y="2080450"/>
              <a:ext cx="189475" cy="327850"/>
            </a:xfrm>
            <a:custGeom>
              <a:avLst/>
              <a:gdLst/>
              <a:ahLst/>
              <a:cxnLst/>
              <a:rect l="l" t="t" r="r" b="b"/>
              <a:pathLst>
                <a:path w="7579" h="13114" extrusionOk="0">
                  <a:moveTo>
                    <a:pt x="3652" y="10271"/>
                  </a:moveTo>
                  <a:lnTo>
                    <a:pt x="3013" y="10089"/>
                  </a:lnTo>
                  <a:lnTo>
                    <a:pt x="2854" y="10477"/>
                  </a:lnTo>
                  <a:lnTo>
                    <a:pt x="2386" y="10363"/>
                  </a:lnTo>
                  <a:lnTo>
                    <a:pt x="2203" y="10899"/>
                  </a:lnTo>
                  <a:lnTo>
                    <a:pt x="2374" y="11333"/>
                  </a:lnTo>
                  <a:lnTo>
                    <a:pt x="2968" y="11584"/>
                  </a:lnTo>
                  <a:lnTo>
                    <a:pt x="2956" y="11059"/>
                  </a:lnTo>
                  <a:lnTo>
                    <a:pt x="3253" y="10842"/>
                  </a:lnTo>
                  <a:lnTo>
                    <a:pt x="3698" y="11150"/>
                  </a:lnTo>
                  <a:lnTo>
                    <a:pt x="3881" y="10591"/>
                  </a:lnTo>
                  <a:close/>
                  <a:moveTo>
                    <a:pt x="7133" y="7521"/>
                  </a:moveTo>
                  <a:lnTo>
                    <a:pt x="6620" y="6562"/>
                  </a:lnTo>
                  <a:lnTo>
                    <a:pt x="6814" y="5649"/>
                  </a:lnTo>
                  <a:lnTo>
                    <a:pt x="6414" y="4908"/>
                  </a:lnTo>
                  <a:lnTo>
                    <a:pt x="5250" y="3675"/>
                  </a:lnTo>
                  <a:lnTo>
                    <a:pt x="4565" y="3846"/>
                  </a:lnTo>
                  <a:lnTo>
                    <a:pt x="4600" y="4394"/>
                  </a:lnTo>
                  <a:lnTo>
                    <a:pt x="5330" y="5410"/>
                  </a:lnTo>
                  <a:lnTo>
                    <a:pt x="5467" y="6540"/>
                  </a:lnTo>
                  <a:lnTo>
                    <a:pt x="5227" y="6893"/>
                  </a:lnTo>
                  <a:lnTo>
                    <a:pt x="4588" y="7818"/>
                  </a:lnTo>
                  <a:lnTo>
                    <a:pt x="3869" y="7384"/>
                  </a:lnTo>
                  <a:lnTo>
                    <a:pt x="3869" y="9016"/>
                  </a:lnTo>
                  <a:lnTo>
                    <a:pt x="2968" y="8833"/>
                  </a:lnTo>
                  <a:lnTo>
                    <a:pt x="1598" y="9107"/>
                  </a:lnTo>
                  <a:lnTo>
                    <a:pt x="1336" y="9735"/>
                  </a:lnTo>
                  <a:lnTo>
                    <a:pt x="777" y="10203"/>
                  </a:lnTo>
                  <a:lnTo>
                    <a:pt x="617" y="10774"/>
                  </a:lnTo>
                  <a:lnTo>
                    <a:pt x="1" y="11059"/>
                  </a:lnTo>
                  <a:lnTo>
                    <a:pt x="571" y="11675"/>
                  </a:lnTo>
                  <a:lnTo>
                    <a:pt x="1165" y="11938"/>
                  </a:lnTo>
                  <a:lnTo>
                    <a:pt x="1290" y="12759"/>
                  </a:lnTo>
                  <a:lnTo>
                    <a:pt x="1792" y="13113"/>
                  </a:lnTo>
                  <a:lnTo>
                    <a:pt x="2146" y="12725"/>
                  </a:lnTo>
                  <a:lnTo>
                    <a:pt x="2032" y="11184"/>
                  </a:lnTo>
                  <a:lnTo>
                    <a:pt x="993" y="10511"/>
                  </a:lnTo>
                  <a:lnTo>
                    <a:pt x="1861" y="10500"/>
                  </a:lnTo>
                  <a:lnTo>
                    <a:pt x="2568" y="10077"/>
                  </a:lnTo>
                  <a:lnTo>
                    <a:pt x="3801" y="9872"/>
                  </a:lnTo>
                  <a:lnTo>
                    <a:pt x="4143" y="10557"/>
                  </a:lnTo>
                  <a:lnTo>
                    <a:pt x="4794" y="10899"/>
                  </a:lnTo>
                  <a:lnTo>
                    <a:pt x="5421" y="9861"/>
                  </a:lnTo>
                  <a:lnTo>
                    <a:pt x="6722" y="9804"/>
                  </a:lnTo>
                  <a:lnTo>
                    <a:pt x="7498" y="9370"/>
                  </a:lnTo>
                  <a:lnTo>
                    <a:pt x="7578" y="8719"/>
                  </a:lnTo>
                  <a:lnTo>
                    <a:pt x="7224" y="8263"/>
                  </a:lnTo>
                  <a:close/>
                  <a:moveTo>
                    <a:pt x="5456" y="1210"/>
                  </a:moveTo>
                  <a:lnTo>
                    <a:pt x="4702" y="913"/>
                  </a:lnTo>
                  <a:lnTo>
                    <a:pt x="3219" y="0"/>
                  </a:lnTo>
                  <a:lnTo>
                    <a:pt x="3481" y="685"/>
                  </a:lnTo>
                  <a:lnTo>
                    <a:pt x="4098" y="1906"/>
                  </a:lnTo>
                  <a:lnTo>
                    <a:pt x="3356" y="1952"/>
                  </a:lnTo>
                  <a:lnTo>
                    <a:pt x="3447" y="2625"/>
                  </a:lnTo>
                  <a:lnTo>
                    <a:pt x="4098" y="3493"/>
                  </a:lnTo>
                  <a:lnTo>
                    <a:pt x="4908" y="3493"/>
                  </a:lnTo>
                  <a:lnTo>
                    <a:pt x="4680" y="2523"/>
                  </a:lnTo>
                  <a:lnTo>
                    <a:pt x="6220" y="3127"/>
                  </a:lnTo>
                  <a:lnTo>
                    <a:pt x="6277" y="2260"/>
                  </a:lnTo>
                  <a:lnTo>
                    <a:pt x="7190" y="2009"/>
                  </a:lnTo>
                  <a:lnTo>
                    <a:pt x="6334" y="1028"/>
                  </a:lnTo>
                  <a:lnTo>
                    <a:pt x="6095" y="1404"/>
                  </a:lnTo>
                  <a:close/>
                </a:path>
              </a:pathLst>
            </a:custGeom>
            <a:solidFill>
              <a:srgbClr val="33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4538525" y="1865050"/>
              <a:ext cx="710700" cy="323275"/>
            </a:xfrm>
            <a:custGeom>
              <a:avLst/>
              <a:gdLst/>
              <a:ahLst/>
              <a:cxnLst/>
              <a:rect l="l" t="t" r="r" b="b"/>
              <a:pathLst>
                <a:path w="28428" h="12931" extrusionOk="0">
                  <a:moveTo>
                    <a:pt x="14688" y="194"/>
                  </a:moveTo>
                  <a:lnTo>
                    <a:pt x="13409" y="0"/>
                  </a:lnTo>
                  <a:lnTo>
                    <a:pt x="12964" y="365"/>
                  </a:lnTo>
                  <a:lnTo>
                    <a:pt x="11424" y="674"/>
                  </a:lnTo>
                  <a:lnTo>
                    <a:pt x="11184" y="890"/>
                  </a:lnTo>
                  <a:lnTo>
                    <a:pt x="8787" y="1187"/>
                  </a:lnTo>
                  <a:lnTo>
                    <a:pt x="8582" y="1484"/>
                  </a:lnTo>
                  <a:lnTo>
                    <a:pt x="9301" y="2066"/>
                  </a:lnTo>
                  <a:lnTo>
                    <a:pt x="8742" y="2294"/>
                  </a:lnTo>
                  <a:lnTo>
                    <a:pt x="8947" y="2545"/>
                  </a:lnTo>
                  <a:lnTo>
                    <a:pt x="8445" y="2956"/>
                  </a:lnTo>
                  <a:lnTo>
                    <a:pt x="9780" y="3549"/>
                  </a:lnTo>
                  <a:lnTo>
                    <a:pt x="9757" y="3983"/>
                  </a:lnTo>
                  <a:lnTo>
                    <a:pt x="8765" y="3937"/>
                  </a:lnTo>
                  <a:lnTo>
                    <a:pt x="8650" y="4200"/>
                  </a:lnTo>
                  <a:lnTo>
                    <a:pt x="7612" y="3743"/>
                  </a:lnTo>
                  <a:lnTo>
                    <a:pt x="6528" y="3766"/>
                  </a:lnTo>
                  <a:lnTo>
                    <a:pt x="5912" y="4120"/>
                  </a:lnTo>
                  <a:lnTo>
                    <a:pt x="4976" y="3778"/>
                  </a:lnTo>
                  <a:lnTo>
                    <a:pt x="3275" y="3173"/>
                  </a:lnTo>
                  <a:lnTo>
                    <a:pt x="2203" y="3196"/>
                  </a:lnTo>
                  <a:lnTo>
                    <a:pt x="1050" y="4143"/>
                  </a:lnTo>
                  <a:lnTo>
                    <a:pt x="1153" y="4793"/>
                  </a:lnTo>
                  <a:lnTo>
                    <a:pt x="297" y="4280"/>
                  </a:lnTo>
                  <a:lnTo>
                    <a:pt x="0" y="5250"/>
                  </a:lnTo>
                  <a:lnTo>
                    <a:pt x="240" y="5421"/>
                  </a:lnTo>
                  <a:lnTo>
                    <a:pt x="0" y="6094"/>
                  </a:lnTo>
                  <a:lnTo>
                    <a:pt x="753" y="6711"/>
                  </a:lnTo>
                  <a:lnTo>
                    <a:pt x="1267" y="6676"/>
                  </a:lnTo>
                  <a:lnTo>
                    <a:pt x="1860" y="7258"/>
                  </a:lnTo>
                  <a:lnTo>
                    <a:pt x="1894" y="7715"/>
                  </a:lnTo>
                  <a:lnTo>
                    <a:pt x="2294" y="7863"/>
                  </a:lnTo>
                  <a:lnTo>
                    <a:pt x="2922" y="7681"/>
                  </a:lnTo>
                  <a:lnTo>
                    <a:pt x="3629" y="7293"/>
                  </a:lnTo>
                  <a:lnTo>
                    <a:pt x="4302" y="7509"/>
                  </a:lnTo>
                  <a:lnTo>
                    <a:pt x="4999" y="7464"/>
                  </a:lnTo>
                  <a:lnTo>
                    <a:pt x="5272" y="8023"/>
                  </a:lnTo>
                  <a:lnTo>
                    <a:pt x="5364" y="8879"/>
                  </a:lnTo>
                  <a:lnTo>
                    <a:pt x="4702" y="8742"/>
                  </a:lnTo>
                  <a:lnTo>
                    <a:pt x="4131" y="8890"/>
                  </a:lnTo>
                  <a:lnTo>
                    <a:pt x="4257" y="9529"/>
                  </a:lnTo>
                  <a:lnTo>
                    <a:pt x="3549" y="9450"/>
                  </a:lnTo>
                  <a:lnTo>
                    <a:pt x="3629" y="9735"/>
                  </a:lnTo>
                  <a:lnTo>
                    <a:pt x="4086" y="9963"/>
                  </a:lnTo>
                  <a:lnTo>
                    <a:pt x="4622" y="10739"/>
                  </a:lnTo>
                  <a:lnTo>
                    <a:pt x="5535" y="11047"/>
                  </a:lnTo>
                  <a:lnTo>
                    <a:pt x="5740" y="11344"/>
                  </a:lnTo>
                  <a:lnTo>
                    <a:pt x="5649" y="11709"/>
                  </a:lnTo>
                  <a:lnTo>
                    <a:pt x="5740" y="11926"/>
                  </a:lnTo>
                  <a:lnTo>
                    <a:pt x="6003" y="11641"/>
                  </a:lnTo>
                  <a:lnTo>
                    <a:pt x="6790" y="11458"/>
                  </a:lnTo>
                  <a:lnTo>
                    <a:pt x="7327" y="11698"/>
                  </a:lnTo>
                  <a:lnTo>
                    <a:pt x="8023" y="12394"/>
                  </a:lnTo>
                  <a:lnTo>
                    <a:pt x="8388" y="12360"/>
                  </a:lnTo>
                  <a:lnTo>
                    <a:pt x="7498" y="9107"/>
                  </a:lnTo>
                  <a:lnTo>
                    <a:pt x="9198" y="8594"/>
                  </a:lnTo>
                  <a:lnTo>
                    <a:pt x="9358" y="8662"/>
                  </a:lnTo>
                  <a:lnTo>
                    <a:pt x="10648" y="9301"/>
                  </a:lnTo>
                  <a:lnTo>
                    <a:pt x="11332" y="9632"/>
                  </a:lnTo>
                  <a:lnTo>
                    <a:pt x="12268" y="10420"/>
                  </a:lnTo>
                  <a:lnTo>
                    <a:pt x="13078" y="10283"/>
                  </a:lnTo>
                  <a:lnTo>
                    <a:pt x="14300" y="10214"/>
                  </a:lnTo>
                  <a:lnTo>
                    <a:pt x="15372" y="10853"/>
                  </a:lnTo>
                  <a:lnTo>
                    <a:pt x="15589" y="11743"/>
                  </a:lnTo>
                  <a:lnTo>
                    <a:pt x="15943" y="11755"/>
                  </a:lnTo>
                  <a:lnTo>
                    <a:pt x="16319" y="12474"/>
                  </a:lnTo>
                  <a:lnTo>
                    <a:pt x="17255" y="12497"/>
                  </a:lnTo>
                  <a:lnTo>
                    <a:pt x="17586" y="12930"/>
                  </a:lnTo>
                  <a:lnTo>
                    <a:pt x="17860" y="12930"/>
                  </a:lnTo>
                  <a:lnTo>
                    <a:pt x="17986" y="12280"/>
                  </a:lnTo>
                  <a:lnTo>
                    <a:pt x="18750" y="11675"/>
                  </a:lnTo>
                  <a:lnTo>
                    <a:pt x="19115" y="11504"/>
                  </a:lnTo>
                  <a:lnTo>
                    <a:pt x="19150" y="11116"/>
                  </a:lnTo>
                  <a:lnTo>
                    <a:pt x="19595" y="11002"/>
                  </a:lnTo>
                  <a:lnTo>
                    <a:pt x="20896" y="11298"/>
                  </a:lnTo>
                  <a:lnTo>
                    <a:pt x="20827" y="10785"/>
                  </a:lnTo>
                  <a:lnTo>
                    <a:pt x="21181" y="10602"/>
                  </a:lnTo>
                  <a:lnTo>
                    <a:pt x="22334" y="10967"/>
                  </a:lnTo>
                  <a:lnTo>
                    <a:pt x="22562" y="10876"/>
                  </a:lnTo>
                  <a:lnTo>
                    <a:pt x="23794" y="10899"/>
                  </a:lnTo>
                  <a:lnTo>
                    <a:pt x="24901" y="10990"/>
                  </a:lnTo>
                  <a:lnTo>
                    <a:pt x="25369" y="11298"/>
                  </a:lnTo>
                  <a:lnTo>
                    <a:pt x="25872" y="11424"/>
                  </a:lnTo>
                  <a:lnTo>
                    <a:pt x="25632" y="10933"/>
                  </a:lnTo>
                  <a:lnTo>
                    <a:pt x="26043" y="10705"/>
                  </a:lnTo>
                  <a:lnTo>
                    <a:pt x="24799" y="9176"/>
                  </a:lnTo>
                  <a:lnTo>
                    <a:pt x="26088" y="8833"/>
                  </a:lnTo>
                  <a:lnTo>
                    <a:pt x="26374" y="8628"/>
                  </a:lnTo>
                  <a:lnTo>
                    <a:pt x="26225" y="7053"/>
                  </a:lnTo>
                  <a:lnTo>
                    <a:pt x="27755" y="7338"/>
                  </a:lnTo>
                  <a:lnTo>
                    <a:pt x="27983" y="6939"/>
                  </a:lnTo>
                  <a:lnTo>
                    <a:pt x="27629" y="6049"/>
                  </a:lnTo>
                  <a:lnTo>
                    <a:pt x="28165" y="5969"/>
                  </a:lnTo>
                  <a:lnTo>
                    <a:pt x="28428" y="5364"/>
                  </a:lnTo>
                  <a:lnTo>
                    <a:pt x="27812" y="4828"/>
                  </a:lnTo>
                  <a:lnTo>
                    <a:pt x="26956" y="4953"/>
                  </a:lnTo>
                  <a:lnTo>
                    <a:pt x="26488" y="4577"/>
                  </a:lnTo>
                  <a:lnTo>
                    <a:pt x="25929" y="4405"/>
                  </a:lnTo>
                  <a:lnTo>
                    <a:pt x="25347" y="3892"/>
                  </a:lnTo>
                  <a:lnTo>
                    <a:pt x="24890" y="3743"/>
                  </a:lnTo>
                  <a:lnTo>
                    <a:pt x="24000" y="3972"/>
                  </a:lnTo>
                  <a:lnTo>
                    <a:pt x="22824" y="3458"/>
                  </a:lnTo>
                  <a:lnTo>
                    <a:pt x="22665" y="3926"/>
                  </a:lnTo>
                  <a:lnTo>
                    <a:pt x="20086" y="1712"/>
                  </a:lnTo>
                  <a:lnTo>
                    <a:pt x="18899" y="1039"/>
                  </a:lnTo>
                  <a:lnTo>
                    <a:pt x="19013" y="776"/>
                  </a:lnTo>
                  <a:lnTo>
                    <a:pt x="17712" y="1587"/>
                  </a:lnTo>
                  <a:lnTo>
                    <a:pt x="17084" y="1644"/>
                  </a:lnTo>
                  <a:lnTo>
                    <a:pt x="16913" y="1176"/>
                  </a:lnTo>
                  <a:lnTo>
                    <a:pt x="15920" y="868"/>
                  </a:lnTo>
                  <a:lnTo>
                    <a:pt x="15304" y="108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4400700" y="2987150"/>
              <a:ext cx="158675" cy="231125"/>
            </a:xfrm>
            <a:custGeom>
              <a:avLst/>
              <a:gdLst/>
              <a:ahLst/>
              <a:cxnLst/>
              <a:rect l="l" t="t" r="r" b="b"/>
              <a:pathLst>
                <a:path w="6347" h="9245" extrusionOk="0">
                  <a:moveTo>
                    <a:pt x="6346" y="1438"/>
                  </a:moveTo>
                  <a:lnTo>
                    <a:pt x="5810" y="1438"/>
                  </a:lnTo>
                  <a:lnTo>
                    <a:pt x="5479" y="1142"/>
                  </a:lnTo>
                  <a:lnTo>
                    <a:pt x="4748" y="1507"/>
                  </a:lnTo>
                  <a:lnTo>
                    <a:pt x="4520" y="1895"/>
                  </a:lnTo>
                  <a:lnTo>
                    <a:pt x="3984" y="1826"/>
                  </a:lnTo>
                  <a:lnTo>
                    <a:pt x="3813" y="1724"/>
                  </a:lnTo>
                  <a:lnTo>
                    <a:pt x="3630" y="1735"/>
                  </a:lnTo>
                  <a:lnTo>
                    <a:pt x="3368" y="1735"/>
                  </a:lnTo>
                  <a:lnTo>
                    <a:pt x="2340" y="970"/>
                  </a:lnTo>
                  <a:lnTo>
                    <a:pt x="1781" y="970"/>
                  </a:lnTo>
                  <a:lnTo>
                    <a:pt x="1496" y="674"/>
                  </a:lnTo>
                  <a:lnTo>
                    <a:pt x="1496" y="160"/>
                  </a:lnTo>
                  <a:lnTo>
                    <a:pt x="1085" y="0"/>
                  </a:lnTo>
                  <a:lnTo>
                    <a:pt x="549" y="594"/>
                  </a:lnTo>
                  <a:lnTo>
                    <a:pt x="58" y="1142"/>
                  </a:lnTo>
                  <a:lnTo>
                    <a:pt x="446" y="1769"/>
                  </a:lnTo>
                  <a:lnTo>
                    <a:pt x="549" y="2226"/>
                  </a:lnTo>
                  <a:lnTo>
                    <a:pt x="914" y="3264"/>
                  </a:lnTo>
                  <a:lnTo>
                    <a:pt x="617" y="3938"/>
                  </a:lnTo>
                  <a:lnTo>
                    <a:pt x="229" y="4531"/>
                  </a:lnTo>
                  <a:lnTo>
                    <a:pt x="1" y="4908"/>
                  </a:lnTo>
                  <a:lnTo>
                    <a:pt x="1" y="4953"/>
                  </a:lnTo>
                  <a:lnTo>
                    <a:pt x="206" y="5296"/>
                  </a:lnTo>
                  <a:lnTo>
                    <a:pt x="149" y="5957"/>
                  </a:lnTo>
                  <a:lnTo>
                    <a:pt x="3025" y="7818"/>
                  </a:lnTo>
                  <a:lnTo>
                    <a:pt x="3082" y="8343"/>
                  </a:lnTo>
                  <a:lnTo>
                    <a:pt x="4223" y="9244"/>
                  </a:lnTo>
                  <a:lnTo>
                    <a:pt x="4543" y="8947"/>
                  </a:lnTo>
                  <a:lnTo>
                    <a:pt x="4714" y="8343"/>
                  </a:lnTo>
                  <a:lnTo>
                    <a:pt x="4965" y="7977"/>
                  </a:lnTo>
                  <a:lnTo>
                    <a:pt x="5091" y="7327"/>
                  </a:lnTo>
                  <a:lnTo>
                    <a:pt x="5399" y="7270"/>
                  </a:lnTo>
                  <a:lnTo>
                    <a:pt x="5593" y="6893"/>
                  </a:lnTo>
                  <a:lnTo>
                    <a:pt x="6164" y="6528"/>
                  </a:lnTo>
                  <a:lnTo>
                    <a:pt x="5696" y="5775"/>
                  </a:lnTo>
                  <a:lnTo>
                    <a:pt x="5661" y="2465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5005550" y="2130100"/>
              <a:ext cx="179775" cy="89325"/>
            </a:xfrm>
            <a:custGeom>
              <a:avLst/>
              <a:gdLst/>
              <a:ahLst/>
              <a:cxnLst/>
              <a:rect l="l" t="t" r="r" b="b"/>
              <a:pathLst>
                <a:path w="7191" h="3573" extrusionOk="0">
                  <a:moveTo>
                    <a:pt x="7191" y="833"/>
                  </a:moveTo>
                  <a:lnTo>
                    <a:pt x="6688" y="696"/>
                  </a:lnTo>
                  <a:lnTo>
                    <a:pt x="6220" y="388"/>
                  </a:lnTo>
                  <a:lnTo>
                    <a:pt x="5113" y="297"/>
                  </a:lnTo>
                  <a:lnTo>
                    <a:pt x="3881" y="274"/>
                  </a:lnTo>
                  <a:lnTo>
                    <a:pt x="3653" y="377"/>
                  </a:lnTo>
                  <a:lnTo>
                    <a:pt x="2500" y="0"/>
                  </a:lnTo>
                  <a:lnTo>
                    <a:pt x="2146" y="183"/>
                  </a:lnTo>
                  <a:lnTo>
                    <a:pt x="2215" y="696"/>
                  </a:lnTo>
                  <a:lnTo>
                    <a:pt x="914" y="400"/>
                  </a:lnTo>
                  <a:lnTo>
                    <a:pt x="469" y="514"/>
                  </a:lnTo>
                  <a:lnTo>
                    <a:pt x="434" y="902"/>
                  </a:lnTo>
                  <a:lnTo>
                    <a:pt x="686" y="982"/>
                  </a:lnTo>
                  <a:lnTo>
                    <a:pt x="240" y="1575"/>
                  </a:lnTo>
                  <a:lnTo>
                    <a:pt x="902" y="1895"/>
                  </a:lnTo>
                  <a:lnTo>
                    <a:pt x="1359" y="1666"/>
                  </a:lnTo>
                  <a:lnTo>
                    <a:pt x="2375" y="2146"/>
                  </a:lnTo>
                  <a:lnTo>
                    <a:pt x="1633" y="2785"/>
                  </a:lnTo>
                  <a:lnTo>
                    <a:pt x="1039" y="2693"/>
                  </a:lnTo>
                  <a:lnTo>
                    <a:pt x="845" y="2979"/>
                  </a:lnTo>
                  <a:lnTo>
                    <a:pt x="1" y="2830"/>
                  </a:lnTo>
                  <a:lnTo>
                    <a:pt x="92" y="3355"/>
                  </a:lnTo>
                  <a:lnTo>
                    <a:pt x="857" y="3287"/>
                  </a:lnTo>
                  <a:lnTo>
                    <a:pt x="1872" y="3572"/>
                  </a:lnTo>
                  <a:lnTo>
                    <a:pt x="3230" y="3435"/>
                  </a:lnTo>
                  <a:lnTo>
                    <a:pt x="3367" y="3230"/>
                  </a:lnTo>
                  <a:lnTo>
                    <a:pt x="3208" y="3013"/>
                  </a:lnTo>
                  <a:lnTo>
                    <a:pt x="3778" y="2579"/>
                  </a:lnTo>
                  <a:lnTo>
                    <a:pt x="4235" y="2408"/>
                  </a:lnTo>
                  <a:lnTo>
                    <a:pt x="5056" y="2545"/>
                  </a:lnTo>
                  <a:lnTo>
                    <a:pt x="5136" y="1974"/>
                  </a:lnTo>
                  <a:lnTo>
                    <a:pt x="6049" y="1860"/>
                  </a:lnTo>
                  <a:lnTo>
                    <a:pt x="6198" y="1518"/>
                  </a:lnTo>
                  <a:lnTo>
                    <a:pt x="7168" y="102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5756200" y="2781725"/>
              <a:ext cx="105000" cy="92475"/>
            </a:xfrm>
            <a:custGeom>
              <a:avLst/>
              <a:gdLst/>
              <a:ahLst/>
              <a:cxnLst/>
              <a:rect l="l" t="t" r="r" b="b"/>
              <a:pathLst>
                <a:path w="4200" h="3699" extrusionOk="0">
                  <a:moveTo>
                    <a:pt x="3926" y="332"/>
                  </a:moveTo>
                  <a:lnTo>
                    <a:pt x="3184" y="1"/>
                  </a:lnTo>
                  <a:lnTo>
                    <a:pt x="2899" y="617"/>
                  </a:lnTo>
                  <a:lnTo>
                    <a:pt x="2203" y="274"/>
                  </a:lnTo>
                  <a:lnTo>
                    <a:pt x="1450" y="126"/>
                  </a:lnTo>
                  <a:lnTo>
                    <a:pt x="434" y="309"/>
                  </a:lnTo>
                  <a:lnTo>
                    <a:pt x="0" y="1050"/>
                  </a:lnTo>
                  <a:lnTo>
                    <a:pt x="308" y="2157"/>
                  </a:lnTo>
                  <a:lnTo>
                    <a:pt x="788" y="3093"/>
                  </a:lnTo>
                  <a:lnTo>
                    <a:pt x="1164" y="3561"/>
                  </a:lnTo>
                  <a:lnTo>
                    <a:pt x="1826" y="3698"/>
                  </a:lnTo>
                  <a:lnTo>
                    <a:pt x="2500" y="3333"/>
                  </a:lnTo>
                  <a:lnTo>
                    <a:pt x="3333" y="3264"/>
                  </a:lnTo>
                  <a:lnTo>
                    <a:pt x="2933" y="2728"/>
                  </a:lnTo>
                  <a:lnTo>
                    <a:pt x="4200" y="2021"/>
                  </a:lnTo>
                  <a:lnTo>
                    <a:pt x="4189" y="925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6077175" y="2234525"/>
              <a:ext cx="84175" cy="97575"/>
            </a:xfrm>
            <a:custGeom>
              <a:avLst/>
              <a:gdLst/>
              <a:ahLst/>
              <a:cxnLst/>
              <a:rect l="l" t="t" r="r" b="b"/>
              <a:pathLst>
                <a:path w="3367" h="3903" extrusionOk="0">
                  <a:moveTo>
                    <a:pt x="0" y="799"/>
                  </a:moveTo>
                  <a:lnTo>
                    <a:pt x="890" y="1586"/>
                  </a:lnTo>
                  <a:lnTo>
                    <a:pt x="399" y="1746"/>
                  </a:lnTo>
                  <a:lnTo>
                    <a:pt x="1141" y="2716"/>
                  </a:lnTo>
                  <a:lnTo>
                    <a:pt x="1301" y="3401"/>
                  </a:lnTo>
                  <a:lnTo>
                    <a:pt x="1598" y="3903"/>
                  </a:lnTo>
                  <a:lnTo>
                    <a:pt x="2237" y="3823"/>
                  </a:lnTo>
                  <a:lnTo>
                    <a:pt x="2693" y="3446"/>
                  </a:lnTo>
                  <a:lnTo>
                    <a:pt x="3298" y="3275"/>
                  </a:lnTo>
                  <a:lnTo>
                    <a:pt x="3367" y="2762"/>
                  </a:lnTo>
                  <a:lnTo>
                    <a:pt x="2887" y="1689"/>
                  </a:lnTo>
                  <a:lnTo>
                    <a:pt x="2408" y="1084"/>
                  </a:lnTo>
                  <a:lnTo>
                    <a:pt x="1244" y="0"/>
                  </a:lnTo>
                  <a:lnTo>
                    <a:pt x="1255" y="228"/>
                  </a:lnTo>
                  <a:lnTo>
                    <a:pt x="959" y="285"/>
                  </a:lnTo>
                  <a:lnTo>
                    <a:pt x="457" y="331"/>
                  </a:lnTo>
                  <a:lnTo>
                    <a:pt x="354" y="742"/>
                  </a:lnTo>
                  <a:lnTo>
                    <a:pt x="11" y="71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39"/>
            <p:cNvSpPr/>
            <p:nvPr/>
          </p:nvSpPr>
          <p:spPr>
            <a:xfrm>
              <a:off x="4620100" y="2429950"/>
              <a:ext cx="37125" cy="35125"/>
            </a:xfrm>
            <a:custGeom>
              <a:avLst/>
              <a:gdLst/>
              <a:ahLst/>
              <a:cxnLst/>
              <a:rect l="l" t="t" r="r" b="b"/>
              <a:pathLst>
                <a:path w="1485" h="1405" extrusionOk="0">
                  <a:moveTo>
                    <a:pt x="982" y="80"/>
                  </a:moveTo>
                  <a:lnTo>
                    <a:pt x="457" y="0"/>
                  </a:lnTo>
                  <a:lnTo>
                    <a:pt x="1" y="879"/>
                  </a:lnTo>
                  <a:lnTo>
                    <a:pt x="697" y="959"/>
                  </a:lnTo>
                  <a:lnTo>
                    <a:pt x="937" y="1404"/>
                  </a:lnTo>
                  <a:lnTo>
                    <a:pt x="1485" y="1370"/>
                  </a:lnTo>
                  <a:lnTo>
                    <a:pt x="1142" y="685"/>
                  </a:lnTo>
                  <a:lnTo>
                    <a:pt x="1176" y="48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39"/>
            <p:cNvSpPr/>
            <p:nvPr/>
          </p:nvSpPr>
          <p:spPr>
            <a:xfrm>
              <a:off x="5691150" y="2602275"/>
              <a:ext cx="164075" cy="194600"/>
            </a:xfrm>
            <a:custGeom>
              <a:avLst/>
              <a:gdLst/>
              <a:ahLst/>
              <a:cxnLst/>
              <a:rect l="l" t="t" r="r" b="b"/>
              <a:pathLst>
                <a:path w="6563" h="7784" extrusionOk="0">
                  <a:moveTo>
                    <a:pt x="6528" y="7510"/>
                  </a:moveTo>
                  <a:lnTo>
                    <a:pt x="6562" y="6597"/>
                  </a:lnTo>
                  <a:lnTo>
                    <a:pt x="6277" y="5946"/>
                  </a:lnTo>
                  <a:lnTo>
                    <a:pt x="5592" y="5318"/>
                  </a:lnTo>
                  <a:lnTo>
                    <a:pt x="4976" y="4520"/>
                  </a:lnTo>
                  <a:lnTo>
                    <a:pt x="4166" y="3458"/>
                  </a:lnTo>
                  <a:lnTo>
                    <a:pt x="3116" y="2910"/>
                  </a:lnTo>
                  <a:lnTo>
                    <a:pt x="3310" y="2579"/>
                  </a:lnTo>
                  <a:lnTo>
                    <a:pt x="3778" y="2340"/>
                  </a:lnTo>
                  <a:lnTo>
                    <a:pt x="3344" y="1552"/>
                  </a:lnTo>
                  <a:lnTo>
                    <a:pt x="2374" y="1541"/>
                  </a:lnTo>
                  <a:lnTo>
                    <a:pt x="1895" y="731"/>
                  </a:lnTo>
                  <a:lnTo>
                    <a:pt x="1324" y="0"/>
                  </a:lnTo>
                  <a:lnTo>
                    <a:pt x="936" y="149"/>
                  </a:lnTo>
                  <a:lnTo>
                    <a:pt x="1210" y="1176"/>
                  </a:lnTo>
                  <a:lnTo>
                    <a:pt x="799" y="1153"/>
                  </a:lnTo>
                  <a:lnTo>
                    <a:pt x="696" y="936"/>
                  </a:lnTo>
                  <a:lnTo>
                    <a:pt x="114" y="1530"/>
                  </a:lnTo>
                  <a:lnTo>
                    <a:pt x="0" y="1872"/>
                  </a:lnTo>
                  <a:lnTo>
                    <a:pt x="366" y="2134"/>
                  </a:lnTo>
                  <a:lnTo>
                    <a:pt x="491" y="2682"/>
                  </a:lnTo>
                  <a:lnTo>
                    <a:pt x="1039" y="2728"/>
                  </a:lnTo>
                  <a:lnTo>
                    <a:pt x="982" y="3675"/>
                  </a:lnTo>
                  <a:lnTo>
                    <a:pt x="1119" y="4497"/>
                  </a:lnTo>
                  <a:lnTo>
                    <a:pt x="1872" y="3949"/>
                  </a:lnTo>
                  <a:lnTo>
                    <a:pt x="2134" y="4120"/>
                  </a:lnTo>
                  <a:lnTo>
                    <a:pt x="2591" y="4097"/>
                  </a:lnTo>
                  <a:lnTo>
                    <a:pt x="2705" y="3778"/>
                  </a:lnTo>
                  <a:lnTo>
                    <a:pt x="3321" y="3835"/>
                  </a:lnTo>
                  <a:lnTo>
                    <a:pt x="4017" y="4577"/>
                  </a:lnTo>
                  <a:lnTo>
                    <a:pt x="4200" y="5478"/>
                  </a:lnTo>
                  <a:lnTo>
                    <a:pt x="4942" y="6266"/>
                  </a:lnTo>
                  <a:lnTo>
                    <a:pt x="5010" y="7030"/>
                  </a:lnTo>
                  <a:lnTo>
                    <a:pt x="4805" y="7441"/>
                  </a:lnTo>
                  <a:lnTo>
                    <a:pt x="5501" y="7783"/>
                  </a:lnTo>
                  <a:lnTo>
                    <a:pt x="5786" y="717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39"/>
            <p:cNvSpPr/>
            <p:nvPr/>
          </p:nvSpPr>
          <p:spPr>
            <a:xfrm>
              <a:off x="4390150" y="2326375"/>
              <a:ext cx="25125" cy="35125"/>
            </a:xfrm>
            <a:custGeom>
              <a:avLst/>
              <a:gdLst/>
              <a:ahLst/>
              <a:cxnLst/>
              <a:rect l="l" t="t" r="r" b="b"/>
              <a:pathLst>
                <a:path w="1005" h="1405" extrusionOk="0">
                  <a:moveTo>
                    <a:pt x="514" y="1233"/>
                  </a:moveTo>
                  <a:lnTo>
                    <a:pt x="640" y="743"/>
                  </a:lnTo>
                  <a:lnTo>
                    <a:pt x="1005" y="400"/>
                  </a:lnTo>
                  <a:lnTo>
                    <a:pt x="834" y="35"/>
                  </a:lnTo>
                  <a:lnTo>
                    <a:pt x="491" y="1"/>
                  </a:lnTo>
                  <a:lnTo>
                    <a:pt x="480" y="24"/>
                  </a:lnTo>
                  <a:lnTo>
                    <a:pt x="183" y="663"/>
                  </a:lnTo>
                  <a:lnTo>
                    <a:pt x="1" y="1404"/>
                  </a:lnTo>
                  <a:lnTo>
                    <a:pt x="252" y="1404"/>
                  </a:lnTo>
                  <a:lnTo>
                    <a:pt x="309" y="125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39"/>
            <p:cNvSpPr/>
            <p:nvPr/>
          </p:nvSpPr>
          <p:spPr>
            <a:xfrm>
              <a:off x="3492575" y="2918100"/>
              <a:ext cx="77925" cy="95325"/>
            </a:xfrm>
            <a:custGeom>
              <a:avLst/>
              <a:gdLst/>
              <a:ahLst/>
              <a:cxnLst/>
              <a:rect l="l" t="t" r="r" b="b"/>
              <a:pathLst>
                <a:path w="3117" h="3813" extrusionOk="0">
                  <a:moveTo>
                    <a:pt x="2409" y="788"/>
                  </a:moveTo>
                  <a:lnTo>
                    <a:pt x="2181" y="765"/>
                  </a:lnTo>
                  <a:lnTo>
                    <a:pt x="2021" y="1130"/>
                  </a:lnTo>
                  <a:lnTo>
                    <a:pt x="1793" y="1119"/>
                  </a:lnTo>
                  <a:lnTo>
                    <a:pt x="1633" y="936"/>
                  </a:lnTo>
                  <a:lnTo>
                    <a:pt x="1690" y="560"/>
                  </a:lnTo>
                  <a:lnTo>
                    <a:pt x="1359" y="1"/>
                  </a:lnTo>
                  <a:lnTo>
                    <a:pt x="1142" y="103"/>
                  </a:lnTo>
                  <a:lnTo>
                    <a:pt x="971" y="138"/>
                  </a:lnTo>
                  <a:lnTo>
                    <a:pt x="606" y="560"/>
                  </a:lnTo>
                  <a:lnTo>
                    <a:pt x="229" y="1051"/>
                  </a:lnTo>
                  <a:lnTo>
                    <a:pt x="195" y="1324"/>
                  </a:lnTo>
                  <a:lnTo>
                    <a:pt x="1" y="1610"/>
                  </a:lnTo>
                  <a:lnTo>
                    <a:pt x="537" y="2192"/>
                  </a:lnTo>
                  <a:lnTo>
                    <a:pt x="1222" y="2694"/>
                  </a:lnTo>
                  <a:lnTo>
                    <a:pt x="1952" y="3379"/>
                  </a:lnTo>
                  <a:lnTo>
                    <a:pt x="2763" y="3812"/>
                  </a:lnTo>
                  <a:lnTo>
                    <a:pt x="2980" y="3801"/>
                  </a:lnTo>
                  <a:lnTo>
                    <a:pt x="3048" y="3059"/>
                  </a:lnTo>
                  <a:lnTo>
                    <a:pt x="3116" y="2945"/>
                  </a:lnTo>
                  <a:lnTo>
                    <a:pt x="3094" y="2591"/>
                  </a:lnTo>
                  <a:lnTo>
                    <a:pt x="2763" y="2203"/>
                  </a:lnTo>
                  <a:lnTo>
                    <a:pt x="2500" y="2146"/>
                  </a:lnTo>
                  <a:lnTo>
                    <a:pt x="2272" y="1895"/>
                  </a:lnTo>
                  <a:lnTo>
                    <a:pt x="2443" y="1496"/>
                  </a:lnTo>
                  <a:lnTo>
                    <a:pt x="2363" y="105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39"/>
            <p:cNvSpPr/>
            <p:nvPr/>
          </p:nvSpPr>
          <p:spPr>
            <a:xfrm>
              <a:off x="3902575" y="2360625"/>
              <a:ext cx="311000" cy="307300"/>
            </a:xfrm>
            <a:custGeom>
              <a:avLst/>
              <a:gdLst/>
              <a:ahLst/>
              <a:cxnLst/>
              <a:rect l="l" t="t" r="r" b="b"/>
              <a:pathLst>
                <a:path w="12440" h="12292" extrusionOk="0">
                  <a:moveTo>
                    <a:pt x="12029" y="1427"/>
                  </a:moveTo>
                  <a:lnTo>
                    <a:pt x="11812" y="1119"/>
                  </a:lnTo>
                  <a:lnTo>
                    <a:pt x="11036" y="1004"/>
                  </a:lnTo>
                  <a:lnTo>
                    <a:pt x="10785" y="845"/>
                  </a:lnTo>
                  <a:lnTo>
                    <a:pt x="10499" y="845"/>
                  </a:lnTo>
                  <a:lnTo>
                    <a:pt x="10214" y="445"/>
                  </a:lnTo>
                  <a:lnTo>
                    <a:pt x="9176" y="263"/>
                  </a:lnTo>
                  <a:lnTo>
                    <a:pt x="8662" y="377"/>
                  </a:lnTo>
                  <a:lnTo>
                    <a:pt x="8126" y="810"/>
                  </a:lnTo>
                  <a:lnTo>
                    <a:pt x="7920" y="1244"/>
                  </a:lnTo>
                  <a:lnTo>
                    <a:pt x="8126" y="1929"/>
                  </a:lnTo>
                  <a:lnTo>
                    <a:pt x="7783" y="2363"/>
                  </a:lnTo>
                  <a:lnTo>
                    <a:pt x="7430" y="2591"/>
                  </a:lnTo>
                  <a:lnTo>
                    <a:pt x="6585" y="2146"/>
                  </a:lnTo>
                  <a:lnTo>
                    <a:pt x="5490" y="1758"/>
                  </a:lnTo>
                  <a:lnTo>
                    <a:pt x="4793" y="1598"/>
                  </a:lnTo>
                  <a:lnTo>
                    <a:pt x="4394" y="776"/>
                  </a:lnTo>
                  <a:lnTo>
                    <a:pt x="3367" y="377"/>
                  </a:lnTo>
                  <a:lnTo>
                    <a:pt x="2716" y="217"/>
                  </a:lnTo>
                  <a:lnTo>
                    <a:pt x="2408" y="308"/>
                  </a:lnTo>
                  <a:lnTo>
                    <a:pt x="1495" y="0"/>
                  </a:lnTo>
                  <a:lnTo>
                    <a:pt x="1484" y="696"/>
                  </a:lnTo>
                  <a:lnTo>
                    <a:pt x="1107" y="947"/>
                  </a:lnTo>
                  <a:lnTo>
                    <a:pt x="890" y="1233"/>
                  </a:lnTo>
                  <a:lnTo>
                    <a:pt x="365" y="1598"/>
                  </a:lnTo>
                  <a:lnTo>
                    <a:pt x="468" y="1963"/>
                  </a:lnTo>
                  <a:lnTo>
                    <a:pt x="411" y="2351"/>
                  </a:lnTo>
                  <a:lnTo>
                    <a:pt x="35" y="2545"/>
                  </a:lnTo>
                  <a:lnTo>
                    <a:pt x="308" y="3344"/>
                  </a:lnTo>
                  <a:lnTo>
                    <a:pt x="365" y="3778"/>
                  </a:lnTo>
                  <a:lnTo>
                    <a:pt x="240" y="4519"/>
                  </a:lnTo>
                  <a:lnTo>
                    <a:pt x="308" y="4930"/>
                  </a:lnTo>
                  <a:lnTo>
                    <a:pt x="229" y="5432"/>
                  </a:lnTo>
                  <a:lnTo>
                    <a:pt x="297" y="6003"/>
                  </a:lnTo>
                  <a:lnTo>
                    <a:pt x="0" y="6368"/>
                  </a:lnTo>
                  <a:lnTo>
                    <a:pt x="480" y="7042"/>
                  </a:lnTo>
                  <a:lnTo>
                    <a:pt x="514" y="7430"/>
                  </a:lnTo>
                  <a:lnTo>
                    <a:pt x="799" y="7943"/>
                  </a:lnTo>
                  <a:lnTo>
                    <a:pt x="1164" y="7772"/>
                  </a:lnTo>
                  <a:lnTo>
                    <a:pt x="1781" y="8183"/>
                  </a:lnTo>
                  <a:lnTo>
                    <a:pt x="2134" y="8753"/>
                  </a:lnTo>
                  <a:lnTo>
                    <a:pt x="3390" y="9153"/>
                  </a:lnTo>
                  <a:lnTo>
                    <a:pt x="3835" y="9655"/>
                  </a:lnTo>
                  <a:lnTo>
                    <a:pt x="4394" y="9313"/>
                  </a:lnTo>
                  <a:lnTo>
                    <a:pt x="5159" y="8810"/>
                  </a:lnTo>
                  <a:lnTo>
                    <a:pt x="8343" y="10556"/>
                  </a:lnTo>
                  <a:lnTo>
                    <a:pt x="11538" y="12291"/>
                  </a:lnTo>
                  <a:lnTo>
                    <a:pt x="11538" y="11903"/>
                  </a:lnTo>
                  <a:lnTo>
                    <a:pt x="12440" y="11903"/>
                  </a:lnTo>
                  <a:lnTo>
                    <a:pt x="12371" y="10100"/>
                  </a:lnTo>
                  <a:lnTo>
                    <a:pt x="12223" y="6756"/>
                  </a:lnTo>
                  <a:lnTo>
                    <a:pt x="12040" y="3515"/>
                  </a:lnTo>
                  <a:lnTo>
                    <a:pt x="11755" y="2796"/>
                  </a:lnTo>
                  <a:lnTo>
                    <a:pt x="11926" y="2237"/>
                  </a:lnTo>
                  <a:lnTo>
                    <a:pt x="11766" y="184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39"/>
            <p:cNvSpPr/>
            <p:nvPr/>
          </p:nvSpPr>
          <p:spPr>
            <a:xfrm>
              <a:off x="5313675" y="2889275"/>
              <a:ext cx="42550" cy="87625"/>
            </a:xfrm>
            <a:custGeom>
              <a:avLst/>
              <a:gdLst/>
              <a:ahLst/>
              <a:cxnLst/>
              <a:rect l="l" t="t" r="r" b="b"/>
              <a:pathLst>
                <a:path w="1702" h="3505" extrusionOk="0">
                  <a:moveTo>
                    <a:pt x="1291" y="3288"/>
                  </a:moveTo>
                  <a:lnTo>
                    <a:pt x="1610" y="3025"/>
                  </a:lnTo>
                  <a:lnTo>
                    <a:pt x="1701" y="2089"/>
                  </a:lnTo>
                  <a:lnTo>
                    <a:pt x="1268" y="1142"/>
                  </a:lnTo>
                  <a:lnTo>
                    <a:pt x="857" y="503"/>
                  </a:lnTo>
                  <a:lnTo>
                    <a:pt x="275" y="1"/>
                  </a:lnTo>
                  <a:lnTo>
                    <a:pt x="1" y="1473"/>
                  </a:lnTo>
                  <a:lnTo>
                    <a:pt x="206" y="2774"/>
                  </a:lnTo>
                  <a:lnTo>
                    <a:pt x="606" y="350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39"/>
            <p:cNvSpPr/>
            <p:nvPr/>
          </p:nvSpPr>
          <p:spPr>
            <a:xfrm>
              <a:off x="4240950" y="3762025"/>
              <a:ext cx="45950" cy="45400"/>
            </a:xfrm>
            <a:custGeom>
              <a:avLst/>
              <a:gdLst/>
              <a:ahLst/>
              <a:cxnLst/>
              <a:rect l="l" t="t" r="r" b="b"/>
              <a:pathLst>
                <a:path w="1838" h="1816" extrusionOk="0">
                  <a:moveTo>
                    <a:pt x="810" y="1724"/>
                  </a:moveTo>
                  <a:lnTo>
                    <a:pt x="970" y="1439"/>
                  </a:lnTo>
                  <a:lnTo>
                    <a:pt x="1415" y="1302"/>
                  </a:lnTo>
                  <a:lnTo>
                    <a:pt x="1564" y="1005"/>
                  </a:lnTo>
                  <a:lnTo>
                    <a:pt x="1837" y="560"/>
                  </a:lnTo>
                  <a:lnTo>
                    <a:pt x="1598" y="286"/>
                  </a:lnTo>
                  <a:lnTo>
                    <a:pt x="1267" y="1"/>
                  </a:lnTo>
                  <a:lnTo>
                    <a:pt x="902" y="183"/>
                  </a:lnTo>
                  <a:lnTo>
                    <a:pt x="457" y="549"/>
                  </a:lnTo>
                  <a:lnTo>
                    <a:pt x="0" y="1119"/>
                  </a:lnTo>
                  <a:lnTo>
                    <a:pt x="525" y="181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39"/>
            <p:cNvSpPr/>
            <p:nvPr/>
          </p:nvSpPr>
          <p:spPr>
            <a:xfrm>
              <a:off x="4070900" y="1843925"/>
              <a:ext cx="94750" cy="52825"/>
            </a:xfrm>
            <a:custGeom>
              <a:avLst/>
              <a:gdLst/>
              <a:ahLst/>
              <a:cxnLst/>
              <a:rect l="l" t="t" r="r" b="b"/>
              <a:pathLst>
                <a:path w="3790" h="2113" extrusionOk="0">
                  <a:moveTo>
                    <a:pt x="3664" y="663"/>
                  </a:moveTo>
                  <a:lnTo>
                    <a:pt x="2956" y="252"/>
                  </a:lnTo>
                  <a:lnTo>
                    <a:pt x="2591" y="195"/>
                  </a:lnTo>
                  <a:lnTo>
                    <a:pt x="2465" y="1"/>
                  </a:lnTo>
                  <a:lnTo>
                    <a:pt x="1838" y="92"/>
                  </a:lnTo>
                  <a:lnTo>
                    <a:pt x="708" y="35"/>
                  </a:lnTo>
                  <a:lnTo>
                    <a:pt x="0" y="309"/>
                  </a:lnTo>
                  <a:lnTo>
                    <a:pt x="240" y="1016"/>
                  </a:lnTo>
                  <a:lnTo>
                    <a:pt x="948" y="1176"/>
                  </a:lnTo>
                  <a:lnTo>
                    <a:pt x="1267" y="1302"/>
                  </a:lnTo>
                  <a:lnTo>
                    <a:pt x="1233" y="1541"/>
                  </a:lnTo>
                  <a:lnTo>
                    <a:pt x="1324" y="1758"/>
                  </a:lnTo>
                  <a:lnTo>
                    <a:pt x="1678" y="1850"/>
                  </a:lnTo>
                  <a:lnTo>
                    <a:pt x="1883" y="2112"/>
                  </a:lnTo>
                  <a:lnTo>
                    <a:pt x="2534" y="2112"/>
                  </a:lnTo>
                  <a:lnTo>
                    <a:pt x="3219" y="1804"/>
                  </a:lnTo>
                  <a:lnTo>
                    <a:pt x="3287" y="1313"/>
                  </a:lnTo>
                  <a:lnTo>
                    <a:pt x="3789" y="1028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39"/>
            <p:cNvSpPr/>
            <p:nvPr/>
          </p:nvSpPr>
          <p:spPr>
            <a:xfrm>
              <a:off x="3820400" y="1979175"/>
              <a:ext cx="9725" cy="15125"/>
            </a:xfrm>
            <a:custGeom>
              <a:avLst/>
              <a:gdLst/>
              <a:ahLst/>
              <a:cxnLst/>
              <a:rect l="l" t="t" r="r" b="b"/>
              <a:pathLst>
                <a:path w="389" h="605" extrusionOk="0">
                  <a:moveTo>
                    <a:pt x="366" y="594"/>
                  </a:moveTo>
                  <a:lnTo>
                    <a:pt x="389" y="206"/>
                  </a:lnTo>
                  <a:lnTo>
                    <a:pt x="252" y="0"/>
                  </a:lnTo>
                  <a:lnTo>
                    <a:pt x="58" y="34"/>
                  </a:lnTo>
                  <a:lnTo>
                    <a:pt x="1" y="536"/>
                  </a:lnTo>
                  <a:lnTo>
                    <a:pt x="160" y="6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39"/>
            <p:cNvSpPr/>
            <p:nvPr/>
          </p:nvSpPr>
          <p:spPr>
            <a:xfrm>
              <a:off x="4068900" y="1810550"/>
              <a:ext cx="119275" cy="49950"/>
            </a:xfrm>
            <a:custGeom>
              <a:avLst/>
              <a:gdLst/>
              <a:ahLst/>
              <a:cxnLst/>
              <a:rect l="l" t="t" r="r" b="b"/>
              <a:pathLst>
                <a:path w="4771" h="1998" extrusionOk="0">
                  <a:moveTo>
                    <a:pt x="3983" y="411"/>
                  </a:moveTo>
                  <a:lnTo>
                    <a:pt x="3447" y="411"/>
                  </a:lnTo>
                  <a:lnTo>
                    <a:pt x="2819" y="103"/>
                  </a:lnTo>
                  <a:lnTo>
                    <a:pt x="2523" y="1"/>
                  </a:lnTo>
                  <a:lnTo>
                    <a:pt x="1986" y="149"/>
                  </a:lnTo>
                  <a:lnTo>
                    <a:pt x="1963" y="799"/>
                  </a:lnTo>
                  <a:lnTo>
                    <a:pt x="1450" y="811"/>
                  </a:lnTo>
                  <a:lnTo>
                    <a:pt x="822" y="172"/>
                  </a:lnTo>
                  <a:lnTo>
                    <a:pt x="252" y="468"/>
                  </a:lnTo>
                  <a:lnTo>
                    <a:pt x="1" y="1005"/>
                  </a:lnTo>
                  <a:lnTo>
                    <a:pt x="80" y="1644"/>
                  </a:lnTo>
                  <a:lnTo>
                    <a:pt x="788" y="1370"/>
                  </a:lnTo>
                  <a:lnTo>
                    <a:pt x="1918" y="1427"/>
                  </a:lnTo>
                  <a:lnTo>
                    <a:pt x="2545" y="1347"/>
                  </a:lnTo>
                  <a:lnTo>
                    <a:pt x="2671" y="1530"/>
                  </a:lnTo>
                  <a:lnTo>
                    <a:pt x="3036" y="1587"/>
                  </a:lnTo>
                  <a:lnTo>
                    <a:pt x="3744" y="1998"/>
                  </a:lnTo>
                  <a:lnTo>
                    <a:pt x="4120" y="1861"/>
                  </a:lnTo>
                  <a:lnTo>
                    <a:pt x="4771" y="1530"/>
                  </a:lnTo>
                  <a:lnTo>
                    <a:pt x="4474" y="1016"/>
                  </a:lnTo>
                  <a:lnTo>
                    <a:pt x="4326" y="617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39"/>
            <p:cNvSpPr/>
            <p:nvPr/>
          </p:nvSpPr>
          <p:spPr>
            <a:xfrm>
              <a:off x="3387025" y="2300700"/>
              <a:ext cx="313000" cy="325550"/>
            </a:xfrm>
            <a:custGeom>
              <a:avLst/>
              <a:gdLst/>
              <a:ahLst/>
              <a:cxnLst/>
              <a:rect l="l" t="t" r="r" b="b"/>
              <a:pathLst>
                <a:path w="12520" h="13022" extrusionOk="0">
                  <a:moveTo>
                    <a:pt x="11732" y="537"/>
                  </a:moveTo>
                  <a:lnTo>
                    <a:pt x="11401" y="526"/>
                  </a:lnTo>
                  <a:lnTo>
                    <a:pt x="10625" y="320"/>
                  </a:lnTo>
                  <a:lnTo>
                    <a:pt x="9906" y="377"/>
                  </a:lnTo>
                  <a:lnTo>
                    <a:pt x="9461" y="1"/>
                  </a:lnTo>
                  <a:lnTo>
                    <a:pt x="8913" y="1"/>
                  </a:lnTo>
                  <a:lnTo>
                    <a:pt x="8651" y="548"/>
                  </a:lnTo>
                  <a:lnTo>
                    <a:pt x="8126" y="1507"/>
                  </a:lnTo>
                  <a:lnTo>
                    <a:pt x="7555" y="1872"/>
                  </a:lnTo>
                  <a:lnTo>
                    <a:pt x="6779" y="2294"/>
                  </a:lnTo>
                  <a:lnTo>
                    <a:pt x="6289" y="2899"/>
                  </a:lnTo>
                  <a:lnTo>
                    <a:pt x="6152" y="3390"/>
                  </a:lnTo>
                  <a:lnTo>
                    <a:pt x="5855" y="4155"/>
                  </a:lnTo>
                  <a:lnTo>
                    <a:pt x="6015" y="5284"/>
                  </a:lnTo>
                  <a:lnTo>
                    <a:pt x="5341" y="6038"/>
                  </a:lnTo>
                  <a:lnTo>
                    <a:pt x="4953" y="6289"/>
                  </a:lnTo>
                  <a:lnTo>
                    <a:pt x="4326" y="6916"/>
                  </a:lnTo>
                  <a:lnTo>
                    <a:pt x="3607" y="7008"/>
                  </a:lnTo>
                  <a:lnTo>
                    <a:pt x="3207" y="7350"/>
                  </a:lnTo>
                  <a:lnTo>
                    <a:pt x="3184" y="7373"/>
                  </a:lnTo>
                  <a:lnTo>
                    <a:pt x="2671" y="8297"/>
                  </a:lnTo>
                  <a:lnTo>
                    <a:pt x="2146" y="8628"/>
                  </a:lnTo>
                  <a:lnTo>
                    <a:pt x="1849" y="9199"/>
                  </a:lnTo>
                  <a:lnTo>
                    <a:pt x="1815" y="9667"/>
                  </a:lnTo>
                  <a:lnTo>
                    <a:pt x="1587" y="10203"/>
                  </a:lnTo>
                  <a:lnTo>
                    <a:pt x="1324" y="10351"/>
                  </a:lnTo>
                  <a:lnTo>
                    <a:pt x="879" y="10922"/>
                  </a:lnTo>
                  <a:lnTo>
                    <a:pt x="594" y="11561"/>
                  </a:lnTo>
                  <a:lnTo>
                    <a:pt x="628" y="11881"/>
                  </a:lnTo>
                  <a:lnTo>
                    <a:pt x="366" y="12349"/>
                  </a:lnTo>
                  <a:lnTo>
                    <a:pt x="46" y="12588"/>
                  </a:lnTo>
                  <a:lnTo>
                    <a:pt x="0" y="13022"/>
                  </a:lnTo>
                  <a:lnTo>
                    <a:pt x="23" y="13022"/>
                  </a:lnTo>
                  <a:lnTo>
                    <a:pt x="1792" y="12942"/>
                  </a:lnTo>
                  <a:lnTo>
                    <a:pt x="1895" y="12623"/>
                  </a:lnTo>
                  <a:lnTo>
                    <a:pt x="2214" y="12200"/>
                  </a:lnTo>
                  <a:lnTo>
                    <a:pt x="2500" y="10945"/>
                  </a:lnTo>
                  <a:lnTo>
                    <a:pt x="3618" y="9975"/>
                  </a:lnTo>
                  <a:lnTo>
                    <a:pt x="4018" y="8822"/>
                  </a:lnTo>
                  <a:lnTo>
                    <a:pt x="4257" y="8765"/>
                  </a:lnTo>
                  <a:lnTo>
                    <a:pt x="4531" y="8058"/>
                  </a:lnTo>
                  <a:lnTo>
                    <a:pt x="5182" y="7955"/>
                  </a:lnTo>
                  <a:lnTo>
                    <a:pt x="5455" y="8080"/>
                  </a:lnTo>
                  <a:lnTo>
                    <a:pt x="5809" y="8080"/>
                  </a:lnTo>
                  <a:lnTo>
                    <a:pt x="6072" y="7864"/>
                  </a:lnTo>
                  <a:lnTo>
                    <a:pt x="6551" y="7841"/>
                  </a:lnTo>
                  <a:lnTo>
                    <a:pt x="6540" y="7350"/>
                  </a:lnTo>
                  <a:lnTo>
                    <a:pt x="6540" y="7350"/>
                  </a:lnTo>
                  <a:lnTo>
                    <a:pt x="6654" y="7350"/>
                  </a:lnTo>
                  <a:lnTo>
                    <a:pt x="6665" y="6289"/>
                  </a:lnTo>
                  <a:lnTo>
                    <a:pt x="7932" y="5615"/>
                  </a:lnTo>
                  <a:lnTo>
                    <a:pt x="8708" y="5467"/>
                  </a:lnTo>
                  <a:lnTo>
                    <a:pt x="9336" y="5227"/>
                  </a:lnTo>
                  <a:lnTo>
                    <a:pt x="9632" y="4771"/>
                  </a:lnTo>
                  <a:lnTo>
                    <a:pt x="10534" y="4417"/>
                  </a:lnTo>
                  <a:lnTo>
                    <a:pt x="10580" y="3744"/>
                  </a:lnTo>
                  <a:lnTo>
                    <a:pt x="11013" y="3675"/>
                  </a:lnTo>
                  <a:lnTo>
                    <a:pt x="11378" y="3333"/>
                  </a:lnTo>
                  <a:lnTo>
                    <a:pt x="12371" y="3185"/>
                  </a:lnTo>
                  <a:lnTo>
                    <a:pt x="12520" y="2831"/>
                  </a:lnTo>
                  <a:lnTo>
                    <a:pt x="12314" y="2637"/>
                  </a:lnTo>
                  <a:lnTo>
                    <a:pt x="12063" y="1678"/>
                  </a:lnTo>
                  <a:lnTo>
                    <a:pt x="12017" y="1119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39"/>
            <p:cNvSpPr/>
            <p:nvPr/>
          </p:nvSpPr>
          <p:spPr>
            <a:xfrm>
              <a:off x="4189875" y="2015975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484" y="2637"/>
                  </a:moveTo>
                  <a:lnTo>
                    <a:pt x="1655" y="2545"/>
                  </a:lnTo>
                  <a:lnTo>
                    <a:pt x="1735" y="2237"/>
                  </a:lnTo>
                  <a:lnTo>
                    <a:pt x="1883" y="1952"/>
                  </a:lnTo>
                  <a:lnTo>
                    <a:pt x="1815" y="1792"/>
                  </a:lnTo>
                  <a:lnTo>
                    <a:pt x="1963" y="1724"/>
                  </a:lnTo>
                  <a:lnTo>
                    <a:pt x="2043" y="1849"/>
                  </a:lnTo>
                  <a:lnTo>
                    <a:pt x="2465" y="1883"/>
                  </a:lnTo>
                  <a:lnTo>
                    <a:pt x="2637" y="1815"/>
                  </a:lnTo>
                  <a:lnTo>
                    <a:pt x="2500" y="1724"/>
                  </a:lnTo>
                  <a:lnTo>
                    <a:pt x="2534" y="1587"/>
                  </a:lnTo>
                  <a:lnTo>
                    <a:pt x="2249" y="1370"/>
                  </a:lnTo>
                  <a:lnTo>
                    <a:pt x="2089" y="993"/>
                  </a:lnTo>
                  <a:lnTo>
                    <a:pt x="1815" y="845"/>
                  </a:lnTo>
                  <a:lnTo>
                    <a:pt x="1815" y="537"/>
                  </a:lnTo>
                  <a:lnTo>
                    <a:pt x="1461" y="308"/>
                  </a:lnTo>
                  <a:lnTo>
                    <a:pt x="1176" y="274"/>
                  </a:lnTo>
                  <a:lnTo>
                    <a:pt x="617" y="0"/>
                  </a:lnTo>
                  <a:lnTo>
                    <a:pt x="160" y="80"/>
                  </a:lnTo>
                  <a:lnTo>
                    <a:pt x="0" y="217"/>
                  </a:lnTo>
                  <a:lnTo>
                    <a:pt x="229" y="297"/>
                  </a:lnTo>
                  <a:lnTo>
                    <a:pt x="491" y="571"/>
                  </a:lnTo>
                  <a:lnTo>
                    <a:pt x="754" y="936"/>
                  </a:lnTo>
                  <a:lnTo>
                    <a:pt x="1244" y="1472"/>
                  </a:lnTo>
                  <a:lnTo>
                    <a:pt x="1324" y="1849"/>
                  </a:lnTo>
                  <a:lnTo>
                    <a:pt x="1301" y="2237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39"/>
            <p:cNvSpPr/>
            <p:nvPr/>
          </p:nvSpPr>
          <p:spPr>
            <a:xfrm>
              <a:off x="4569600" y="3385425"/>
              <a:ext cx="153250" cy="307875"/>
            </a:xfrm>
            <a:custGeom>
              <a:avLst/>
              <a:gdLst/>
              <a:ahLst/>
              <a:cxnLst/>
              <a:rect l="l" t="t" r="r" b="b"/>
              <a:pathLst>
                <a:path w="6130" h="12315" extrusionOk="0">
                  <a:moveTo>
                    <a:pt x="5867" y="1370"/>
                  </a:moveTo>
                  <a:lnTo>
                    <a:pt x="5718" y="765"/>
                  </a:lnTo>
                  <a:lnTo>
                    <a:pt x="5513" y="389"/>
                  </a:lnTo>
                  <a:lnTo>
                    <a:pt x="5262" y="1"/>
                  </a:lnTo>
                  <a:lnTo>
                    <a:pt x="4977" y="400"/>
                  </a:lnTo>
                  <a:lnTo>
                    <a:pt x="4931" y="937"/>
                  </a:lnTo>
                  <a:lnTo>
                    <a:pt x="4463" y="1587"/>
                  </a:lnTo>
                  <a:lnTo>
                    <a:pt x="4132" y="1473"/>
                  </a:lnTo>
                  <a:lnTo>
                    <a:pt x="4212" y="1850"/>
                  </a:lnTo>
                  <a:lnTo>
                    <a:pt x="3961" y="2306"/>
                  </a:lnTo>
                  <a:lnTo>
                    <a:pt x="3276" y="2865"/>
                  </a:lnTo>
                  <a:lnTo>
                    <a:pt x="2786" y="3390"/>
                  </a:lnTo>
                  <a:lnTo>
                    <a:pt x="2443" y="3390"/>
                  </a:lnTo>
                  <a:lnTo>
                    <a:pt x="2135" y="3573"/>
                  </a:lnTo>
                  <a:lnTo>
                    <a:pt x="1690" y="3755"/>
                  </a:lnTo>
                  <a:lnTo>
                    <a:pt x="1291" y="3778"/>
                  </a:lnTo>
                  <a:lnTo>
                    <a:pt x="1154" y="4372"/>
                  </a:lnTo>
                  <a:lnTo>
                    <a:pt x="834" y="4862"/>
                  </a:lnTo>
                  <a:lnTo>
                    <a:pt x="845" y="5707"/>
                  </a:lnTo>
                  <a:lnTo>
                    <a:pt x="960" y="6277"/>
                  </a:lnTo>
                  <a:lnTo>
                    <a:pt x="1119" y="6711"/>
                  </a:lnTo>
                  <a:lnTo>
                    <a:pt x="1005" y="7293"/>
                  </a:lnTo>
                  <a:lnTo>
                    <a:pt x="594" y="7978"/>
                  </a:lnTo>
                  <a:lnTo>
                    <a:pt x="560" y="8275"/>
                  </a:lnTo>
                  <a:lnTo>
                    <a:pt x="195" y="8434"/>
                  </a:lnTo>
                  <a:lnTo>
                    <a:pt x="1" y="9085"/>
                  </a:lnTo>
                  <a:lnTo>
                    <a:pt x="35" y="9747"/>
                  </a:lnTo>
                  <a:lnTo>
                    <a:pt x="263" y="10454"/>
                  </a:lnTo>
                  <a:lnTo>
                    <a:pt x="252" y="11276"/>
                  </a:lnTo>
                  <a:lnTo>
                    <a:pt x="423" y="11744"/>
                  </a:lnTo>
                  <a:lnTo>
                    <a:pt x="1017" y="12075"/>
                  </a:lnTo>
                  <a:lnTo>
                    <a:pt x="1450" y="12314"/>
                  </a:lnTo>
                  <a:lnTo>
                    <a:pt x="2158" y="11926"/>
                  </a:lnTo>
                  <a:lnTo>
                    <a:pt x="2820" y="11710"/>
                  </a:lnTo>
                  <a:lnTo>
                    <a:pt x="3253" y="10660"/>
                  </a:lnTo>
                  <a:lnTo>
                    <a:pt x="3653" y="9393"/>
                  </a:lnTo>
                  <a:lnTo>
                    <a:pt x="4269" y="7681"/>
                  </a:lnTo>
                  <a:lnTo>
                    <a:pt x="4737" y="6426"/>
                  </a:lnTo>
                  <a:lnTo>
                    <a:pt x="5125" y="5364"/>
                  </a:lnTo>
                  <a:lnTo>
                    <a:pt x="5239" y="4600"/>
                  </a:lnTo>
                  <a:lnTo>
                    <a:pt x="5467" y="4383"/>
                  </a:lnTo>
                  <a:lnTo>
                    <a:pt x="5570" y="3995"/>
                  </a:lnTo>
                  <a:lnTo>
                    <a:pt x="5456" y="3322"/>
                  </a:lnTo>
                  <a:lnTo>
                    <a:pt x="5627" y="3059"/>
                  </a:lnTo>
                  <a:lnTo>
                    <a:pt x="5855" y="3596"/>
                  </a:lnTo>
                  <a:lnTo>
                    <a:pt x="6015" y="3322"/>
                  </a:lnTo>
                  <a:lnTo>
                    <a:pt x="6129" y="2888"/>
                  </a:lnTo>
                  <a:lnTo>
                    <a:pt x="5935" y="2466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39"/>
            <p:cNvSpPr/>
            <p:nvPr/>
          </p:nvSpPr>
          <p:spPr>
            <a:xfrm>
              <a:off x="1486900" y="2369750"/>
              <a:ext cx="529250" cy="412575"/>
            </a:xfrm>
            <a:custGeom>
              <a:avLst/>
              <a:gdLst/>
              <a:ahLst/>
              <a:cxnLst/>
              <a:rect l="l" t="t" r="r" b="b"/>
              <a:pathLst>
                <a:path w="21170" h="16503" extrusionOk="0">
                  <a:moveTo>
                    <a:pt x="13444" y="6254"/>
                  </a:moveTo>
                  <a:lnTo>
                    <a:pt x="12930" y="6049"/>
                  </a:lnTo>
                  <a:lnTo>
                    <a:pt x="12371" y="5764"/>
                  </a:lnTo>
                  <a:lnTo>
                    <a:pt x="12257" y="5341"/>
                  </a:lnTo>
                  <a:lnTo>
                    <a:pt x="12234" y="4691"/>
                  </a:lnTo>
                  <a:lnTo>
                    <a:pt x="11892" y="4177"/>
                  </a:lnTo>
                  <a:lnTo>
                    <a:pt x="11743" y="3652"/>
                  </a:lnTo>
                  <a:lnTo>
                    <a:pt x="11515" y="3025"/>
                  </a:lnTo>
                  <a:lnTo>
                    <a:pt x="11070" y="2671"/>
                  </a:lnTo>
                  <a:lnTo>
                    <a:pt x="10454" y="2682"/>
                  </a:lnTo>
                  <a:lnTo>
                    <a:pt x="9769" y="3401"/>
                  </a:lnTo>
                  <a:lnTo>
                    <a:pt x="9198" y="3127"/>
                  </a:lnTo>
                  <a:lnTo>
                    <a:pt x="8879" y="2853"/>
                  </a:lnTo>
                  <a:lnTo>
                    <a:pt x="8822" y="2351"/>
                  </a:lnTo>
                  <a:lnTo>
                    <a:pt x="8708" y="1883"/>
                  </a:lnTo>
                  <a:lnTo>
                    <a:pt x="8365" y="1484"/>
                  </a:lnTo>
                  <a:lnTo>
                    <a:pt x="8069" y="1199"/>
                  </a:lnTo>
                  <a:lnTo>
                    <a:pt x="7886" y="891"/>
                  </a:lnTo>
                  <a:lnTo>
                    <a:pt x="6551" y="891"/>
                  </a:lnTo>
                  <a:lnTo>
                    <a:pt x="6437" y="1256"/>
                  </a:lnTo>
                  <a:lnTo>
                    <a:pt x="5820" y="1256"/>
                  </a:lnTo>
                  <a:lnTo>
                    <a:pt x="4303" y="1256"/>
                  </a:lnTo>
                  <a:lnTo>
                    <a:pt x="2773" y="628"/>
                  </a:lnTo>
                  <a:lnTo>
                    <a:pt x="1758" y="183"/>
                  </a:lnTo>
                  <a:lnTo>
                    <a:pt x="1906" y="0"/>
                  </a:lnTo>
                  <a:lnTo>
                    <a:pt x="902" y="103"/>
                  </a:lnTo>
                  <a:lnTo>
                    <a:pt x="0" y="172"/>
                  </a:lnTo>
                  <a:lnTo>
                    <a:pt x="34" y="982"/>
                  </a:lnTo>
                  <a:lnTo>
                    <a:pt x="137" y="1712"/>
                  </a:lnTo>
                  <a:lnTo>
                    <a:pt x="228" y="2294"/>
                  </a:lnTo>
                  <a:lnTo>
                    <a:pt x="343" y="2865"/>
                  </a:lnTo>
                  <a:lnTo>
                    <a:pt x="719" y="3127"/>
                  </a:lnTo>
                  <a:lnTo>
                    <a:pt x="1130" y="3766"/>
                  </a:lnTo>
                  <a:lnTo>
                    <a:pt x="993" y="4177"/>
                  </a:lnTo>
                  <a:lnTo>
                    <a:pt x="605" y="4508"/>
                  </a:lnTo>
                  <a:lnTo>
                    <a:pt x="308" y="4463"/>
                  </a:lnTo>
                  <a:lnTo>
                    <a:pt x="217" y="4542"/>
                  </a:lnTo>
                  <a:lnTo>
                    <a:pt x="548" y="5067"/>
                  </a:lnTo>
                  <a:lnTo>
                    <a:pt x="959" y="5284"/>
                  </a:lnTo>
                  <a:lnTo>
                    <a:pt x="1107" y="5524"/>
                  </a:lnTo>
                  <a:lnTo>
                    <a:pt x="1233" y="5398"/>
                  </a:lnTo>
                  <a:lnTo>
                    <a:pt x="1678" y="5809"/>
                  </a:lnTo>
                  <a:lnTo>
                    <a:pt x="1974" y="6094"/>
                  </a:lnTo>
                  <a:lnTo>
                    <a:pt x="1986" y="6574"/>
                  </a:lnTo>
                  <a:lnTo>
                    <a:pt x="1815" y="7247"/>
                  </a:lnTo>
                  <a:lnTo>
                    <a:pt x="2169" y="7475"/>
                  </a:lnTo>
                  <a:lnTo>
                    <a:pt x="2648" y="7920"/>
                  </a:lnTo>
                  <a:lnTo>
                    <a:pt x="3059" y="8434"/>
                  </a:lnTo>
                  <a:lnTo>
                    <a:pt x="3161" y="8993"/>
                  </a:lnTo>
                  <a:lnTo>
                    <a:pt x="3298" y="8993"/>
                  </a:lnTo>
                  <a:lnTo>
                    <a:pt x="3686" y="8662"/>
                  </a:lnTo>
                  <a:lnTo>
                    <a:pt x="3743" y="8491"/>
                  </a:lnTo>
                  <a:lnTo>
                    <a:pt x="3527" y="8092"/>
                  </a:lnTo>
                  <a:lnTo>
                    <a:pt x="3298" y="7681"/>
                  </a:lnTo>
                  <a:lnTo>
                    <a:pt x="2933" y="7647"/>
                  </a:lnTo>
                  <a:lnTo>
                    <a:pt x="2990" y="7167"/>
                  </a:lnTo>
                  <a:lnTo>
                    <a:pt x="2853" y="6734"/>
                  </a:lnTo>
                  <a:lnTo>
                    <a:pt x="2716" y="6334"/>
                  </a:lnTo>
                  <a:lnTo>
                    <a:pt x="2648" y="5490"/>
                  </a:lnTo>
                  <a:lnTo>
                    <a:pt x="2271" y="5033"/>
                  </a:lnTo>
                  <a:lnTo>
                    <a:pt x="2191" y="4714"/>
                  </a:lnTo>
                  <a:lnTo>
                    <a:pt x="2020" y="4485"/>
                  </a:lnTo>
                  <a:lnTo>
                    <a:pt x="2020" y="3892"/>
                  </a:lnTo>
                  <a:lnTo>
                    <a:pt x="1872" y="3915"/>
                  </a:lnTo>
                  <a:lnTo>
                    <a:pt x="1860" y="3595"/>
                  </a:lnTo>
                  <a:lnTo>
                    <a:pt x="1758" y="3527"/>
                  </a:lnTo>
                  <a:lnTo>
                    <a:pt x="1701" y="3321"/>
                  </a:lnTo>
                  <a:lnTo>
                    <a:pt x="1313" y="2694"/>
                  </a:lnTo>
                  <a:lnTo>
                    <a:pt x="1164" y="2328"/>
                  </a:lnTo>
                  <a:lnTo>
                    <a:pt x="1301" y="1644"/>
                  </a:lnTo>
                  <a:lnTo>
                    <a:pt x="1313" y="1210"/>
                  </a:lnTo>
                  <a:lnTo>
                    <a:pt x="1575" y="845"/>
                  </a:lnTo>
                  <a:lnTo>
                    <a:pt x="1917" y="1085"/>
                  </a:lnTo>
                  <a:lnTo>
                    <a:pt x="2191" y="1062"/>
                  </a:lnTo>
                  <a:lnTo>
                    <a:pt x="2625" y="1416"/>
                  </a:lnTo>
                  <a:lnTo>
                    <a:pt x="2499" y="1758"/>
                  </a:lnTo>
                  <a:lnTo>
                    <a:pt x="2557" y="2454"/>
                  </a:lnTo>
                  <a:lnTo>
                    <a:pt x="2773" y="3127"/>
                  </a:lnTo>
                  <a:lnTo>
                    <a:pt x="2716" y="3413"/>
                  </a:lnTo>
                  <a:lnTo>
                    <a:pt x="2956" y="3858"/>
                  </a:lnTo>
                  <a:lnTo>
                    <a:pt x="3287" y="4337"/>
                  </a:lnTo>
                  <a:lnTo>
                    <a:pt x="3675" y="4405"/>
                  </a:lnTo>
                  <a:lnTo>
                    <a:pt x="3709" y="5033"/>
                  </a:lnTo>
                  <a:lnTo>
                    <a:pt x="4052" y="5478"/>
                  </a:lnTo>
                  <a:lnTo>
                    <a:pt x="4417" y="5695"/>
                  </a:lnTo>
                  <a:lnTo>
                    <a:pt x="4154" y="6266"/>
                  </a:lnTo>
                  <a:lnTo>
                    <a:pt x="4257" y="6483"/>
                  </a:lnTo>
                  <a:lnTo>
                    <a:pt x="4839" y="6848"/>
                  </a:lnTo>
                  <a:lnTo>
                    <a:pt x="5113" y="7418"/>
                  </a:lnTo>
                  <a:lnTo>
                    <a:pt x="5752" y="8114"/>
                  </a:lnTo>
                  <a:lnTo>
                    <a:pt x="6300" y="9027"/>
                  </a:lnTo>
                  <a:lnTo>
                    <a:pt x="6482" y="9484"/>
                  </a:lnTo>
                  <a:lnTo>
                    <a:pt x="6482" y="9849"/>
                  </a:lnTo>
                  <a:lnTo>
                    <a:pt x="6676" y="10260"/>
                  </a:lnTo>
                  <a:lnTo>
                    <a:pt x="6642" y="10568"/>
                  </a:lnTo>
                  <a:lnTo>
                    <a:pt x="6414" y="10796"/>
                  </a:lnTo>
                  <a:lnTo>
                    <a:pt x="6448" y="11059"/>
                  </a:lnTo>
                  <a:lnTo>
                    <a:pt x="6186" y="11161"/>
                  </a:lnTo>
                  <a:lnTo>
                    <a:pt x="6300" y="11595"/>
                  </a:lnTo>
                  <a:lnTo>
                    <a:pt x="6608" y="12166"/>
                  </a:lnTo>
                  <a:lnTo>
                    <a:pt x="7361" y="12679"/>
                  </a:lnTo>
                  <a:lnTo>
                    <a:pt x="7635" y="13102"/>
                  </a:lnTo>
                  <a:lnTo>
                    <a:pt x="8411" y="13387"/>
                  </a:lnTo>
                  <a:lnTo>
                    <a:pt x="8833" y="13444"/>
                  </a:lnTo>
                  <a:lnTo>
                    <a:pt x="9004" y="13684"/>
                  </a:lnTo>
                  <a:lnTo>
                    <a:pt x="9609" y="14106"/>
                  </a:lnTo>
                  <a:lnTo>
                    <a:pt x="10442" y="14540"/>
                  </a:lnTo>
                  <a:lnTo>
                    <a:pt x="11013" y="14665"/>
                  </a:lnTo>
                  <a:lnTo>
                    <a:pt x="11698" y="15076"/>
                  </a:lnTo>
                  <a:lnTo>
                    <a:pt x="12268" y="15247"/>
                  </a:lnTo>
                  <a:lnTo>
                    <a:pt x="12805" y="15498"/>
                  </a:lnTo>
                  <a:lnTo>
                    <a:pt x="13216" y="15395"/>
                  </a:lnTo>
                  <a:lnTo>
                    <a:pt x="13900" y="15053"/>
                  </a:lnTo>
                  <a:lnTo>
                    <a:pt x="14345" y="14996"/>
                  </a:lnTo>
                  <a:lnTo>
                    <a:pt x="14973" y="15224"/>
                  </a:lnTo>
                  <a:lnTo>
                    <a:pt x="15338" y="15521"/>
                  </a:lnTo>
                  <a:lnTo>
                    <a:pt x="16126" y="16502"/>
                  </a:lnTo>
                  <a:lnTo>
                    <a:pt x="16183" y="16240"/>
                  </a:lnTo>
                  <a:lnTo>
                    <a:pt x="16297" y="16023"/>
                  </a:lnTo>
                  <a:lnTo>
                    <a:pt x="16194" y="15852"/>
                  </a:lnTo>
                  <a:lnTo>
                    <a:pt x="16662" y="15110"/>
                  </a:lnTo>
                  <a:lnTo>
                    <a:pt x="17678" y="15110"/>
                  </a:lnTo>
                  <a:lnTo>
                    <a:pt x="17735" y="14813"/>
                  </a:lnTo>
                  <a:lnTo>
                    <a:pt x="17621" y="14756"/>
                  </a:lnTo>
                  <a:lnTo>
                    <a:pt x="17552" y="14551"/>
                  </a:lnTo>
                  <a:lnTo>
                    <a:pt x="17278" y="14334"/>
                  </a:lnTo>
                  <a:lnTo>
                    <a:pt x="17027" y="14037"/>
                  </a:lnTo>
                  <a:lnTo>
                    <a:pt x="17392" y="14037"/>
                  </a:lnTo>
                  <a:lnTo>
                    <a:pt x="17449" y="13524"/>
                  </a:lnTo>
                  <a:lnTo>
                    <a:pt x="18191" y="13524"/>
                  </a:lnTo>
                  <a:lnTo>
                    <a:pt x="18922" y="13535"/>
                  </a:lnTo>
                  <a:lnTo>
                    <a:pt x="18933" y="13398"/>
                  </a:lnTo>
                  <a:lnTo>
                    <a:pt x="19036" y="13353"/>
                  </a:lnTo>
                  <a:lnTo>
                    <a:pt x="19161" y="13467"/>
                  </a:lnTo>
                  <a:lnTo>
                    <a:pt x="19515" y="12908"/>
                  </a:lnTo>
                  <a:lnTo>
                    <a:pt x="19663" y="12908"/>
                  </a:lnTo>
                  <a:lnTo>
                    <a:pt x="19835" y="12896"/>
                  </a:lnTo>
                  <a:lnTo>
                    <a:pt x="20006" y="13124"/>
                  </a:lnTo>
                  <a:lnTo>
                    <a:pt x="20291" y="12417"/>
                  </a:lnTo>
                  <a:lnTo>
                    <a:pt x="20462" y="12029"/>
                  </a:lnTo>
                  <a:lnTo>
                    <a:pt x="20337" y="11869"/>
                  </a:lnTo>
                  <a:lnTo>
                    <a:pt x="20588" y="11310"/>
                  </a:lnTo>
                  <a:lnTo>
                    <a:pt x="21090" y="10773"/>
                  </a:lnTo>
                  <a:lnTo>
                    <a:pt x="21170" y="10328"/>
                  </a:lnTo>
                  <a:lnTo>
                    <a:pt x="20999" y="10146"/>
                  </a:lnTo>
                  <a:lnTo>
                    <a:pt x="20519" y="10214"/>
                  </a:lnTo>
                  <a:lnTo>
                    <a:pt x="19835" y="10191"/>
                  </a:lnTo>
                  <a:lnTo>
                    <a:pt x="18979" y="10397"/>
                  </a:lnTo>
                  <a:lnTo>
                    <a:pt x="18408" y="10648"/>
                  </a:lnTo>
                  <a:lnTo>
                    <a:pt x="18237" y="10899"/>
                  </a:lnTo>
                  <a:lnTo>
                    <a:pt x="18066" y="11675"/>
                  </a:lnTo>
                  <a:lnTo>
                    <a:pt x="17803" y="12200"/>
                  </a:lnTo>
                  <a:lnTo>
                    <a:pt x="17255" y="12565"/>
                  </a:lnTo>
                  <a:lnTo>
                    <a:pt x="16742" y="12725"/>
                  </a:lnTo>
                  <a:lnTo>
                    <a:pt x="16126" y="12885"/>
                  </a:lnTo>
                  <a:lnTo>
                    <a:pt x="15509" y="12965"/>
                  </a:lnTo>
                  <a:lnTo>
                    <a:pt x="14779" y="13227"/>
                  </a:lnTo>
                  <a:lnTo>
                    <a:pt x="14517" y="12851"/>
                  </a:lnTo>
                  <a:lnTo>
                    <a:pt x="13718" y="12611"/>
                  </a:lnTo>
                  <a:lnTo>
                    <a:pt x="13455" y="12154"/>
                  </a:lnTo>
                  <a:lnTo>
                    <a:pt x="13352" y="11641"/>
                  </a:lnTo>
                  <a:lnTo>
                    <a:pt x="12930" y="10967"/>
                  </a:lnTo>
                  <a:lnTo>
                    <a:pt x="12873" y="10260"/>
                  </a:lnTo>
                  <a:lnTo>
                    <a:pt x="12702" y="9815"/>
                  </a:lnTo>
                  <a:lnTo>
                    <a:pt x="12633" y="9336"/>
                  </a:lnTo>
                  <a:lnTo>
                    <a:pt x="12782" y="8890"/>
                  </a:lnTo>
                  <a:lnTo>
                    <a:pt x="13044" y="7658"/>
                  </a:lnTo>
                  <a:lnTo>
                    <a:pt x="13295" y="7019"/>
                  </a:lnTo>
                  <a:lnTo>
                    <a:pt x="13740" y="6220"/>
                  </a:lnTo>
                  <a:close/>
                </a:path>
              </a:pathLst>
            </a:custGeom>
            <a:solidFill>
              <a:srgbClr val="3333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39"/>
            <p:cNvSpPr/>
            <p:nvPr/>
          </p:nvSpPr>
          <p:spPr>
            <a:xfrm>
              <a:off x="4096575" y="2151500"/>
              <a:ext cx="45950" cy="32825"/>
            </a:xfrm>
            <a:custGeom>
              <a:avLst/>
              <a:gdLst/>
              <a:ahLst/>
              <a:cxnLst/>
              <a:rect l="l" t="t" r="r" b="b"/>
              <a:pathLst>
                <a:path w="1838" h="1313" extrusionOk="0">
                  <a:moveTo>
                    <a:pt x="1724" y="285"/>
                  </a:moveTo>
                  <a:lnTo>
                    <a:pt x="1324" y="0"/>
                  </a:lnTo>
                  <a:lnTo>
                    <a:pt x="982" y="11"/>
                  </a:lnTo>
                  <a:lnTo>
                    <a:pt x="742" y="69"/>
                  </a:lnTo>
                  <a:lnTo>
                    <a:pt x="583" y="103"/>
                  </a:lnTo>
                  <a:lnTo>
                    <a:pt x="172" y="240"/>
                  </a:lnTo>
                  <a:lnTo>
                    <a:pt x="160" y="411"/>
                  </a:lnTo>
                  <a:lnTo>
                    <a:pt x="58" y="411"/>
                  </a:lnTo>
                  <a:lnTo>
                    <a:pt x="58" y="411"/>
                  </a:lnTo>
                  <a:lnTo>
                    <a:pt x="1" y="719"/>
                  </a:lnTo>
                  <a:lnTo>
                    <a:pt x="126" y="1084"/>
                  </a:lnTo>
                  <a:lnTo>
                    <a:pt x="457" y="1312"/>
                  </a:lnTo>
                  <a:lnTo>
                    <a:pt x="925" y="1233"/>
                  </a:lnTo>
                  <a:lnTo>
                    <a:pt x="1199" y="1039"/>
                  </a:lnTo>
                  <a:lnTo>
                    <a:pt x="1598" y="1061"/>
                  </a:lnTo>
                  <a:lnTo>
                    <a:pt x="1701" y="902"/>
                  </a:lnTo>
                  <a:lnTo>
                    <a:pt x="1838" y="867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39"/>
            <p:cNvSpPr/>
            <p:nvPr/>
          </p:nvSpPr>
          <p:spPr>
            <a:xfrm>
              <a:off x="3479450" y="2545500"/>
              <a:ext cx="326425" cy="337525"/>
            </a:xfrm>
            <a:custGeom>
              <a:avLst/>
              <a:gdLst/>
              <a:ahLst/>
              <a:cxnLst/>
              <a:rect l="l" t="t" r="r" b="b"/>
              <a:pathLst>
                <a:path w="13057" h="13501" extrusionOk="0">
                  <a:moveTo>
                    <a:pt x="13045" y="5284"/>
                  </a:moveTo>
                  <a:lnTo>
                    <a:pt x="12178" y="5364"/>
                  </a:lnTo>
                  <a:lnTo>
                    <a:pt x="12155" y="4793"/>
                  </a:lnTo>
                  <a:lnTo>
                    <a:pt x="11790" y="4645"/>
                  </a:lnTo>
                  <a:lnTo>
                    <a:pt x="11299" y="4383"/>
                  </a:lnTo>
                  <a:lnTo>
                    <a:pt x="11116" y="3960"/>
                  </a:lnTo>
                  <a:lnTo>
                    <a:pt x="8469" y="1986"/>
                  </a:lnTo>
                  <a:lnTo>
                    <a:pt x="5844" y="0"/>
                  </a:lnTo>
                  <a:lnTo>
                    <a:pt x="4646" y="23"/>
                  </a:lnTo>
                  <a:lnTo>
                    <a:pt x="4988" y="3926"/>
                  </a:lnTo>
                  <a:lnTo>
                    <a:pt x="5330" y="7852"/>
                  </a:lnTo>
                  <a:lnTo>
                    <a:pt x="5467" y="7966"/>
                  </a:lnTo>
                  <a:lnTo>
                    <a:pt x="5285" y="8594"/>
                  </a:lnTo>
                  <a:lnTo>
                    <a:pt x="2101" y="8605"/>
                  </a:lnTo>
                  <a:lnTo>
                    <a:pt x="1975" y="8810"/>
                  </a:lnTo>
                  <a:lnTo>
                    <a:pt x="1679" y="8753"/>
                  </a:lnTo>
                  <a:lnTo>
                    <a:pt x="1222" y="8936"/>
                  </a:lnTo>
                  <a:lnTo>
                    <a:pt x="674" y="8674"/>
                  </a:lnTo>
                  <a:lnTo>
                    <a:pt x="423" y="8708"/>
                  </a:lnTo>
                  <a:lnTo>
                    <a:pt x="275" y="9233"/>
                  </a:lnTo>
                  <a:lnTo>
                    <a:pt x="1" y="9404"/>
                  </a:lnTo>
                  <a:lnTo>
                    <a:pt x="35" y="9963"/>
                  </a:lnTo>
                  <a:lnTo>
                    <a:pt x="195" y="10488"/>
                  </a:lnTo>
                  <a:lnTo>
                    <a:pt x="492" y="10751"/>
                  </a:lnTo>
                  <a:lnTo>
                    <a:pt x="549" y="11082"/>
                  </a:lnTo>
                  <a:lnTo>
                    <a:pt x="503" y="11367"/>
                  </a:lnTo>
                  <a:lnTo>
                    <a:pt x="549" y="11698"/>
                  </a:lnTo>
                  <a:lnTo>
                    <a:pt x="674" y="11698"/>
                  </a:lnTo>
                  <a:lnTo>
                    <a:pt x="891" y="11584"/>
                  </a:lnTo>
                  <a:lnTo>
                    <a:pt x="1017" y="11618"/>
                  </a:lnTo>
                  <a:lnTo>
                    <a:pt x="1233" y="11846"/>
                  </a:lnTo>
                  <a:lnTo>
                    <a:pt x="1576" y="11915"/>
                  </a:lnTo>
                  <a:lnTo>
                    <a:pt x="1804" y="11721"/>
                  </a:lnTo>
                  <a:lnTo>
                    <a:pt x="2055" y="11606"/>
                  </a:lnTo>
                  <a:lnTo>
                    <a:pt x="2249" y="11470"/>
                  </a:lnTo>
                  <a:lnTo>
                    <a:pt x="2398" y="11504"/>
                  </a:lnTo>
                  <a:lnTo>
                    <a:pt x="2592" y="11698"/>
                  </a:lnTo>
                  <a:lnTo>
                    <a:pt x="2671" y="11937"/>
                  </a:lnTo>
                  <a:lnTo>
                    <a:pt x="3002" y="12325"/>
                  </a:lnTo>
                  <a:lnTo>
                    <a:pt x="2831" y="12554"/>
                  </a:lnTo>
                  <a:lnTo>
                    <a:pt x="2797" y="12862"/>
                  </a:lnTo>
                  <a:lnTo>
                    <a:pt x="2968" y="12771"/>
                  </a:lnTo>
                  <a:lnTo>
                    <a:pt x="3071" y="12873"/>
                  </a:lnTo>
                  <a:lnTo>
                    <a:pt x="3025" y="13136"/>
                  </a:lnTo>
                  <a:lnTo>
                    <a:pt x="3276" y="13398"/>
                  </a:lnTo>
                  <a:lnTo>
                    <a:pt x="3368" y="13307"/>
                  </a:lnTo>
                  <a:lnTo>
                    <a:pt x="3596" y="13455"/>
                  </a:lnTo>
                  <a:lnTo>
                    <a:pt x="4212" y="13467"/>
                  </a:lnTo>
                  <a:lnTo>
                    <a:pt x="4360" y="13193"/>
                  </a:lnTo>
                  <a:lnTo>
                    <a:pt x="4497" y="13216"/>
                  </a:lnTo>
                  <a:lnTo>
                    <a:pt x="4726" y="13113"/>
                  </a:lnTo>
                  <a:lnTo>
                    <a:pt x="4851" y="13501"/>
                  </a:lnTo>
                  <a:lnTo>
                    <a:pt x="5045" y="13387"/>
                  </a:lnTo>
                  <a:lnTo>
                    <a:pt x="5365" y="13261"/>
                  </a:lnTo>
                  <a:lnTo>
                    <a:pt x="5308" y="12725"/>
                  </a:lnTo>
                  <a:lnTo>
                    <a:pt x="5536" y="12348"/>
                  </a:lnTo>
                  <a:lnTo>
                    <a:pt x="5513" y="12029"/>
                  </a:lnTo>
                  <a:lnTo>
                    <a:pt x="6152" y="11287"/>
                  </a:lnTo>
                  <a:lnTo>
                    <a:pt x="6266" y="10659"/>
                  </a:lnTo>
                  <a:lnTo>
                    <a:pt x="6495" y="10431"/>
                  </a:lnTo>
                  <a:lnTo>
                    <a:pt x="6883" y="10557"/>
                  </a:lnTo>
                  <a:lnTo>
                    <a:pt x="7213" y="10374"/>
                  </a:lnTo>
                  <a:lnTo>
                    <a:pt x="7328" y="10146"/>
                  </a:lnTo>
                  <a:lnTo>
                    <a:pt x="7932" y="9735"/>
                  </a:lnTo>
                  <a:lnTo>
                    <a:pt x="8092" y="9450"/>
                  </a:lnTo>
                  <a:lnTo>
                    <a:pt x="8834" y="9073"/>
                  </a:lnTo>
                  <a:lnTo>
                    <a:pt x="9268" y="8947"/>
                  </a:lnTo>
                  <a:lnTo>
                    <a:pt x="9462" y="9119"/>
                  </a:lnTo>
                  <a:lnTo>
                    <a:pt x="9975" y="9119"/>
                  </a:lnTo>
                  <a:lnTo>
                    <a:pt x="10489" y="9073"/>
                  </a:lnTo>
                  <a:lnTo>
                    <a:pt x="10774" y="8765"/>
                  </a:lnTo>
                  <a:lnTo>
                    <a:pt x="11858" y="8674"/>
                  </a:lnTo>
                  <a:lnTo>
                    <a:pt x="12554" y="8537"/>
                  </a:lnTo>
                  <a:lnTo>
                    <a:pt x="12634" y="7977"/>
                  </a:lnTo>
                  <a:lnTo>
                    <a:pt x="13057" y="736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39"/>
            <p:cNvSpPr/>
            <p:nvPr/>
          </p:nvSpPr>
          <p:spPr>
            <a:xfrm>
              <a:off x="5533650" y="2469325"/>
              <a:ext cx="174925" cy="417425"/>
            </a:xfrm>
            <a:custGeom>
              <a:avLst/>
              <a:gdLst/>
              <a:ahLst/>
              <a:cxnLst/>
              <a:rect l="l" t="t" r="r" b="b"/>
              <a:pathLst>
                <a:path w="6997" h="16697" extrusionOk="0">
                  <a:moveTo>
                    <a:pt x="6996" y="6266"/>
                  </a:moveTo>
                  <a:lnTo>
                    <a:pt x="6905" y="5889"/>
                  </a:lnTo>
                  <a:lnTo>
                    <a:pt x="6369" y="6151"/>
                  </a:lnTo>
                  <a:lnTo>
                    <a:pt x="6015" y="5980"/>
                  </a:lnTo>
                  <a:lnTo>
                    <a:pt x="5365" y="5638"/>
                  </a:lnTo>
                  <a:lnTo>
                    <a:pt x="5479" y="4896"/>
                  </a:lnTo>
                  <a:lnTo>
                    <a:pt x="4954" y="4702"/>
                  </a:lnTo>
                  <a:lnTo>
                    <a:pt x="4623" y="3880"/>
                  </a:lnTo>
                  <a:lnTo>
                    <a:pt x="3824" y="4017"/>
                  </a:lnTo>
                  <a:lnTo>
                    <a:pt x="3733" y="2956"/>
                  </a:lnTo>
                  <a:lnTo>
                    <a:pt x="4315" y="2191"/>
                  </a:lnTo>
                  <a:lnTo>
                    <a:pt x="4200" y="1438"/>
                  </a:lnTo>
                  <a:lnTo>
                    <a:pt x="4018" y="742"/>
                  </a:lnTo>
                  <a:lnTo>
                    <a:pt x="3630" y="525"/>
                  </a:lnTo>
                  <a:lnTo>
                    <a:pt x="3242" y="0"/>
                  </a:lnTo>
                  <a:lnTo>
                    <a:pt x="2820" y="57"/>
                  </a:lnTo>
                  <a:lnTo>
                    <a:pt x="2945" y="400"/>
                  </a:lnTo>
                  <a:lnTo>
                    <a:pt x="2717" y="571"/>
                  </a:lnTo>
                  <a:lnTo>
                    <a:pt x="2899" y="1119"/>
                  </a:lnTo>
                  <a:lnTo>
                    <a:pt x="2317" y="970"/>
                  </a:lnTo>
                  <a:lnTo>
                    <a:pt x="1450" y="1598"/>
                  </a:lnTo>
                  <a:lnTo>
                    <a:pt x="1576" y="2111"/>
                  </a:lnTo>
                  <a:lnTo>
                    <a:pt x="1279" y="2876"/>
                  </a:lnTo>
                  <a:lnTo>
                    <a:pt x="1313" y="3321"/>
                  </a:lnTo>
                  <a:lnTo>
                    <a:pt x="1108" y="4063"/>
                  </a:lnTo>
                  <a:lnTo>
                    <a:pt x="446" y="3858"/>
                  </a:lnTo>
                  <a:lnTo>
                    <a:pt x="571" y="4805"/>
                  </a:lnTo>
                  <a:lnTo>
                    <a:pt x="446" y="5101"/>
                  </a:lnTo>
                  <a:lnTo>
                    <a:pt x="571" y="5489"/>
                  </a:lnTo>
                  <a:lnTo>
                    <a:pt x="229" y="5706"/>
                  </a:lnTo>
                  <a:lnTo>
                    <a:pt x="309" y="6357"/>
                  </a:lnTo>
                  <a:lnTo>
                    <a:pt x="1" y="6220"/>
                  </a:lnTo>
                  <a:lnTo>
                    <a:pt x="161" y="6950"/>
                  </a:lnTo>
                  <a:lnTo>
                    <a:pt x="822" y="7692"/>
                  </a:lnTo>
                  <a:lnTo>
                    <a:pt x="1302" y="7818"/>
                  </a:lnTo>
                  <a:lnTo>
                    <a:pt x="1245" y="8126"/>
                  </a:lnTo>
                  <a:lnTo>
                    <a:pt x="2021" y="9187"/>
                  </a:lnTo>
                  <a:lnTo>
                    <a:pt x="2283" y="10020"/>
                  </a:lnTo>
                  <a:lnTo>
                    <a:pt x="2158" y="11150"/>
                  </a:lnTo>
                  <a:lnTo>
                    <a:pt x="2671" y="11367"/>
                  </a:lnTo>
                  <a:lnTo>
                    <a:pt x="3128" y="11447"/>
                  </a:lnTo>
                  <a:lnTo>
                    <a:pt x="3961" y="10796"/>
                  </a:lnTo>
                  <a:lnTo>
                    <a:pt x="4417" y="10351"/>
                  </a:lnTo>
                  <a:lnTo>
                    <a:pt x="4851" y="11093"/>
                  </a:lnTo>
                  <a:lnTo>
                    <a:pt x="5136" y="12246"/>
                  </a:lnTo>
                  <a:lnTo>
                    <a:pt x="5513" y="13330"/>
                  </a:lnTo>
                  <a:lnTo>
                    <a:pt x="5878" y="13809"/>
                  </a:lnTo>
                  <a:lnTo>
                    <a:pt x="5912" y="14790"/>
                  </a:lnTo>
                  <a:lnTo>
                    <a:pt x="6220" y="15327"/>
                  </a:lnTo>
                  <a:lnTo>
                    <a:pt x="6038" y="16012"/>
                  </a:lnTo>
                  <a:lnTo>
                    <a:pt x="6163" y="16696"/>
                  </a:lnTo>
                  <a:lnTo>
                    <a:pt x="6483" y="15760"/>
                  </a:lnTo>
                  <a:lnTo>
                    <a:pt x="6848" y="14916"/>
                  </a:lnTo>
                  <a:lnTo>
                    <a:pt x="6449" y="14094"/>
                  </a:lnTo>
                  <a:lnTo>
                    <a:pt x="6426" y="13661"/>
                  </a:lnTo>
                  <a:lnTo>
                    <a:pt x="6278" y="13158"/>
                  </a:lnTo>
                  <a:lnTo>
                    <a:pt x="5684" y="12440"/>
                  </a:lnTo>
                  <a:lnTo>
                    <a:pt x="5444" y="11983"/>
                  </a:lnTo>
                  <a:lnTo>
                    <a:pt x="5684" y="11823"/>
                  </a:lnTo>
                  <a:lnTo>
                    <a:pt x="5878" y="11024"/>
                  </a:lnTo>
                  <a:lnTo>
                    <a:pt x="5467" y="10420"/>
                  </a:lnTo>
                  <a:lnTo>
                    <a:pt x="4885" y="9769"/>
                  </a:lnTo>
                  <a:lnTo>
                    <a:pt x="4383" y="8970"/>
                  </a:lnTo>
                  <a:lnTo>
                    <a:pt x="4703" y="8810"/>
                  </a:lnTo>
                  <a:lnTo>
                    <a:pt x="4908" y="7829"/>
                  </a:lnTo>
                  <a:lnTo>
                    <a:pt x="5467" y="7783"/>
                  </a:lnTo>
                  <a:lnTo>
                    <a:pt x="5867" y="7384"/>
                  </a:lnTo>
                  <a:lnTo>
                    <a:pt x="6300" y="7190"/>
                  </a:lnTo>
                  <a:lnTo>
                    <a:pt x="6414" y="6848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39"/>
            <p:cNvSpPr/>
            <p:nvPr/>
          </p:nvSpPr>
          <p:spPr>
            <a:xfrm>
              <a:off x="4057775" y="2124950"/>
              <a:ext cx="33400" cy="36275"/>
            </a:xfrm>
            <a:custGeom>
              <a:avLst/>
              <a:gdLst/>
              <a:ahLst/>
              <a:cxnLst/>
              <a:rect l="l" t="t" r="r" b="b"/>
              <a:pathLst>
                <a:path w="1336" h="1451" extrusionOk="0">
                  <a:moveTo>
                    <a:pt x="1279" y="640"/>
                  </a:moveTo>
                  <a:lnTo>
                    <a:pt x="1336" y="549"/>
                  </a:lnTo>
                  <a:lnTo>
                    <a:pt x="1050" y="377"/>
                  </a:lnTo>
                  <a:lnTo>
                    <a:pt x="799" y="275"/>
                  </a:lnTo>
                  <a:lnTo>
                    <a:pt x="685" y="161"/>
                  </a:lnTo>
                  <a:lnTo>
                    <a:pt x="468" y="1"/>
                  </a:lnTo>
                  <a:lnTo>
                    <a:pt x="343" y="92"/>
                  </a:lnTo>
                  <a:lnTo>
                    <a:pt x="126" y="286"/>
                  </a:lnTo>
                  <a:lnTo>
                    <a:pt x="69" y="777"/>
                  </a:lnTo>
                  <a:lnTo>
                    <a:pt x="1" y="914"/>
                  </a:lnTo>
                  <a:lnTo>
                    <a:pt x="1" y="914"/>
                  </a:lnTo>
                  <a:lnTo>
                    <a:pt x="320" y="1085"/>
                  </a:lnTo>
                  <a:lnTo>
                    <a:pt x="548" y="1393"/>
                  </a:lnTo>
                  <a:lnTo>
                    <a:pt x="708" y="1450"/>
                  </a:lnTo>
                  <a:lnTo>
                    <a:pt x="708" y="1450"/>
                  </a:lnTo>
                  <a:lnTo>
                    <a:pt x="640" y="1176"/>
                  </a:lnTo>
                  <a:lnTo>
                    <a:pt x="925" y="731"/>
                  </a:lnTo>
                  <a:lnTo>
                    <a:pt x="982" y="902"/>
                  </a:lnTo>
                  <a:lnTo>
                    <a:pt x="1165" y="83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39"/>
            <p:cNvSpPr/>
            <p:nvPr/>
          </p:nvSpPr>
          <p:spPr>
            <a:xfrm>
              <a:off x="5255200" y="1937225"/>
              <a:ext cx="593450" cy="230275"/>
            </a:xfrm>
            <a:custGeom>
              <a:avLst/>
              <a:gdLst/>
              <a:ahLst/>
              <a:cxnLst/>
              <a:rect l="l" t="t" r="r" b="b"/>
              <a:pathLst>
                <a:path w="23738" h="9211" extrusionOk="0">
                  <a:moveTo>
                    <a:pt x="9541" y="1336"/>
                  </a:moveTo>
                  <a:lnTo>
                    <a:pt x="9016" y="685"/>
                  </a:lnTo>
                  <a:lnTo>
                    <a:pt x="8080" y="468"/>
                  </a:lnTo>
                  <a:lnTo>
                    <a:pt x="7396" y="354"/>
                  </a:lnTo>
                  <a:lnTo>
                    <a:pt x="6403" y="1"/>
                  </a:lnTo>
                  <a:lnTo>
                    <a:pt x="6220" y="914"/>
                  </a:lnTo>
                  <a:lnTo>
                    <a:pt x="6791" y="1427"/>
                  </a:lnTo>
                  <a:lnTo>
                    <a:pt x="6448" y="2043"/>
                  </a:lnTo>
                  <a:lnTo>
                    <a:pt x="5319" y="1815"/>
                  </a:lnTo>
                  <a:lnTo>
                    <a:pt x="4611" y="1781"/>
                  </a:lnTo>
                  <a:lnTo>
                    <a:pt x="3938" y="1370"/>
                  </a:lnTo>
                  <a:lnTo>
                    <a:pt x="3207" y="1359"/>
                  </a:lnTo>
                  <a:lnTo>
                    <a:pt x="2454" y="1085"/>
                  </a:lnTo>
                  <a:lnTo>
                    <a:pt x="1610" y="1496"/>
                  </a:lnTo>
                  <a:lnTo>
                    <a:pt x="674" y="2272"/>
                  </a:lnTo>
                  <a:lnTo>
                    <a:pt x="0" y="2409"/>
                  </a:lnTo>
                  <a:lnTo>
                    <a:pt x="468" y="3036"/>
                  </a:lnTo>
                  <a:lnTo>
                    <a:pt x="1290" y="3504"/>
                  </a:lnTo>
                  <a:lnTo>
                    <a:pt x="2443" y="3835"/>
                  </a:lnTo>
                  <a:lnTo>
                    <a:pt x="3264" y="4554"/>
                  </a:lnTo>
                  <a:lnTo>
                    <a:pt x="3447" y="5593"/>
                  </a:lnTo>
                  <a:lnTo>
                    <a:pt x="3881" y="5981"/>
                  </a:lnTo>
                  <a:lnTo>
                    <a:pt x="4794" y="6117"/>
                  </a:lnTo>
                  <a:lnTo>
                    <a:pt x="5821" y="6243"/>
                  </a:lnTo>
                  <a:lnTo>
                    <a:pt x="6951" y="6791"/>
                  </a:lnTo>
                  <a:lnTo>
                    <a:pt x="7430" y="6893"/>
                  </a:lnTo>
                  <a:lnTo>
                    <a:pt x="8137" y="7704"/>
                  </a:lnTo>
                  <a:lnTo>
                    <a:pt x="8799" y="8217"/>
                  </a:lnTo>
                  <a:lnTo>
                    <a:pt x="9587" y="8206"/>
                  </a:lnTo>
                  <a:lnTo>
                    <a:pt x="11184" y="8388"/>
                  </a:lnTo>
                  <a:lnTo>
                    <a:pt x="12097" y="8274"/>
                  </a:lnTo>
                  <a:lnTo>
                    <a:pt x="12885" y="8400"/>
                  </a:lnTo>
                  <a:lnTo>
                    <a:pt x="14209" y="8936"/>
                  </a:lnTo>
                  <a:lnTo>
                    <a:pt x="15099" y="8925"/>
                  </a:lnTo>
                  <a:lnTo>
                    <a:pt x="15555" y="9210"/>
                  </a:lnTo>
                  <a:lnTo>
                    <a:pt x="16183" y="8742"/>
                  </a:lnTo>
                  <a:lnTo>
                    <a:pt x="17210" y="8423"/>
                  </a:lnTo>
                  <a:lnTo>
                    <a:pt x="18271" y="8400"/>
                  </a:lnTo>
                  <a:lnTo>
                    <a:pt x="18979" y="8080"/>
                  </a:lnTo>
                  <a:lnTo>
                    <a:pt x="19241" y="7612"/>
                  </a:lnTo>
                  <a:lnTo>
                    <a:pt x="19607" y="7327"/>
                  </a:lnTo>
                  <a:lnTo>
                    <a:pt x="19333" y="7030"/>
                  </a:lnTo>
                  <a:lnTo>
                    <a:pt x="18922" y="6699"/>
                  </a:lnTo>
                  <a:lnTo>
                    <a:pt x="18979" y="6129"/>
                  </a:lnTo>
                  <a:lnTo>
                    <a:pt x="19435" y="6197"/>
                  </a:lnTo>
                  <a:lnTo>
                    <a:pt x="20269" y="6391"/>
                  </a:lnTo>
                  <a:lnTo>
                    <a:pt x="20714" y="5912"/>
                  </a:lnTo>
                  <a:lnTo>
                    <a:pt x="21615" y="5570"/>
                  </a:lnTo>
                  <a:lnTo>
                    <a:pt x="21809" y="4988"/>
                  </a:lnTo>
                  <a:lnTo>
                    <a:pt x="22152" y="4737"/>
                  </a:lnTo>
                  <a:lnTo>
                    <a:pt x="23122" y="4622"/>
                  </a:lnTo>
                  <a:lnTo>
                    <a:pt x="23738" y="4714"/>
                  </a:lnTo>
                  <a:lnTo>
                    <a:pt x="23635" y="4406"/>
                  </a:lnTo>
                  <a:lnTo>
                    <a:pt x="22608" y="3789"/>
                  </a:lnTo>
                  <a:lnTo>
                    <a:pt x="21889" y="3504"/>
                  </a:lnTo>
                  <a:lnTo>
                    <a:pt x="21524" y="3835"/>
                  </a:lnTo>
                  <a:lnTo>
                    <a:pt x="20759" y="3687"/>
                  </a:lnTo>
                  <a:lnTo>
                    <a:pt x="20417" y="3801"/>
                  </a:lnTo>
                  <a:lnTo>
                    <a:pt x="20029" y="3436"/>
                  </a:lnTo>
                  <a:lnTo>
                    <a:pt x="19983" y="2545"/>
                  </a:lnTo>
                  <a:lnTo>
                    <a:pt x="19903" y="1895"/>
                  </a:lnTo>
                  <a:lnTo>
                    <a:pt x="19116" y="1963"/>
                  </a:lnTo>
                  <a:lnTo>
                    <a:pt x="18557" y="1667"/>
                  </a:lnTo>
                  <a:lnTo>
                    <a:pt x="18089" y="1564"/>
                  </a:lnTo>
                  <a:lnTo>
                    <a:pt x="17450" y="2192"/>
                  </a:lnTo>
                  <a:lnTo>
                    <a:pt x="16617" y="2340"/>
                  </a:lnTo>
                  <a:lnTo>
                    <a:pt x="16103" y="2568"/>
                  </a:lnTo>
                  <a:lnTo>
                    <a:pt x="15156" y="2420"/>
                  </a:lnTo>
                  <a:lnTo>
                    <a:pt x="14505" y="2420"/>
                  </a:lnTo>
                  <a:lnTo>
                    <a:pt x="13809" y="1975"/>
                  </a:lnTo>
                  <a:lnTo>
                    <a:pt x="12885" y="1553"/>
                  </a:lnTo>
                  <a:lnTo>
                    <a:pt x="12109" y="1438"/>
                  </a:lnTo>
                  <a:lnTo>
                    <a:pt x="11299" y="1553"/>
                  </a:lnTo>
                  <a:lnTo>
                    <a:pt x="10739" y="171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39"/>
            <p:cNvSpPr/>
            <p:nvPr/>
          </p:nvSpPr>
          <p:spPr>
            <a:xfrm>
              <a:off x="4320550" y="3346350"/>
              <a:ext cx="210275" cy="372625"/>
            </a:xfrm>
            <a:custGeom>
              <a:avLst/>
              <a:gdLst/>
              <a:ahLst/>
              <a:cxnLst/>
              <a:rect l="l" t="t" r="r" b="b"/>
              <a:pathLst>
                <a:path w="8411" h="14905" extrusionOk="0">
                  <a:moveTo>
                    <a:pt x="8320" y="411"/>
                  </a:moveTo>
                  <a:lnTo>
                    <a:pt x="8206" y="0"/>
                  </a:lnTo>
                  <a:lnTo>
                    <a:pt x="8206" y="0"/>
                  </a:lnTo>
                  <a:lnTo>
                    <a:pt x="8206" y="0"/>
                  </a:lnTo>
                  <a:lnTo>
                    <a:pt x="7544" y="525"/>
                  </a:lnTo>
                  <a:lnTo>
                    <a:pt x="6665" y="879"/>
                  </a:lnTo>
                  <a:lnTo>
                    <a:pt x="6186" y="868"/>
                  </a:lnTo>
                  <a:lnTo>
                    <a:pt x="5889" y="1141"/>
                  </a:lnTo>
                  <a:lnTo>
                    <a:pt x="5330" y="1153"/>
                  </a:lnTo>
                  <a:lnTo>
                    <a:pt x="5136" y="1267"/>
                  </a:lnTo>
                  <a:lnTo>
                    <a:pt x="4177" y="1005"/>
                  </a:lnTo>
                  <a:lnTo>
                    <a:pt x="3880" y="1050"/>
                  </a:lnTo>
                  <a:lnTo>
                    <a:pt x="3652" y="1906"/>
                  </a:lnTo>
                  <a:lnTo>
                    <a:pt x="3755" y="2945"/>
                  </a:lnTo>
                  <a:lnTo>
                    <a:pt x="3789" y="2945"/>
                  </a:lnTo>
                  <a:lnTo>
                    <a:pt x="4063" y="3230"/>
                  </a:lnTo>
                  <a:lnTo>
                    <a:pt x="4382" y="3892"/>
                  </a:lnTo>
                  <a:lnTo>
                    <a:pt x="4394" y="5056"/>
                  </a:lnTo>
                  <a:lnTo>
                    <a:pt x="4040" y="5250"/>
                  </a:lnTo>
                  <a:lnTo>
                    <a:pt x="3766" y="5889"/>
                  </a:lnTo>
                  <a:lnTo>
                    <a:pt x="3275" y="5318"/>
                  </a:lnTo>
                  <a:lnTo>
                    <a:pt x="3253" y="4679"/>
                  </a:lnTo>
                  <a:lnTo>
                    <a:pt x="3435" y="4257"/>
                  </a:lnTo>
                  <a:lnTo>
                    <a:pt x="3390" y="3892"/>
                  </a:lnTo>
                  <a:lnTo>
                    <a:pt x="3093" y="3664"/>
                  </a:lnTo>
                  <a:lnTo>
                    <a:pt x="2865" y="3743"/>
                  </a:lnTo>
                  <a:lnTo>
                    <a:pt x="2442" y="3321"/>
                  </a:lnTo>
                  <a:lnTo>
                    <a:pt x="0" y="4063"/>
                  </a:lnTo>
                  <a:lnTo>
                    <a:pt x="46" y="4702"/>
                  </a:lnTo>
                  <a:lnTo>
                    <a:pt x="80" y="5044"/>
                  </a:lnTo>
                  <a:lnTo>
                    <a:pt x="742" y="5033"/>
                  </a:lnTo>
                  <a:lnTo>
                    <a:pt x="1107" y="5216"/>
                  </a:lnTo>
                  <a:lnTo>
                    <a:pt x="1267" y="5444"/>
                  </a:lnTo>
                  <a:lnTo>
                    <a:pt x="1632" y="5512"/>
                  </a:lnTo>
                  <a:lnTo>
                    <a:pt x="2032" y="5798"/>
                  </a:lnTo>
                  <a:lnTo>
                    <a:pt x="1997" y="6962"/>
                  </a:lnTo>
                  <a:lnTo>
                    <a:pt x="1803" y="7589"/>
                  </a:lnTo>
                  <a:lnTo>
                    <a:pt x="1735" y="8251"/>
                  </a:lnTo>
                  <a:lnTo>
                    <a:pt x="1849" y="8525"/>
                  </a:lnTo>
                  <a:lnTo>
                    <a:pt x="1735" y="9050"/>
                  </a:lnTo>
                  <a:lnTo>
                    <a:pt x="1609" y="9141"/>
                  </a:lnTo>
                  <a:lnTo>
                    <a:pt x="1381" y="9792"/>
                  </a:lnTo>
                  <a:lnTo>
                    <a:pt x="491" y="10819"/>
                  </a:lnTo>
                  <a:lnTo>
                    <a:pt x="810" y="12109"/>
                  </a:lnTo>
                  <a:lnTo>
                    <a:pt x="970" y="12748"/>
                  </a:lnTo>
                  <a:lnTo>
                    <a:pt x="765" y="13763"/>
                  </a:lnTo>
                  <a:lnTo>
                    <a:pt x="822" y="14094"/>
                  </a:lnTo>
                  <a:lnTo>
                    <a:pt x="913" y="14505"/>
                  </a:lnTo>
                  <a:lnTo>
                    <a:pt x="947" y="14905"/>
                  </a:lnTo>
                  <a:lnTo>
                    <a:pt x="1541" y="14905"/>
                  </a:lnTo>
                  <a:lnTo>
                    <a:pt x="1632" y="14437"/>
                  </a:lnTo>
                  <a:lnTo>
                    <a:pt x="1438" y="14357"/>
                  </a:lnTo>
                  <a:lnTo>
                    <a:pt x="1392" y="13992"/>
                  </a:lnTo>
                  <a:lnTo>
                    <a:pt x="1769" y="13649"/>
                  </a:lnTo>
                  <a:lnTo>
                    <a:pt x="2739" y="13159"/>
                  </a:lnTo>
                  <a:lnTo>
                    <a:pt x="3390" y="12850"/>
                  </a:lnTo>
                  <a:lnTo>
                    <a:pt x="3743" y="12519"/>
                  </a:lnTo>
                  <a:lnTo>
                    <a:pt x="3880" y="12154"/>
                  </a:lnTo>
                  <a:lnTo>
                    <a:pt x="3709" y="11994"/>
                  </a:lnTo>
                  <a:lnTo>
                    <a:pt x="3857" y="11561"/>
                  </a:lnTo>
                  <a:lnTo>
                    <a:pt x="3937" y="10682"/>
                  </a:lnTo>
                  <a:lnTo>
                    <a:pt x="3789" y="10728"/>
                  </a:lnTo>
                  <a:lnTo>
                    <a:pt x="3789" y="10454"/>
                  </a:lnTo>
                  <a:lnTo>
                    <a:pt x="3675" y="9929"/>
                  </a:lnTo>
                  <a:lnTo>
                    <a:pt x="3332" y="9244"/>
                  </a:lnTo>
                  <a:lnTo>
                    <a:pt x="3435" y="8582"/>
                  </a:lnTo>
                  <a:lnTo>
                    <a:pt x="3766" y="8388"/>
                  </a:lnTo>
                  <a:lnTo>
                    <a:pt x="4348" y="7726"/>
                  </a:lnTo>
                  <a:lnTo>
                    <a:pt x="4656" y="7567"/>
                  </a:lnTo>
                  <a:lnTo>
                    <a:pt x="5615" y="6597"/>
                  </a:lnTo>
                  <a:lnTo>
                    <a:pt x="6528" y="6163"/>
                  </a:lnTo>
                  <a:lnTo>
                    <a:pt x="7270" y="5798"/>
                  </a:lnTo>
                  <a:lnTo>
                    <a:pt x="7795" y="5250"/>
                  </a:lnTo>
                  <a:lnTo>
                    <a:pt x="8137" y="4622"/>
                  </a:lnTo>
                  <a:lnTo>
                    <a:pt x="8411" y="3960"/>
                  </a:lnTo>
                  <a:lnTo>
                    <a:pt x="8285" y="3515"/>
                  </a:lnTo>
                  <a:lnTo>
                    <a:pt x="8308" y="2112"/>
                  </a:lnTo>
                  <a:lnTo>
                    <a:pt x="8251" y="131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39"/>
            <p:cNvSpPr/>
            <p:nvPr/>
          </p:nvSpPr>
          <p:spPr>
            <a:xfrm>
              <a:off x="3386175" y="2490425"/>
              <a:ext cx="239400" cy="290175"/>
            </a:xfrm>
            <a:custGeom>
              <a:avLst/>
              <a:gdLst/>
              <a:ahLst/>
              <a:cxnLst/>
              <a:rect l="l" t="t" r="r" b="b"/>
              <a:pathLst>
                <a:path w="9576" h="11607" extrusionOk="0">
                  <a:moveTo>
                    <a:pt x="9575" y="2203"/>
                  </a:moveTo>
                  <a:lnTo>
                    <a:pt x="6676" y="1"/>
                  </a:lnTo>
                  <a:lnTo>
                    <a:pt x="6642" y="1382"/>
                  </a:lnTo>
                  <a:lnTo>
                    <a:pt x="4097" y="1336"/>
                  </a:lnTo>
                  <a:lnTo>
                    <a:pt x="4063" y="3664"/>
                  </a:lnTo>
                  <a:lnTo>
                    <a:pt x="3321" y="3733"/>
                  </a:lnTo>
                  <a:lnTo>
                    <a:pt x="3116" y="4200"/>
                  </a:lnTo>
                  <a:lnTo>
                    <a:pt x="3253" y="5513"/>
                  </a:lnTo>
                  <a:lnTo>
                    <a:pt x="171" y="5501"/>
                  </a:lnTo>
                  <a:lnTo>
                    <a:pt x="0" y="5821"/>
                  </a:lnTo>
                  <a:lnTo>
                    <a:pt x="400" y="6198"/>
                  </a:lnTo>
                  <a:lnTo>
                    <a:pt x="594" y="6631"/>
                  </a:lnTo>
                  <a:lnTo>
                    <a:pt x="491" y="7088"/>
                  </a:lnTo>
                  <a:lnTo>
                    <a:pt x="582" y="7544"/>
                  </a:lnTo>
                  <a:lnTo>
                    <a:pt x="651" y="8434"/>
                  </a:lnTo>
                  <a:lnTo>
                    <a:pt x="537" y="9279"/>
                  </a:lnTo>
                  <a:lnTo>
                    <a:pt x="297" y="9735"/>
                  </a:lnTo>
                  <a:lnTo>
                    <a:pt x="354" y="10226"/>
                  </a:lnTo>
                  <a:lnTo>
                    <a:pt x="639" y="9941"/>
                  </a:lnTo>
                  <a:lnTo>
                    <a:pt x="1027" y="10009"/>
                  </a:lnTo>
                  <a:lnTo>
                    <a:pt x="1427" y="9804"/>
                  </a:lnTo>
                  <a:lnTo>
                    <a:pt x="1860" y="9804"/>
                  </a:lnTo>
                  <a:lnTo>
                    <a:pt x="2237" y="10066"/>
                  </a:lnTo>
                  <a:lnTo>
                    <a:pt x="2762" y="10306"/>
                  </a:lnTo>
                  <a:lnTo>
                    <a:pt x="3218" y="10979"/>
                  </a:lnTo>
                  <a:lnTo>
                    <a:pt x="3732" y="11607"/>
                  </a:lnTo>
                  <a:lnTo>
                    <a:pt x="4006" y="11436"/>
                  </a:lnTo>
                  <a:lnTo>
                    <a:pt x="4143" y="10911"/>
                  </a:lnTo>
                  <a:lnTo>
                    <a:pt x="4405" y="10877"/>
                  </a:lnTo>
                  <a:lnTo>
                    <a:pt x="4942" y="11139"/>
                  </a:lnTo>
                  <a:lnTo>
                    <a:pt x="5398" y="10945"/>
                  </a:lnTo>
                  <a:lnTo>
                    <a:pt x="5706" y="11002"/>
                  </a:lnTo>
                  <a:lnTo>
                    <a:pt x="5832" y="10808"/>
                  </a:lnTo>
                  <a:lnTo>
                    <a:pt x="9016" y="10797"/>
                  </a:lnTo>
                  <a:lnTo>
                    <a:pt x="9198" y="10169"/>
                  </a:lnTo>
                  <a:lnTo>
                    <a:pt x="9050" y="10055"/>
                  </a:lnTo>
                  <a:lnTo>
                    <a:pt x="8708" y="6129"/>
                  </a:lnTo>
                  <a:lnTo>
                    <a:pt x="8365" y="221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39"/>
            <p:cNvSpPr/>
            <p:nvPr/>
          </p:nvSpPr>
          <p:spPr>
            <a:xfrm>
              <a:off x="4371050" y="3321525"/>
              <a:ext cx="59350" cy="172050"/>
            </a:xfrm>
            <a:custGeom>
              <a:avLst/>
              <a:gdLst/>
              <a:ahLst/>
              <a:cxnLst/>
              <a:rect l="l" t="t" r="r" b="b"/>
              <a:pathLst>
                <a:path w="2374" h="6882" extrusionOk="0">
                  <a:moveTo>
                    <a:pt x="1472" y="4371"/>
                  </a:moveTo>
                  <a:lnTo>
                    <a:pt x="1484" y="4040"/>
                  </a:lnTo>
                  <a:lnTo>
                    <a:pt x="1312" y="3766"/>
                  </a:lnTo>
                  <a:lnTo>
                    <a:pt x="1324" y="3367"/>
                  </a:lnTo>
                  <a:lnTo>
                    <a:pt x="1118" y="2705"/>
                  </a:lnTo>
                  <a:lnTo>
                    <a:pt x="1358" y="2203"/>
                  </a:lnTo>
                  <a:lnTo>
                    <a:pt x="1347" y="1107"/>
                  </a:lnTo>
                  <a:lnTo>
                    <a:pt x="1073" y="514"/>
                  </a:lnTo>
                  <a:lnTo>
                    <a:pt x="1096" y="411"/>
                  </a:lnTo>
                  <a:lnTo>
                    <a:pt x="1096" y="411"/>
                  </a:lnTo>
                  <a:lnTo>
                    <a:pt x="947" y="172"/>
                  </a:lnTo>
                  <a:lnTo>
                    <a:pt x="171" y="0"/>
                  </a:lnTo>
                  <a:lnTo>
                    <a:pt x="548" y="400"/>
                  </a:lnTo>
                  <a:lnTo>
                    <a:pt x="719" y="1176"/>
                  </a:lnTo>
                  <a:lnTo>
                    <a:pt x="571" y="1427"/>
                  </a:lnTo>
                  <a:lnTo>
                    <a:pt x="400" y="2157"/>
                  </a:lnTo>
                  <a:lnTo>
                    <a:pt x="525" y="2911"/>
                  </a:lnTo>
                  <a:lnTo>
                    <a:pt x="274" y="3230"/>
                  </a:lnTo>
                  <a:lnTo>
                    <a:pt x="0" y="4063"/>
                  </a:lnTo>
                  <a:lnTo>
                    <a:pt x="422" y="4314"/>
                  </a:lnTo>
                  <a:lnTo>
                    <a:pt x="845" y="4736"/>
                  </a:lnTo>
                  <a:lnTo>
                    <a:pt x="1073" y="4657"/>
                  </a:lnTo>
                  <a:lnTo>
                    <a:pt x="1370" y="4885"/>
                  </a:lnTo>
                  <a:lnTo>
                    <a:pt x="1415" y="5250"/>
                  </a:lnTo>
                  <a:lnTo>
                    <a:pt x="1233" y="5661"/>
                  </a:lnTo>
                  <a:lnTo>
                    <a:pt x="1255" y="6311"/>
                  </a:lnTo>
                  <a:lnTo>
                    <a:pt x="1746" y="6882"/>
                  </a:lnTo>
                  <a:lnTo>
                    <a:pt x="2020" y="6231"/>
                  </a:lnTo>
                  <a:lnTo>
                    <a:pt x="2374" y="6049"/>
                  </a:lnTo>
                  <a:lnTo>
                    <a:pt x="2362" y="4885"/>
                  </a:lnTo>
                  <a:lnTo>
                    <a:pt x="2043" y="4223"/>
                  </a:lnTo>
                  <a:lnTo>
                    <a:pt x="1769" y="3938"/>
                  </a:lnTo>
                  <a:lnTo>
                    <a:pt x="1735" y="3938"/>
                  </a:lnTo>
                  <a:lnTo>
                    <a:pt x="1735" y="4052"/>
                  </a:lnTo>
                  <a:lnTo>
                    <a:pt x="1883" y="4097"/>
                  </a:lnTo>
                  <a:lnTo>
                    <a:pt x="2031" y="4577"/>
                  </a:lnTo>
                  <a:lnTo>
                    <a:pt x="1997" y="4691"/>
                  </a:lnTo>
                  <a:lnTo>
                    <a:pt x="1723" y="4337"/>
                  </a:lnTo>
                  <a:lnTo>
                    <a:pt x="1586" y="456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39"/>
            <p:cNvSpPr/>
            <p:nvPr/>
          </p:nvSpPr>
          <p:spPr>
            <a:xfrm>
              <a:off x="5723100" y="2954900"/>
              <a:ext cx="383475" cy="139550"/>
            </a:xfrm>
            <a:custGeom>
              <a:avLst/>
              <a:gdLst/>
              <a:ahLst/>
              <a:cxnLst/>
              <a:rect l="l" t="t" r="r" b="b"/>
              <a:pathLst>
                <a:path w="15339" h="5582" extrusionOk="0">
                  <a:moveTo>
                    <a:pt x="799" y="663"/>
                  </a:moveTo>
                  <a:lnTo>
                    <a:pt x="126" y="263"/>
                  </a:lnTo>
                  <a:lnTo>
                    <a:pt x="0" y="423"/>
                  </a:lnTo>
                  <a:lnTo>
                    <a:pt x="206" y="800"/>
                  </a:lnTo>
                  <a:lnTo>
                    <a:pt x="137" y="1473"/>
                  </a:lnTo>
                  <a:lnTo>
                    <a:pt x="446" y="1964"/>
                  </a:lnTo>
                  <a:lnTo>
                    <a:pt x="583" y="2717"/>
                  </a:lnTo>
                  <a:lnTo>
                    <a:pt x="1073" y="3333"/>
                  </a:lnTo>
                  <a:lnTo>
                    <a:pt x="1187" y="3790"/>
                  </a:lnTo>
                  <a:lnTo>
                    <a:pt x="2135" y="4497"/>
                  </a:lnTo>
                  <a:lnTo>
                    <a:pt x="2911" y="5182"/>
                  </a:lnTo>
                  <a:lnTo>
                    <a:pt x="3481" y="5113"/>
                  </a:lnTo>
                  <a:lnTo>
                    <a:pt x="3493" y="4817"/>
                  </a:lnTo>
                  <a:lnTo>
                    <a:pt x="3162" y="4018"/>
                  </a:lnTo>
                  <a:lnTo>
                    <a:pt x="2865" y="3755"/>
                  </a:lnTo>
                  <a:lnTo>
                    <a:pt x="2796" y="3219"/>
                  </a:lnTo>
                  <a:lnTo>
                    <a:pt x="2717" y="2911"/>
                  </a:lnTo>
                  <a:lnTo>
                    <a:pt x="2785" y="2500"/>
                  </a:lnTo>
                  <a:lnTo>
                    <a:pt x="2717" y="1884"/>
                  </a:lnTo>
                  <a:lnTo>
                    <a:pt x="2340" y="1279"/>
                  </a:lnTo>
                  <a:lnTo>
                    <a:pt x="1838" y="731"/>
                  </a:lnTo>
                  <a:lnTo>
                    <a:pt x="1655" y="651"/>
                  </a:lnTo>
                  <a:lnTo>
                    <a:pt x="1416" y="1016"/>
                  </a:lnTo>
                  <a:lnTo>
                    <a:pt x="891" y="1131"/>
                  </a:lnTo>
                  <a:close/>
                  <a:moveTo>
                    <a:pt x="14928" y="2226"/>
                  </a:moveTo>
                  <a:lnTo>
                    <a:pt x="14756" y="1792"/>
                  </a:lnTo>
                  <a:lnTo>
                    <a:pt x="15293" y="1735"/>
                  </a:lnTo>
                  <a:lnTo>
                    <a:pt x="15338" y="1393"/>
                  </a:lnTo>
                  <a:lnTo>
                    <a:pt x="14654" y="1108"/>
                  </a:lnTo>
                  <a:lnTo>
                    <a:pt x="14106" y="857"/>
                  </a:lnTo>
                  <a:lnTo>
                    <a:pt x="14049" y="457"/>
                  </a:lnTo>
                  <a:lnTo>
                    <a:pt x="13615" y="1"/>
                  </a:lnTo>
                  <a:lnTo>
                    <a:pt x="13284" y="1"/>
                  </a:lnTo>
                  <a:lnTo>
                    <a:pt x="12931" y="720"/>
                  </a:lnTo>
                  <a:lnTo>
                    <a:pt x="12337" y="1347"/>
                  </a:lnTo>
                  <a:lnTo>
                    <a:pt x="12326" y="1792"/>
                  </a:lnTo>
                  <a:lnTo>
                    <a:pt x="12314" y="2374"/>
                  </a:lnTo>
                  <a:lnTo>
                    <a:pt x="11926" y="2340"/>
                  </a:lnTo>
                  <a:lnTo>
                    <a:pt x="11766" y="2660"/>
                  </a:lnTo>
                  <a:lnTo>
                    <a:pt x="11390" y="2192"/>
                  </a:lnTo>
                  <a:lnTo>
                    <a:pt x="11013" y="2763"/>
                  </a:lnTo>
                  <a:lnTo>
                    <a:pt x="10477" y="3470"/>
                  </a:lnTo>
                  <a:lnTo>
                    <a:pt x="9518" y="3675"/>
                  </a:lnTo>
                  <a:lnTo>
                    <a:pt x="9176" y="3847"/>
                  </a:lnTo>
                  <a:lnTo>
                    <a:pt x="9050" y="4611"/>
                  </a:lnTo>
                  <a:lnTo>
                    <a:pt x="8423" y="4782"/>
                  </a:lnTo>
                  <a:lnTo>
                    <a:pt x="7829" y="4474"/>
                  </a:lnTo>
                  <a:lnTo>
                    <a:pt x="7978" y="5079"/>
                  </a:lnTo>
                  <a:lnTo>
                    <a:pt x="8537" y="5581"/>
                  </a:lnTo>
                  <a:lnTo>
                    <a:pt x="9050" y="5410"/>
                  </a:lnTo>
                  <a:lnTo>
                    <a:pt x="9564" y="5467"/>
                  </a:lnTo>
                  <a:lnTo>
                    <a:pt x="10020" y="5011"/>
                  </a:lnTo>
                  <a:lnTo>
                    <a:pt x="10397" y="4919"/>
                  </a:lnTo>
                  <a:lnTo>
                    <a:pt x="11173" y="5182"/>
                  </a:lnTo>
                  <a:lnTo>
                    <a:pt x="11812" y="4999"/>
                  </a:lnTo>
                  <a:lnTo>
                    <a:pt x="12200" y="3721"/>
                  </a:lnTo>
                  <a:lnTo>
                    <a:pt x="12485" y="3413"/>
                  </a:lnTo>
                  <a:lnTo>
                    <a:pt x="12725" y="2386"/>
                  </a:lnTo>
                  <a:lnTo>
                    <a:pt x="13638" y="2386"/>
                  </a:lnTo>
                  <a:lnTo>
                    <a:pt x="14357" y="2523"/>
                  </a:lnTo>
                  <a:close/>
                </a:path>
              </a:pathLst>
            </a:custGeom>
            <a:solidFill>
              <a:srgbClr val="CCE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39"/>
            <p:cNvSpPr/>
            <p:nvPr/>
          </p:nvSpPr>
          <p:spPr>
            <a:xfrm>
              <a:off x="3953650" y="3496700"/>
              <a:ext cx="263350" cy="274775"/>
            </a:xfrm>
            <a:custGeom>
              <a:avLst/>
              <a:gdLst/>
              <a:ahLst/>
              <a:cxnLst/>
              <a:rect l="l" t="t" r="r" b="b"/>
              <a:pathLst>
                <a:path w="10534" h="10991" extrusionOk="0">
                  <a:moveTo>
                    <a:pt x="9073" y="525"/>
                  </a:moveTo>
                  <a:lnTo>
                    <a:pt x="7601" y="891"/>
                  </a:lnTo>
                  <a:lnTo>
                    <a:pt x="5683" y="754"/>
                  </a:lnTo>
                  <a:lnTo>
                    <a:pt x="5158" y="331"/>
                  </a:lnTo>
                  <a:lnTo>
                    <a:pt x="1952" y="377"/>
                  </a:lnTo>
                  <a:lnTo>
                    <a:pt x="1815" y="434"/>
                  </a:lnTo>
                  <a:lnTo>
                    <a:pt x="1358" y="12"/>
                  </a:lnTo>
                  <a:lnTo>
                    <a:pt x="856" y="0"/>
                  </a:lnTo>
                  <a:lnTo>
                    <a:pt x="377" y="149"/>
                  </a:lnTo>
                  <a:lnTo>
                    <a:pt x="0" y="320"/>
                  </a:lnTo>
                  <a:lnTo>
                    <a:pt x="23" y="1016"/>
                  </a:lnTo>
                  <a:lnTo>
                    <a:pt x="651" y="1895"/>
                  </a:lnTo>
                  <a:lnTo>
                    <a:pt x="810" y="2466"/>
                  </a:lnTo>
                  <a:lnTo>
                    <a:pt x="1210" y="3572"/>
                  </a:lnTo>
                  <a:lnTo>
                    <a:pt x="1598" y="4314"/>
                  </a:lnTo>
                  <a:lnTo>
                    <a:pt x="1894" y="4679"/>
                  </a:lnTo>
                  <a:lnTo>
                    <a:pt x="1974" y="5182"/>
                  </a:lnTo>
                  <a:lnTo>
                    <a:pt x="1974" y="6266"/>
                  </a:lnTo>
                  <a:lnTo>
                    <a:pt x="2203" y="7658"/>
                  </a:lnTo>
                  <a:lnTo>
                    <a:pt x="2374" y="8320"/>
                  </a:lnTo>
                  <a:lnTo>
                    <a:pt x="2522" y="9199"/>
                  </a:lnTo>
                  <a:lnTo>
                    <a:pt x="2785" y="9872"/>
                  </a:lnTo>
                  <a:lnTo>
                    <a:pt x="3344" y="10557"/>
                  </a:lnTo>
                  <a:lnTo>
                    <a:pt x="3732" y="10100"/>
                  </a:lnTo>
                  <a:lnTo>
                    <a:pt x="4029" y="10363"/>
                  </a:lnTo>
                  <a:lnTo>
                    <a:pt x="4143" y="10739"/>
                  </a:lnTo>
                  <a:lnTo>
                    <a:pt x="4485" y="10819"/>
                  </a:lnTo>
                  <a:lnTo>
                    <a:pt x="4953" y="10990"/>
                  </a:lnTo>
                  <a:lnTo>
                    <a:pt x="5375" y="10911"/>
                  </a:lnTo>
                  <a:lnTo>
                    <a:pt x="6083" y="10454"/>
                  </a:lnTo>
                  <a:lnTo>
                    <a:pt x="6243" y="7087"/>
                  </a:lnTo>
                  <a:lnTo>
                    <a:pt x="6322" y="4451"/>
                  </a:lnTo>
                  <a:lnTo>
                    <a:pt x="7098" y="4428"/>
                  </a:lnTo>
                  <a:lnTo>
                    <a:pt x="7224" y="1187"/>
                  </a:lnTo>
                  <a:lnTo>
                    <a:pt x="7806" y="1153"/>
                  </a:lnTo>
                  <a:lnTo>
                    <a:pt x="9039" y="845"/>
                  </a:lnTo>
                  <a:lnTo>
                    <a:pt x="9324" y="1210"/>
                  </a:lnTo>
                  <a:lnTo>
                    <a:pt x="9849" y="856"/>
                  </a:lnTo>
                  <a:lnTo>
                    <a:pt x="10077" y="856"/>
                  </a:lnTo>
                  <a:lnTo>
                    <a:pt x="10534" y="640"/>
                  </a:lnTo>
                  <a:lnTo>
                    <a:pt x="10534" y="571"/>
                  </a:lnTo>
                  <a:lnTo>
                    <a:pt x="10237" y="377"/>
                  </a:lnTo>
                  <a:lnTo>
                    <a:pt x="9723" y="32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3727100" y="2579450"/>
              <a:ext cx="307025" cy="268200"/>
            </a:xfrm>
            <a:custGeom>
              <a:avLst/>
              <a:gdLst/>
              <a:ahLst/>
              <a:cxnLst/>
              <a:rect l="l" t="t" r="r" b="b"/>
              <a:pathLst>
                <a:path w="12281" h="10728" extrusionOk="0">
                  <a:moveTo>
                    <a:pt x="10409" y="400"/>
                  </a:moveTo>
                  <a:lnTo>
                    <a:pt x="9153" y="0"/>
                  </a:lnTo>
                  <a:lnTo>
                    <a:pt x="6506" y="1746"/>
                  </a:lnTo>
                  <a:lnTo>
                    <a:pt x="4246" y="3527"/>
                  </a:lnTo>
                  <a:lnTo>
                    <a:pt x="3139" y="3926"/>
                  </a:lnTo>
                  <a:lnTo>
                    <a:pt x="3151" y="6003"/>
                  </a:lnTo>
                  <a:lnTo>
                    <a:pt x="2728" y="6619"/>
                  </a:lnTo>
                  <a:lnTo>
                    <a:pt x="2648" y="7179"/>
                  </a:lnTo>
                  <a:lnTo>
                    <a:pt x="1952" y="7316"/>
                  </a:lnTo>
                  <a:lnTo>
                    <a:pt x="868" y="7407"/>
                  </a:lnTo>
                  <a:lnTo>
                    <a:pt x="583" y="7715"/>
                  </a:lnTo>
                  <a:lnTo>
                    <a:pt x="69" y="7761"/>
                  </a:lnTo>
                  <a:lnTo>
                    <a:pt x="1" y="8206"/>
                  </a:lnTo>
                  <a:lnTo>
                    <a:pt x="115" y="8617"/>
                  </a:lnTo>
                  <a:lnTo>
                    <a:pt x="560" y="9199"/>
                  </a:lnTo>
                  <a:lnTo>
                    <a:pt x="583" y="9644"/>
                  </a:lnTo>
                  <a:lnTo>
                    <a:pt x="1496" y="9849"/>
                  </a:lnTo>
                  <a:lnTo>
                    <a:pt x="1484" y="10477"/>
                  </a:lnTo>
                  <a:lnTo>
                    <a:pt x="1758" y="10203"/>
                  </a:lnTo>
                  <a:lnTo>
                    <a:pt x="2044" y="10203"/>
                  </a:lnTo>
                  <a:lnTo>
                    <a:pt x="2648" y="10728"/>
                  </a:lnTo>
                  <a:lnTo>
                    <a:pt x="2694" y="9918"/>
                  </a:lnTo>
                  <a:lnTo>
                    <a:pt x="2922" y="9541"/>
                  </a:lnTo>
                  <a:lnTo>
                    <a:pt x="3036" y="9027"/>
                  </a:lnTo>
                  <a:lnTo>
                    <a:pt x="3230" y="8833"/>
                  </a:lnTo>
                  <a:lnTo>
                    <a:pt x="4086" y="8719"/>
                  </a:lnTo>
                  <a:lnTo>
                    <a:pt x="4885" y="9062"/>
                  </a:lnTo>
                  <a:lnTo>
                    <a:pt x="5193" y="9404"/>
                  </a:lnTo>
                  <a:lnTo>
                    <a:pt x="5604" y="9415"/>
                  </a:lnTo>
                  <a:lnTo>
                    <a:pt x="5981" y="9199"/>
                  </a:lnTo>
                  <a:lnTo>
                    <a:pt x="6951" y="9678"/>
                  </a:lnTo>
                  <a:lnTo>
                    <a:pt x="7350" y="9644"/>
                  </a:lnTo>
                  <a:lnTo>
                    <a:pt x="7818" y="9256"/>
                  </a:lnTo>
                  <a:lnTo>
                    <a:pt x="8286" y="9290"/>
                  </a:lnTo>
                  <a:lnTo>
                    <a:pt x="8514" y="9164"/>
                  </a:lnTo>
                  <a:lnTo>
                    <a:pt x="8937" y="9221"/>
                  </a:lnTo>
                  <a:lnTo>
                    <a:pt x="9553" y="9472"/>
                  </a:lnTo>
                  <a:lnTo>
                    <a:pt x="10169" y="8970"/>
                  </a:lnTo>
                  <a:lnTo>
                    <a:pt x="10352" y="9005"/>
                  </a:lnTo>
                  <a:lnTo>
                    <a:pt x="10911" y="9997"/>
                  </a:lnTo>
                  <a:lnTo>
                    <a:pt x="11048" y="9975"/>
                  </a:lnTo>
                  <a:lnTo>
                    <a:pt x="11082" y="9689"/>
                  </a:lnTo>
                  <a:lnTo>
                    <a:pt x="11310" y="9632"/>
                  </a:lnTo>
                  <a:lnTo>
                    <a:pt x="11379" y="9221"/>
                  </a:lnTo>
                  <a:lnTo>
                    <a:pt x="10865" y="9187"/>
                  </a:lnTo>
                  <a:lnTo>
                    <a:pt x="10865" y="8605"/>
                  </a:lnTo>
                  <a:lnTo>
                    <a:pt x="10523" y="8274"/>
                  </a:lnTo>
                  <a:lnTo>
                    <a:pt x="10854" y="7076"/>
                  </a:lnTo>
                  <a:lnTo>
                    <a:pt x="11835" y="6220"/>
                  </a:lnTo>
                  <a:lnTo>
                    <a:pt x="11869" y="5033"/>
                  </a:lnTo>
                  <a:lnTo>
                    <a:pt x="12121" y="3196"/>
                  </a:lnTo>
                  <a:lnTo>
                    <a:pt x="12280" y="2808"/>
                  </a:lnTo>
                  <a:lnTo>
                    <a:pt x="11949" y="2500"/>
                  </a:lnTo>
                  <a:lnTo>
                    <a:pt x="11927" y="2203"/>
                  </a:lnTo>
                  <a:lnTo>
                    <a:pt x="11641" y="1975"/>
                  </a:lnTo>
                  <a:lnTo>
                    <a:pt x="11413" y="560"/>
                  </a:lnTo>
                  <a:lnTo>
                    <a:pt x="10854" y="90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3775325" y="2797425"/>
              <a:ext cx="236250" cy="218550"/>
            </a:xfrm>
            <a:custGeom>
              <a:avLst/>
              <a:gdLst/>
              <a:ahLst/>
              <a:cxnLst/>
              <a:rect l="l" t="t" r="r" b="b"/>
              <a:pathLst>
                <a:path w="9450" h="8742" extrusionOk="0">
                  <a:moveTo>
                    <a:pt x="9130" y="1256"/>
                  </a:moveTo>
                  <a:lnTo>
                    <a:pt x="8982" y="1278"/>
                  </a:lnTo>
                  <a:lnTo>
                    <a:pt x="8423" y="286"/>
                  </a:lnTo>
                  <a:lnTo>
                    <a:pt x="8240" y="251"/>
                  </a:lnTo>
                  <a:lnTo>
                    <a:pt x="7624" y="753"/>
                  </a:lnTo>
                  <a:lnTo>
                    <a:pt x="7019" y="502"/>
                  </a:lnTo>
                  <a:lnTo>
                    <a:pt x="6585" y="445"/>
                  </a:lnTo>
                  <a:lnTo>
                    <a:pt x="6357" y="571"/>
                  </a:lnTo>
                  <a:lnTo>
                    <a:pt x="5889" y="537"/>
                  </a:lnTo>
                  <a:lnTo>
                    <a:pt x="5421" y="925"/>
                  </a:lnTo>
                  <a:lnTo>
                    <a:pt x="5022" y="959"/>
                  </a:lnTo>
                  <a:lnTo>
                    <a:pt x="4052" y="480"/>
                  </a:lnTo>
                  <a:lnTo>
                    <a:pt x="3675" y="696"/>
                  </a:lnTo>
                  <a:lnTo>
                    <a:pt x="3264" y="685"/>
                  </a:lnTo>
                  <a:lnTo>
                    <a:pt x="2968" y="343"/>
                  </a:lnTo>
                  <a:lnTo>
                    <a:pt x="2169" y="0"/>
                  </a:lnTo>
                  <a:lnTo>
                    <a:pt x="1313" y="114"/>
                  </a:lnTo>
                  <a:lnTo>
                    <a:pt x="1107" y="308"/>
                  </a:lnTo>
                  <a:lnTo>
                    <a:pt x="993" y="822"/>
                  </a:lnTo>
                  <a:lnTo>
                    <a:pt x="765" y="1199"/>
                  </a:lnTo>
                  <a:lnTo>
                    <a:pt x="719" y="2009"/>
                  </a:lnTo>
                  <a:lnTo>
                    <a:pt x="697" y="2306"/>
                  </a:lnTo>
                  <a:lnTo>
                    <a:pt x="868" y="2853"/>
                  </a:lnTo>
                  <a:lnTo>
                    <a:pt x="708" y="3207"/>
                  </a:lnTo>
                  <a:lnTo>
                    <a:pt x="799" y="3447"/>
                  </a:lnTo>
                  <a:lnTo>
                    <a:pt x="411" y="4017"/>
                  </a:lnTo>
                  <a:lnTo>
                    <a:pt x="172" y="4291"/>
                  </a:lnTo>
                  <a:lnTo>
                    <a:pt x="23" y="4862"/>
                  </a:lnTo>
                  <a:lnTo>
                    <a:pt x="35" y="5444"/>
                  </a:lnTo>
                  <a:lnTo>
                    <a:pt x="0" y="6905"/>
                  </a:lnTo>
                  <a:lnTo>
                    <a:pt x="697" y="6905"/>
                  </a:lnTo>
                  <a:lnTo>
                    <a:pt x="1313" y="6905"/>
                  </a:lnTo>
                  <a:lnTo>
                    <a:pt x="1861" y="7498"/>
                  </a:lnTo>
                  <a:lnTo>
                    <a:pt x="2135" y="8160"/>
                  </a:lnTo>
                  <a:lnTo>
                    <a:pt x="2568" y="8719"/>
                  </a:lnTo>
                  <a:lnTo>
                    <a:pt x="3207" y="8742"/>
                  </a:lnTo>
                  <a:lnTo>
                    <a:pt x="3515" y="8548"/>
                  </a:lnTo>
                  <a:lnTo>
                    <a:pt x="3824" y="8582"/>
                  </a:lnTo>
                  <a:lnTo>
                    <a:pt x="4645" y="8263"/>
                  </a:lnTo>
                  <a:lnTo>
                    <a:pt x="4851" y="7612"/>
                  </a:lnTo>
                  <a:lnTo>
                    <a:pt x="5227" y="6745"/>
                  </a:lnTo>
                  <a:lnTo>
                    <a:pt x="5455" y="6733"/>
                  </a:lnTo>
                  <a:lnTo>
                    <a:pt x="5935" y="6208"/>
                  </a:lnTo>
                  <a:lnTo>
                    <a:pt x="6231" y="6186"/>
                  </a:lnTo>
                  <a:lnTo>
                    <a:pt x="6688" y="6562"/>
                  </a:lnTo>
                  <a:lnTo>
                    <a:pt x="7247" y="6243"/>
                  </a:lnTo>
                  <a:lnTo>
                    <a:pt x="7316" y="5878"/>
                  </a:lnTo>
                  <a:lnTo>
                    <a:pt x="7487" y="5501"/>
                  </a:lnTo>
                  <a:lnTo>
                    <a:pt x="7601" y="5044"/>
                  </a:lnTo>
                  <a:lnTo>
                    <a:pt x="8023" y="4679"/>
                  </a:lnTo>
                  <a:lnTo>
                    <a:pt x="8183" y="4029"/>
                  </a:lnTo>
                  <a:lnTo>
                    <a:pt x="8354" y="3835"/>
                  </a:lnTo>
                  <a:lnTo>
                    <a:pt x="8457" y="3367"/>
                  </a:lnTo>
                  <a:lnTo>
                    <a:pt x="8674" y="2796"/>
                  </a:lnTo>
                  <a:lnTo>
                    <a:pt x="9324" y="2077"/>
                  </a:lnTo>
                  <a:lnTo>
                    <a:pt x="9370" y="1781"/>
                  </a:lnTo>
                  <a:lnTo>
                    <a:pt x="9450" y="1621"/>
                  </a:lnTo>
                  <a:close/>
                </a:path>
              </a:pathLst>
            </a:custGeom>
            <a:solidFill>
              <a:srgbClr val="0099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1977050" y="2771450"/>
              <a:ext cx="94450" cy="97325"/>
            </a:xfrm>
            <a:custGeom>
              <a:avLst/>
              <a:gdLst/>
              <a:ahLst/>
              <a:cxnLst/>
              <a:rect l="l" t="t" r="r" b="b"/>
              <a:pathLst>
                <a:path w="3778" h="3893" extrusionOk="0">
                  <a:moveTo>
                    <a:pt x="3778" y="24"/>
                  </a:moveTo>
                  <a:lnTo>
                    <a:pt x="3515" y="1"/>
                  </a:lnTo>
                  <a:lnTo>
                    <a:pt x="3378" y="126"/>
                  </a:lnTo>
                  <a:lnTo>
                    <a:pt x="3093" y="240"/>
                  </a:lnTo>
                  <a:lnTo>
                    <a:pt x="2899" y="240"/>
                  </a:lnTo>
                  <a:lnTo>
                    <a:pt x="2716" y="355"/>
                  </a:lnTo>
                  <a:lnTo>
                    <a:pt x="2557" y="309"/>
                  </a:lnTo>
                  <a:lnTo>
                    <a:pt x="2431" y="183"/>
                  </a:lnTo>
                  <a:lnTo>
                    <a:pt x="2340" y="206"/>
                  </a:lnTo>
                  <a:lnTo>
                    <a:pt x="2226" y="423"/>
                  </a:lnTo>
                  <a:lnTo>
                    <a:pt x="2157" y="412"/>
                  </a:lnTo>
                  <a:lnTo>
                    <a:pt x="2112" y="594"/>
                  </a:lnTo>
                  <a:lnTo>
                    <a:pt x="1815" y="857"/>
                  </a:lnTo>
                  <a:lnTo>
                    <a:pt x="1655" y="948"/>
                  </a:lnTo>
                  <a:lnTo>
                    <a:pt x="1575" y="1062"/>
                  </a:lnTo>
                  <a:lnTo>
                    <a:pt x="1358" y="879"/>
                  </a:lnTo>
                  <a:lnTo>
                    <a:pt x="1153" y="1119"/>
                  </a:lnTo>
                  <a:lnTo>
                    <a:pt x="982" y="1119"/>
                  </a:lnTo>
                  <a:lnTo>
                    <a:pt x="799" y="1153"/>
                  </a:lnTo>
                  <a:lnTo>
                    <a:pt x="776" y="1598"/>
                  </a:lnTo>
                  <a:lnTo>
                    <a:pt x="662" y="1598"/>
                  </a:lnTo>
                  <a:lnTo>
                    <a:pt x="548" y="1804"/>
                  </a:lnTo>
                  <a:lnTo>
                    <a:pt x="286" y="1850"/>
                  </a:lnTo>
                  <a:lnTo>
                    <a:pt x="229" y="1907"/>
                  </a:lnTo>
                  <a:lnTo>
                    <a:pt x="103" y="1770"/>
                  </a:lnTo>
                  <a:lnTo>
                    <a:pt x="0" y="1907"/>
                  </a:lnTo>
                  <a:lnTo>
                    <a:pt x="377" y="2317"/>
                  </a:lnTo>
                  <a:lnTo>
                    <a:pt x="685" y="2603"/>
                  </a:lnTo>
                  <a:lnTo>
                    <a:pt x="833" y="2911"/>
                  </a:lnTo>
                  <a:lnTo>
                    <a:pt x="1187" y="3276"/>
                  </a:lnTo>
                  <a:lnTo>
                    <a:pt x="1438" y="3561"/>
                  </a:lnTo>
                  <a:lnTo>
                    <a:pt x="1575" y="3447"/>
                  </a:lnTo>
                  <a:lnTo>
                    <a:pt x="2066" y="3687"/>
                  </a:lnTo>
                  <a:lnTo>
                    <a:pt x="2271" y="3573"/>
                  </a:lnTo>
                  <a:lnTo>
                    <a:pt x="2511" y="3653"/>
                  </a:lnTo>
                  <a:lnTo>
                    <a:pt x="2625" y="3835"/>
                  </a:lnTo>
                  <a:lnTo>
                    <a:pt x="2865" y="3892"/>
                  </a:lnTo>
                  <a:lnTo>
                    <a:pt x="3070" y="3710"/>
                  </a:lnTo>
                  <a:lnTo>
                    <a:pt x="2956" y="3550"/>
                  </a:lnTo>
                  <a:lnTo>
                    <a:pt x="2933" y="3299"/>
                  </a:lnTo>
                  <a:lnTo>
                    <a:pt x="3104" y="3071"/>
                  </a:lnTo>
                  <a:lnTo>
                    <a:pt x="3082" y="2831"/>
                  </a:lnTo>
                  <a:lnTo>
                    <a:pt x="3184" y="2443"/>
                  </a:lnTo>
                  <a:lnTo>
                    <a:pt x="3310" y="2352"/>
                  </a:lnTo>
                  <a:lnTo>
                    <a:pt x="3321" y="1952"/>
                  </a:lnTo>
                  <a:lnTo>
                    <a:pt x="3298" y="1713"/>
                  </a:lnTo>
                  <a:lnTo>
                    <a:pt x="3356" y="1302"/>
                  </a:lnTo>
                  <a:lnTo>
                    <a:pt x="3481" y="948"/>
                  </a:lnTo>
                  <a:lnTo>
                    <a:pt x="3675" y="640"/>
                  </a:lnTo>
                  <a:lnTo>
                    <a:pt x="3641" y="309"/>
                  </a:lnTo>
                  <a:lnTo>
                    <a:pt x="3698" y="11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3778450" y="1905550"/>
              <a:ext cx="63375" cy="58800"/>
            </a:xfrm>
            <a:custGeom>
              <a:avLst/>
              <a:gdLst/>
              <a:ahLst/>
              <a:cxnLst/>
              <a:rect l="l" t="t" r="r" b="b"/>
              <a:pathLst>
                <a:path w="2535" h="2352" extrusionOk="0">
                  <a:moveTo>
                    <a:pt x="1827" y="1439"/>
                  </a:moveTo>
                  <a:lnTo>
                    <a:pt x="2238" y="1439"/>
                  </a:lnTo>
                  <a:lnTo>
                    <a:pt x="2398" y="1108"/>
                  </a:lnTo>
                  <a:lnTo>
                    <a:pt x="2534" y="309"/>
                  </a:lnTo>
                  <a:lnTo>
                    <a:pt x="2398" y="24"/>
                  </a:lnTo>
                  <a:lnTo>
                    <a:pt x="1838" y="1"/>
                  </a:lnTo>
                  <a:lnTo>
                    <a:pt x="914" y="366"/>
                  </a:lnTo>
                  <a:lnTo>
                    <a:pt x="355" y="1633"/>
                  </a:lnTo>
                  <a:lnTo>
                    <a:pt x="1" y="1884"/>
                  </a:lnTo>
                  <a:lnTo>
                    <a:pt x="1" y="1884"/>
                  </a:lnTo>
                  <a:lnTo>
                    <a:pt x="515" y="1952"/>
                  </a:lnTo>
                  <a:lnTo>
                    <a:pt x="1142" y="1770"/>
                  </a:lnTo>
                  <a:lnTo>
                    <a:pt x="1587" y="2146"/>
                  </a:lnTo>
                  <a:lnTo>
                    <a:pt x="1987" y="2352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3799850" y="1383450"/>
              <a:ext cx="372075" cy="424550"/>
            </a:xfrm>
            <a:custGeom>
              <a:avLst/>
              <a:gdLst/>
              <a:ahLst/>
              <a:cxnLst/>
              <a:rect l="l" t="t" r="r" b="b"/>
              <a:pathLst>
                <a:path w="14883" h="16982" extrusionOk="0">
                  <a:moveTo>
                    <a:pt x="12851" y="6517"/>
                  </a:moveTo>
                  <a:lnTo>
                    <a:pt x="11870" y="6665"/>
                  </a:lnTo>
                  <a:lnTo>
                    <a:pt x="10820" y="6631"/>
                  </a:lnTo>
                  <a:lnTo>
                    <a:pt x="10101" y="7259"/>
                  </a:lnTo>
                  <a:lnTo>
                    <a:pt x="9142" y="7213"/>
                  </a:lnTo>
                  <a:lnTo>
                    <a:pt x="7932" y="7544"/>
                  </a:lnTo>
                  <a:lnTo>
                    <a:pt x="6494" y="8514"/>
                  </a:lnTo>
                  <a:lnTo>
                    <a:pt x="5581" y="9085"/>
                  </a:lnTo>
                  <a:lnTo>
                    <a:pt x="4326" y="10602"/>
                  </a:lnTo>
                  <a:lnTo>
                    <a:pt x="3310" y="11721"/>
                  </a:lnTo>
                  <a:lnTo>
                    <a:pt x="2158" y="12554"/>
                  </a:lnTo>
                  <a:lnTo>
                    <a:pt x="549" y="13239"/>
                  </a:lnTo>
                  <a:lnTo>
                    <a:pt x="1" y="13752"/>
                  </a:lnTo>
                  <a:lnTo>
                    <a:pt x="263" y="15658"/>
                  </a:lnTo>
                  <a:lnTo>
                    <a:pt x="537" y="16560"/>
                  </a:lnTo>
                  <a:lnTo>
                    <a:pt x="1450" y="16982"/>
                  </a:lnTo>
                  <a:lnTo>
                    <a:pt x="2306" y="16788"/>
                  </a:lnTo>
                  <a:lnTo>
                    <a:pt x="3516" y="15818"/>
                  </a:lnTo>
                  <a:lnTo>
                    <a:pt x="3995" y="16331"/>
                  </a:lnTo>
                  <a:lnTo>
                    <a:pt x="4235" y="15863"/>
                  </a:lnTo>
                  <a:lnTo>
                    <a:pt x="4726" y="15293"/>
                  </a:lnTo>
                  <a:lnTo>
                    <a:pt x="4851" y="14300"/>
                  </a:lnTo>
                  <a:lnTo>
                    <a:pt x="4406" y="13889"/>
                  </a:lnTo>
                  <a:lnTo>
                    <a:pt x="4269" y="12805"/>
                  </a:lnTo>
                  <a:lnTo>
                    <a:pt x="4589" y="12052"/>
                  </a:lnTo>
                  <a:lnTo>
                    <a:pt x="5205" y="12063"/>
                  </a:lnTo>
                  <a:lnTo>
                    <a:pt x="5387" y="11755"/>
                  </a:lnTo>
                  <a:lnTo>
                    <a:pt x="5136" y="11481"/>
                  </a:lnTo>
                  <a:lnTo>
                    <a:pt x="5947" y="10351"/>
                  </a:lnTo>
                  <a:lnTo>
                    <a:pt x="6437" y="9484"/>
                  </a:lnTo>
                  <a:lnTo>
                    <a:pt x="6745" y="8925"/>
                  </a:lnTo>
                  <a:lnTo>
                    <a:pt x="7316" y="8936"/>
                  </a:lnTo>
                  <a:lnTo>
                    <a:pt x="7407" y="8491"/>
                  </a:lnTo>
                  <a:lnTo>
                    <a:pt x="8526" y="8628"/>
                  </a:lnTo>
                  <a:lnTo>
                    <a:pt x="8526" y="8126"/>
                  </a:lnTo>
                  <a:lnTo>
                    <a:pt x="8891" y="8080"/>
                  </a:lnTo>
                  <a:lnTo>
                    <a:pt x="9188" y="7886"/>
                  </a:lnTo>
                  <a:lnTo>
                    <a:pt x="9918" y="8297"/>
                  </a:lnTo>
                  <a:lnTo>
                    <a:pt x="10671" y="8252"/>
                  </a:lnTo>
                  <a:lnTo>
                    <a:pt x="11345" y="8434"/>
                  </a:lnTo>
                  <a:lnTo>
                    <a:pt x="11824" y="8092"/>
                  </a:lnTo>
                  <a:lnTo>
                    <a:pt x="11984" y="7544"/>
                  </a:lnTo>
                  <a:lnTo>
                    <a:pt x="12805" y="7281"/>
                  </a:lnTo>
                  <a:lnTo>
                    <a:pt x="13627" y="7578"/>
                  </a:lnTo>
                  <a:lnTo>
                    <a:pt x="13513" y="8126"/>
                  </a:lnTo>
                  <a:lnTo>
                    <a:pt x="13969" y="8058"/>
                  </a:lnTo>
                  <a:lnTo>
                    <a:pt x="14882" y="7738"/>
                  </a:lnTo>
                  <a:lnTo>
                    <a:pt x="14882" y="7738"/>
                  </a:lnTo>
                  <a:lnTo>
                    <a:pt x="14106" y="7270"/>
                  </a:lnTo>
                  <a:lnTo>
                    <a:pt x="14791" y="7065"/>
                  </a:lnTo>
                  <a:close/>
                  <a:moveTo>
                    <a:pt x="9633" y="1769"/>
                  </a:moveTo>
                  <a:lnTo>
                    <a:pt x="8834" y="1621"/>
                  </a:lnTo>
                  <a:lnTo>
                    <a:pt x="8560" y="1381"/>
                  </a:lnTo>
                  <a:lnTo>
                    <a:pt x="7533" y="1507"/>
                  </a:lnTo>
                  <a:lnTo>
                    <a:pt x="7898" y="1724"/>
                  </a:lnTo>
                  <a:lnTo>
                    <a:pt x="7590" y="1895"/>
                  </a:lnTo>
                  <a:lnTo>
                    <a:pt x="8537" y="2055"/>
                  </a:lnTo>
                  <a:close/>
                  <a:moveTo>
                    <a:pt x="6004" y="583"/>
                  </a:moveTo>
                  <a:lnTo>
                    <a:pt x="5319" y="354"/>
                  </a:lnTo>
                  <a:lnTo>
                    <a:pt x="4589" y="377"/>
                  </a:lnTo>
                  <a:lnTo>
                    <a:pt x="4452" y="594"/>
                  </a:lnTo>
                  <a:lnTo>
                    <a:pt x="3733" y="594"/>
                  </a:lnTo>
                  <a:lnTo>
                    <a:pt x="3425" y="377"/>
                  </a:lnTo>
                  <a:lnTo>
                    <a:pt x="2101" y="605"/>
                  </a:lnTo>
                  <a:lnTo>
                    <a:pt x="2557" y="1107"/>
                  </a:lnTo>
                  <a:lnTo>
                    <a:pt x="3641" y="1655"/>
                  </a:lnTo>
                  <a:lnTo>
                    <a:pt x="4452" y="1849"/>
                  </a:lnTo>
                  <a:lnTo>
                    <a:pt x="4018" y="2089"/>
                  </a:lnTo>
                  <a:lnTo>
                    <a:pt x="5216" y="2511"/>
                  </a:lnTo>
                  <a:lnTo>
                    <a:pt x="5844" y="2477"/>
                  </a:lnTo>
                  <a:lnTo>
                    <a:pt x="5981" y="1918"/>
                  </a:lnTo>
                  <a:lnTo>
                    <a:pt x="6403" y="1792"/>
                  </a:lnTo>
                  <a:lnTo>
                    <a:pt x="6574" y="1313"/>
                  </a:lnTo>
                  <a:lnTo>
                    <a:pt x="7784" y="1050"/>
                  </a:lnTo>
                  <a:close/>
                  <a:moveTo>
                    <a:pt x="9462" y="137"/>
                  </a:moveTo>
                  <a:lnTo>
                    <a:pt x="8161" y="1"/>
                  </a:lnTo>
                  <a:lnTo>
                    <a:pt x="7704" y="172"/>
                  </a:lnTo>
                  <a:lnTo>
                    <a:pt x="6951" y="23"/>
                  </a:lnTo>
                  <a:lnTo>
                    <a:pt x="5467" y="195"/>
                  </a:lnTo>
                  <a:lnTo>
                    <a:pt x="6072" y="480"/>
                  </a:lnTo>
                  <a:lnTo>
                    <a:pt x="6803" y="480"/>
                  </a:lnTo>
                  <a:lnTo>
                    <a:pt x="6928" y="662"/>
                  </a:lnTo>
                  <a:lnTo>
                    <a:pt x="8446" y="765"/>
                  </a:lnTo>
                  <a:lnTo>
                    <a:pt x="9884" y="697"/>
                  </a:lnTo>
                  <a:lnTo>
                    <a:pt x="10500" y="354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5268050" y="2421950"/>
              <a:ext cx="165500" cy="91050"/>
            </a:xfrm>
            <a:custGeom>
              <a:avLst/>
              <a:gdLst/>
              <a:ahLst/>
              <a:cxnLst/>
              <a:rect l="l" t="t" r="r" b="b"/>
              <a:pathLst>
                <a:path w="6620" h="3642" extrusionOk="0">
                  <a:moveTo>
                    <a:pt x="6391" y="2306"/>
                  </a:moveTo>
                  <a:lnTo>
                    <a:pt x="5466" y="2226"/>
                  </a:lnTo>
                  <a:lnTo>
                    <a:pt x="4554" y="2009"/>
                  </a:lnTo>
                  <a:lnTo>
                    <a:pt x="3835" y="1610"/>
                  </a:lnTo>
                  <a:lnTo>
                    <a:pt x="3195" y="1439"/>
                  </a:lnTo>
                  <a:lnTo>
                    <a:pt x="2842" y="994"/>
                  </a:lnTo>
                  <a:lnTo>
                    <a:pt x="2385" y="868"/>
                  </a:lnTo>
                  <a:lnTo>
                    <a:pt x="1472" y="286"/>
                  </a:lnTo>
                  <a:lnTo>
                    <a:pt x="799" y="1"/>
                  </a:lnTo>
                  <a:lnTo>
                    <a:pt x="525" y="206"/>
                  </a:lnTo>
                  <a:lnTo>
                    <a:pt x="126" y="617"/>
                  </a:lnTo>
                  <a:lnTo>
                    <a:pt x="0" y="1462"/>
                  </a:lnTo>
                  <a:lnTo>
                    <a:pt x="810" y="1815"/>
                  </a:lnTo>
                  <a:lnTo>
                    <a:pt x="1643" y="2260"/>
                  </a:lnTo>
                  <a:lnTo>
                    <a:pt x="2739" y="2763"/>
                  </a:lnTo>
                  <a:lnTo>
                    <a:pt x="3823" y="2888"/>
                  </a:lnTo>
                  <a:lnTo>
                    <a:pt x="4359" y="3345"/>
                  </a:lnTo>
                  <a:lnTo>
                    <a:pt x="4976" y="3436"/>
                  </a:lnTo>
                  <a:lnTo>
                    <a:pt x="5946" y="3641"/>
                  </a:lnTo>
                  <a:lnTo>
                    <a:pt x="6608" y="3630"/>
                  </a:lnTo>
                  <a:lnTo>
                    <a:pt x="6619" y="3276"/>
                  </a:lnTo>
                  <a:lnTo>
                    <a:pt x="6402" y="269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6693125" y="3893550"/>
              <a:ext cx="362375" cy="274500"/>
            </a:xfrm>
            <a:custGeom>
              <a:avLst/>
              <a:gdLst/>
              <a:ahLst/>
              <a:cxnLst/>
              <a:rect l="l" t="t" r="r" b="b"/>
              <a:pathLst>
                <a:path w="14495" h="10980" extrusionOk="0">
                  <a:moveTo>
                    <a:pt x="8366" y="5924"/>
                  </a:moveTo>
                  <a:lnTo>
                    <a:pt x="8492" y="5559"/>
                  </a:lnTo>
                  <a:lnTo>
                    <a:pt x="7659" y="5969"/>
                  </a:lnTo>
                  <a:lnTo>
                    <a:pt x="7179" y="6449"/>
                  </a:lnTo>
                  <a:lnTo>
                    <a:pt x="6723" y="6677"/>
                  </a:lnTo>
                  <a:lnTo>
                    <a:pt x="5878" y="7339"/>
                  </a:lnTo>
                  <a:lnTo>
                    <a:pt x="5079" y="7795"/>
                  </a:lnTo>
                  <a:lnTo>
                    <a:pt x="4087" y="8252"/>
                  </a:lnTo>
                  <a:lnTo>
                    <a:pt x="3299" y="8594"/>
                  </a:lnTo>
                  <a:lnTo>
                    <a:pt x="2683" y="8754"/>
                  </a:lnTo>
                  <a:lnTo>
                    <a:pt x="1074" y="9621"/>
                  </a:lnTo>
                  <a:lnTo>
                    <a:pt x="161" y="10272"/>
                  </a:lnTo>
                  <a:lnTo>
                    <a:pt x="1" y="10603"/>
                  </a:lnTo>
                  <a:lnTo>
                    <a:pt x="731" y="10660"/>
                  </a:lnTo>
                  <a:lnTo>
                    <a:pt x="948" y="10957"/>
                  </a:lnTo>
                  <a:lnTo>
                    <a:pt x="1587" y="10979"/>
                  </a:lnTo>
                  <a:lnTo>
                    <a:pt x="2158" y="10717"/>
                  </a:lnTo>
                  <a:lnTo>
                    <a:pt x="3059" y="10317"/>
                  </a:lnTo>
                  <a:lnTo>
                    <a:pt x="4212" y="9439"/>
                  </a:lnTo>
                  <a:lnTo>
                    <a:pt x="4874" y="8845"/>
                  </a:lnTo>
                  <a:lnTo>
                    <a:pt x="5764" y="8526"/>
                  </a:lnTo>
                  <a:lnTo>
                    <a:pt x="6335" y="8503"/>
                  </a:lnTo>
                  <a:lnTo>
                    <a:pt x="6415" y="8092"/>
                  </a:lnTo>
                  <a:lnTo>
                    <a:pt x="7077" y="7738"/>
                  </a:lnTo>
                  <a:lnTo>
                    <a:pt x="8069" y="7099"/>
                  </a:lnTo>
                  <a:lnTo>
                    <a:pt x="8674" y="6677"/>
                  </a:lnTo>
                  <a:lnTo>
                    <a:pt x="8971" y="6312"/>
                  </a:lnTo>
                  <a:lnTo>
                    <a:pt x="9039" y="5935"/>
                  </a:lnTo>
                  <a:lnTo>
                    <a:pt x="8241" y="6300"/>
                  </a:lnTo>
                  <a:close/>
                  <a:moveTo>
                    <a:pt x="12475" y="1576"/>
                  </a:moveTo>
                  <a:lnTo>
                    <a:pt x="12737" y="754"/>
                  </a:lnTo>
                  <a:lnTo>
                    <a:pt x="12303" y="514"/>
                  </a:lnTo>
                  <a:lnTo>
                    <a:pt x="12189" y="1"/>
                  </a:lnTo>
                  <a:lnTo>
                    <a:pt x="11858" y="69"/>
                  </a:lnTo>
                  <a:lnTo>
                    <a:pt x="11801" y="731"/>
                  </a:lnTo>
                  <a:lnTo>
                    <a:pt x="11915" y="1541"/>
                  </a:lnTo>
                  <a:lnTo>
                    <a:pt x="12041" y="1929"/>
                  </a:lnTo>
                  <a:lnTo>
                    <a:pt x="11915" y="2089"/>
                  </a:lnTo>
                  <a:lnTo>
                    <a:pt x="11824" y="2717"/>
                  </a:lnTo>
                  <a:lnTo>
                    <a:pt x="11482" y="3299"/>
                  </a:lnTo>
                  <a:lnTo>
                    <a:pt x="10888" y="4018"/>
                  </a:lnTo>
                  <a:lnTo>
                    <a:pt x="10135" y="4326"/>
                  </a:lnTo>
                  <a:lnTo>
                    <a:pt x="9884" y="4668"/>
                  </a:lnTo>
                  <a:lnTo>
                    <a:pt x="10420" y="5022"/>
                  </a:lnTo>
                  <a:lnTo>
                    <a:pt x="10306" y="5524"/>
                  </a:lnTo>
                  <a:lnTo>
                    <a:pt x="9313" y="6255"/>
                  </a:lnTo>
                  <a:lnTo>
                    <a:pt x="9519" y="6380"/>
                  </a:lnTo>
                  <a:lnTo>
                    <a:pt x="9462" y="6608"/>
                  </a:lnTo>
                  <a:lnTo>
                    <a:pt x="10306" y="6255"/>
                  </a:lnTo>
                  <a:lnTo>
                    <a:pt x="11139" y="5650"/>
                  </a:lnTo>
                  <a:lnTo>
                    <a:pt x="11790" y="5171"/>
                  </a:lnTo>
                  <a:lnTo>
                    <a:pt x="12018" y="4999"/>
                  </a:lnTo>
                  <a:lnTo>
                    <a:pt x="12223" y="4611"/>
                  </a:lnTo>
                  <a:lnTo>
                    <a:pt x="12623" y="4326"/>
                  </a:lnTo>
                  <a:lnTo>
                    <a:pt x="13171" y="4360"/>
                  </a:lnTo>
                  <a:lnTo>
                    <a:pt x="13764" y="3812"/>
                  </a:lnTo>
                  <a:lnTo>
                    <a:pt x="14494" y="3002"/>
                  </a:lnTo>
                  <a:lnTo>
                    <a:pt x="14198" y="2888"/>
                  </a:lnTo>
                  <a:lnTo>
                    <a:pt x="13536" y="3242"/>
                  </a:lnTo>
                  <a:lnTo>
                    <a:pt x="13079" y="3173"/>
                  </a:lnTo>
                  <a:lnTo>
                    <a:pt x="12669" y="2877"/>
                  </a:lnTo>
                  <a:lnTo>
                    <a:pt x="12999" y="2169"/>
                  </a:lnTo>
                  <a:lnTo>
                    <a:pt x="12828" y="1918"/>
                  </a:lnTo>
                  <a:lnTo>
                    <a:pt x="12406" y="2546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4746775" y="2513250"/>
              <a:ext cx="147250" cy="221150"/>
            </a:xfrm>
            <a:custGeom>
              <a:avLst/>
              <a:gdLst/>
              <a:ahLst/>
              <a:cxnLst/>
              <a:rect l="l" t="t" r="r" b="b"/>
              <a:pathLst>
                <a:path w="5890" h="8846" extrusionOk="0">
                  <a:moveTo>
                    <a:pt x="5251" y="4794"/>
                  </a:moveTo>
                  <a:lnTo>
                    <a:pt x="5547" y="4509"/>
                  </a:lnTo>
                  <a:lnTo>
                    <a:pt x="5661" y="4246"/>
                  </a:lnTo>
                  <a:lnTo>
                    <a:pt x="5890" y="3710"/>
                  </a:lnTo>
                  <a:lnTo>
                    <a:pt x="5867" y="3504"/>
                  </a:lnTo>
                  <a:lnTo>
                    <a:pt x="5570" y="3390"/>
                  </a:lnTo>
                  <a:lnTo>
                    <a:pt x="5342" y="3093"/>
                  </a:lnTo>
                  <a:lnTo>
                    <a:pt x="4931" y="2568"/>
                  </a:lnTo>
                  <a:lnTo>
                    <a:pt x="4463" y="2409"/>
                  </a:lnTo>
                  <a:lnTo>
                    <a:pt x="3881" y="2283"/>
                  </a:lnTo>
                  <a:lnTo>
                    <a:pt x="3402" y="1952"/>
                  </a:lnTo>
                  <a:lnTo>
                    <a:pt x="2991" y="1336"/>
                  </a:lnTo>
                  <a:lnTo>
                    <a:pt x="2592" y="1336"/>
                  </a:lnTo>
                  <a:lnTo>
                    <a:pt x="2580" y="1929"/>
                  </a:lnTo>
                  <a:lnTo>
                    <a:pt x="2740" y="2055"/>
                  </a:lnTo>
                  <a:lnTo>
                    <a:pt x="2398" y="2238"/>
                  </a:lnTo>
                  <a:lnTo>
                    <a:pt x="2432" y="2603"/>
                  </a:lnTo>
                  <a:lnTo>
                    <a:pt x="2238" y="2979"/>
                  </a:lnTo>
                  <a:lnTo>
                    <a:pt x="2249" y="3344"/>
                  </a:lnTo>
                  <a:lnTo>
                    <a:pt x="2660" y="3995"/>
                  </a:lnTo>
                  <a:lnTo>
                    <a:pt x="2295" y="5798"/>
                  </a:lnTo>
                  <a:lnTo>
                    <a:pt x="1" y="6711"/>
                  </a:lnTo>
                  <a:lnTo>
                    <a:pt x="743" y="8217"/>
                  </a:lnTo>
                  <a:lnTo>
                    <a:pt x="1039" y="8845"/>
                  </a:lnTo>
                  <a:lnTo>
                    <a:pt x="1393" y="8800"/>
                  </a:lnTo>
                  <a:lnTo>
                    <a:pt x="1907" y="8480"/>
                  </a:lnTo>
                  <a:lnTo>
                    <a:pt x="2352" y="8571"/>
                  </a:lnTo>
                  <a:lnTo>
                    <a:pt x="2706" y="8309"/>
                  </a:lnTo>
                  <a:lnTo>
                    <a:pt x="2671" y="7955"/>
                  </a:lnTo>
                  <a:lnTo>
                    <a:pt x="2980" y="7727"/>
                  </a:lnTo>
                  <a:lnTo>
                    <a:pt x="3459" y="7727"/>
                  </a:lnTo>
                  <a:lnTo>
                    <a:pt x="3630" y="7544"/>
                  </a:lnTo>
                  <a:lnTo>
                    <a:pt x="3664" y="7099"/>
                  </a:lnTo>
                  <a:lnTo>
                    <a:pt x="4132" y="6757"/>
                  </a:lnTo>
                  <a:lnTo>
                    <a:pt x="4497" y="6757"/>
                  </a:lnTo>
                  <a:lnTo>
                    <a:pt x="4554" y="6643"/>
                  </a:lnTo>
                  <a:lnTo>
                    <a:pt x="4417" y="6049"/>
                  </a:lnTo>
                  <a:lnTo>
                    <a:pt x="4497" y="5593"/>
                  </a:lnTo>
                  <a:lnTo>
                    <a:pt x="4646" y="5376"/>
                  </a:lnTo>
                  <a:lnTo>
                    <a:pt x="4999" y="5421"/>
                  </a:lnTo>
                  <a:close/>
                  <a:moveTo>
                    <a:pt x="2877" y="457"/>
                  </a:moveTo>
                  <a:lnTo>
                    <a:pt x="2911" y="81"/>
                  </a:lnTo>
                  <a:lnTo>
                    <a:pt x="2808" y="1"/>
                  </a:lnTo>
                  <a:lnTo>
                    <a:pt x="2626" y="309"/>
                  </a:lnTo>
                  <a:lnTo>
                    <a:pt x="2808" y="62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4893150" y="2268750"/>
              <a:ext cx="296175" cy="305875"/>
            </a:xfrm>
            <a:custGeom>
              <a:avLst/>
              <a:gdLst/>
              <a:ahLst/>
              <a:cxnLst/>
              <a:rect l="l" t="t" r="r" b="b"/>
              <a:pathLst>
                <a:path w="11847" h="12235" extrusionOk="0">
                  <a:moveTo>
                    <a:pt x="11846" y="1518"/>
                  </a:moveTo>
                  <a:lnTo>
                    <a:pt x="10500" y="1142"/>
                  </a:lnTo>
                  <a:lnTo>
                    <a:pt x="10089" y="434"/>
                  </a:lnTo>
                  <a:lnTo>
                    <a:pt x="9415" y="0"/>
                  </a:lnTo>
                  <a:lnTo>
                    <a:pt x="9016" y="103"/>
                  </a:lnTo>
                  <a:lnTo>
                    <a:pt x="8674" y="274"/>
                  </a:lnTo>
                  <a:lnTo>
                    <a:pt x="7852" y="388"/>
                  </a:lnTo>
                  <a:lnTo>
                    <a:pt x="7087" y="571"/>
                  </a:lnTo>
                  <a:lnTo>
                    <a:pt x="6745" y="971"/>
                  </a:lnTo>
                  <a:lnTo>
                    <a:pt x="7019" y="1370"/>
                  </a:lnTo>
                  <a:lnTo>
                    <a:pt x="7224" y="1826"/>
                  </a:lnTo>
                  <a:lnTo>
                    <a:pt x="6939" y="2214"/>
                  </a:lnTo>
                  <a:lnTo>
                    <a:pt x="7053" y="2568"/>
                  </a:lnTo>
                  <a:lnTo>
                    <a:pt x="6916" y="2899"/>
                  </a:lnTo>
                  <a:lnTo>
                    <a:pt x="6197" y="2876"/>
                  </a:lnTo>
                  <a:lnTo>
                    <a:pt x="6619" y="3470"/>
                  </a:lnTo>
                  <a:lnTo>
                    <a:pt x="6197" y="3698"/>
                  </a:lnTo>
                  <a:lnTo>
                    <a:pt x="5980" y="4246"/>
                  </a:lnTo>
                  <a:lnTo>
                    <a:pt x="6140" y="4782"/>
                  </a:lnTo>
                  <a:lnTo>
                    <a:pt x="5889" y="5045"/>
                  </a:lnTo>
                  <a:lnTo>
                    <a:pt x="5592" y="4953"/>
                  </a:lnTo>
                  <a:lnTo>
                    <a:pt x="5022" y="5079"/>
                  </a:lnTo>
                  <a:lnTo>
                    <a:pt x="4999" y="5330"/>
                  </a:lnTo>
                  <a:lnTo>
                    <a:pt x="4428" y="5330"/>
                  </a:lnTo>
                  <a:lnTo>
                    <a:pt x="4097" y="5844"/>
                  </a:lnTo>
                  <a:lnTo>
                    <a:pt x="4212" y="6608"/>
                  </a:lnTo>
                  <a:lnTo>
                    <a:pt x="3264" y="6985"/>
                  </a:lnTo>
                  <a:lnTo>
                    <a:pt x="2728" y="6905"/>
                  </a:lnTo>
                  <a:lnTo>
                    <a:pt x="2602" y="7110"/>
                  </a:lnTo>
                  <a:lnTo>
                    <a:pt x="2123" y="6996"/>
                  </a:lnTo>
                  <a:lnTo>
                    <a:pt x="1370" y="7122"/>
                  </a:lnTo>
                  <a:lnTo>
                    <a:pt x="0" y="6665"/>
                  </a:lnTo>
                  <a:lnTo>
                    <a:pt x="457" y="7133"/>
                  </a:lnTo>
                  <a:lnTo>
                    <a:pt x="856" y="7692"/>
                  </a:lnTo>
                  <a:lnTo>
                    <a:pt x="1655" y="8080"/>
                  </a:lnTo>
                  <a:lnTo>
                    <a:pt x="1804" y="8891"/>
                  </a:lnTo>
                  <a:lnTo>
                    <a:pt x="2192" y="9028"/>
                  </a:lnTo>
                  <a:lnTo>
                    <a:pt x="2317" y="9450"/>
                  </a:lnTo>
                  <a:lnTo>
                    <a:pt x="1256" y="9918"/>
                  </a:lnTo>
                  <a:lnTo>
                    <a:pt x="1085" y="10968"/>
                  </a:lnTo>
                  <a:lnTo>
                    <a:pt x="2169" y="10842"/>
                  </a:lnTo>
                  <a:lnTo>
                    <a:pt x="3447" y="10831"/>
                  </a:lnTo>
                  <a:lnTo>
                    <a:pt x="4851" y="10659"/>
                  </a:lnTo>
                  <a:lnTo>
                    <a:pt x="5558" y="11344"/>
                  </a:lnTo>
                  <a:lnTo>
                    <a:pt x="5855" y="11995"/>
                  </a:lnTo>
                  <a:lnTo>
                    <a:pt x="6448" y="12234"/>
                  </a:lnTo>
                  <a:lnTo>
                    <a:pt x="6905" y="11629"/>
                  </a:lnTo>
                  <a:lnTo>
                    <a:pt x="8617" y="11629"/>
                  </a:lnTo>
                  <a:lnTo>
                    <a:pt x="8366" y="10842"/>
                  </a:lnTo>
                  <a:lnTo>
                    <a:pt x="7863" y="10386"/>
                  </a:lnTo>
                  <a:lnTo>
                    <a:pt x="7681" y="9689"/>
                  </a:lnTo>
                  <a:lnTo>
                    <a:pt x="7110" y="9279"/>
                  </a:lnTo>
                  <a:lnTo>
                    <a:pt x="7806" y="8331"/>
                  </a:lnTo>
                  <a:lnTo>
                    <a:pt x="8719" y="8411"/>
                  </a:lnTo>
                  <a:lnTo>
                    <a:pt x="9358" y="7453"/>
                  </a:lnTo>
                  <a:lnTo>
                    <a:pt x="9667" y="6528"/>
                  </a:lnTo>
                  <a:lnTo>
                    <a:pt x="10214" y="5627"/>
                  </a:lnTo>
                  <a:lnTo>
                    <a:pt x="10077" y="4988"/>
                  </a:lnTo>
                  <a:lnTo>
                    <a:pt x="10602" y="4451"/>
                  </a:lnTo>
                  <a:lnTo>
                    <a:pt x="9895" y="4018"/>
                  </a:lnTo>
                  <a:lnTo>
                    <a:pt x="9473" y="3401"/>
                  </a:lnTo>
                  <a:lnTo>
                    <a:pt x="9016" y="2602"/>
                  </a:lnTo>
                  <a:lnTo>
                    <a:pt x="9290" y="2203"/>
                  </a:lnTo>
                  <a:lnTo>
                    <a:pt x="10500" y="2431"/>
                  </a:lnTo>
                  <a:lnTo>
                    <a:pt x="11321" y="2283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2063775" y="2894125"/>
              <a:ext cx="114150" cy="54250"/>
            </a:xfrm>
            <a:custGeom>
              <a:avLst/>
              <a:gdLst/>
              <a:ahLst/>
              <a:cxnLst/>
              <a:rect l="l" t="t" r="r" b="b"/>
              <a:pathLst>
                <a:path w="4566" h="2170" extrusionOk="0">
                  <a:moveTo>
                    <a:pt x="4508" y="857"/>
                  </a:moveTo>
                  <a:lnTo>
                    <a:pt x="4223" y="594"/>
                  </a:lnTo>
                  <a:lnTo>
                    <a:pt x="3972" y="321"/>
                  </a:lnTo>
                  <a:lnTo>
                    <a:pt x="3618" y="172"/>
                  </a:lnTo>
                  <a:lnTo>
                    <a:pt x="3173" y="138"/>
                  </a:lnTo>
                  <a:lnTo>
                    <a:pt x="3219" y="58"/>
                  </a:lnTo>
                  <a:lnTo>
                    <a:pt x="2774" y="1"/>
                  </a:lnTo>
                  <a:lnTo>
                    <a:pt x="2489" y="263"/>
                  </a:lnTo>
                  <a:lnTo>
                    <a:pt x="1998" y="446"/>
                  </a:lnTo>
                  <a:lnTo>
                    <a:pt x="1633" y="674"/>
                  </a:lnTo>
                  <a:lnTo>
                    <a:pt x="1256" y="754"/>
                  </a:lnTo>
                  <a:lnTo>
                    <a:pt x="1039" y="526"/>
                  </a:lnTo>
                  <a:lnTo>
                    <a:pt x="971" y="594"/>
                  </a:lnTo>
                  <a:lnTo>
                    <a:pt x="640" y="549"/>
                  </a:lnTo>
                  <a:lnTo>
                    <a:pt x="663" y="366"/>
                  </a:lnTo>
                  <a:lnTo>
                    <a:pt x="400" y="35"/>
                  </a:lnTo>
                  <a:lnTo>
                    <a:pt x="81" y="127"/>
                  </a:lnTo>
                  <a:lnTo>
                    <a:pt x="69" y="480"/>
                  </a:lnTo>
                  <a:lnTo>
                    <a:pt x="229" y="629"/>
                  </a:lnTo>
                  <a:lnTo>
                    <a:pt x="115" y="720"/>
                  </a:lnTo>
                  <a:lnTo>
                    <a:pt x="126" y="891"/>
                  </a:lnTo>
                  <a:lnTo>
                    <a:pt x="58" y="1085"/>
                  </a:lnTo>
                  <a:lnTo>
                    <a:pt x="1" y="1256"/>
                  </a:lnTo>
                  <a:lnTo>
                    <a:pt x="81" y="1393"/>
                  </a:lnTo>
                  <a:lnTo>
                    <a:pt x="126" y="1199"/>
                  </a:lnTo>
                  <a:lnTo>
                    <a:pt x="469" y="1199"/>
                  </a:lnTo>
                  <a:lnTo>
                    <a:pt x="663" y="1291"/>
                  </a:lnTo>
                  <a:lnTo>
                    <a:pt x="994" y="1370"/>
                  </a:lnTo>
                  <a:lnTo>
                    <a:pt x="1142" y="1724"/>
                  </a:lnTo>
                  <a:lnTo>
                    <a:pt x="1393" y="1781"/>
                  </a:lnTo>
                  <a:lnTo>
                    <a:pt x="1507" y="1621"/>
                  </a:lnTo>
                  <a:lnTo>
                    <a:pt x="1621" y="2169"/>
                  </a:lnTo>
                  <a:lnTo>
                    <a:pt x="1998" y="2124"/>
                  </a:lnTo>
                  <a:lnTo>
                    <a:pt x="2123" y="1998"/>
                  </a:lnTo>
                  <a:lnTo>
                    <a:pt x="2340" y="1861"/>
                  </a:lnTo>
                  <a:lnTo>
                    <a:pt x="1975" y="1382"/>
                  </a:lnTo>
                  <a:lnTo>
                    <a:pt x="2066" y="1199"/>
                  </a:lnTo>
                  <a:lnTo>
                    <a:pt x="2249" y="1154"/>
                  </a:lnTo>
                  <a:lnTo>
                    <a:pt x="2580" y="925"/>
                  </a:lnTo>
                  <a:lnTo>
                    <a:pt x="2751" y="606"/>
                  </a:lnTo>
                  <a:lnTo>
                    <a:pt x="3105" y="549"/>
                  </a:lnTo>
                  <a:lnTo>
                    <a:pt x="3493" y="811"/>
                  </a:lnTo>
                  <a:lnTo>
                    <a:pt x="3630" y="1108"/>
                  </a:lnTo>
                  <a:lnTo>
                    <a:pt x="3835" y="1165"/>
                  </a:lnTo>
                  <a:lnTo>
                    <a:pt x="3618" y="1405"/>
                  </a:lnTo>
                  <a:lnTo>
                    <a:pt x="3767" y="1907"/>
                  </a:lnTo>
                  <a:lnTo>
                    <a:pt x="4018" y="2169"/>
                  </a:lnTo>
                  <a:lnTo>
                    <a:pt x="4143" y="1724"/>
                  </a:lnTo>
                  <a:lnTo>
                    <a:pt x="4406" y="1793"/>
                  </a:lnTo>
                  <a:lnTo>
                    <a:pt x="4566" y="1519"/>
                  </a:lnTo>
                  <a:lnTo>
                    <a:pt x="4406" y="9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2091450" y="3113250"/>
              <a:ext cx="264225" cy="415150"/>
            </a:xfrm>
            <a:custGeom>
              <a:avLst/>
              <a:gdLst/>
              <a:ahLst/>
              <a:cxnLst/>
              <a:rect l="l" t="t" r="r" b="b"/>
              <a:pathLst>
                <a:path w="10569" h="16606" extrusionOk="0">
                  <a:moveTo>
                    <a:pt x="9222" y="3858"/>
                  </a:moveTo>
                  <a:lnTo>
                    <a:pt x="8811" y="3367"/>
                  </a:lnTo>
                  <a:lnTo>
                    <a:pt x="8560" y="3356"/>
                  </a:lnTo>
                  <a:lnTo>
                    <a:pt x="9062" y="2431"/>
                  </a:lnTo>
                  <a:lnTo>
                    <a:pt x="8434" y="1998"/>
                  </a:lnTo>
                  <a:lnTo>
                    <a:pt x="7966" y="2089"/>
                  </a:lnTo>
                  <a:lnTo>
                    <a:pt x="7670" y="1929"/>
                  </a:lnTo>
                  <a:lnTo>
                    <a:pt x="7236" y="2169"/>
                  </a:lnTo>
                  <a:lnTo>
                    <a:pt x="6631" y="2055"/>
                  </a:lnTo>
                  <a:lnTo>
                    <a:pt x="6152" y="1107"/>
                  </a:lnTo>
                  <a:lnTo>
                    <a:pt x="5764" y="856"/>
                  </a:lnTo>
                  <a:lnTo>
                    <a:pt x="5513" y="434"/>
                  </a:lnTo>
                  <a:lnTo>
                    <a:pt x="4976" y="1"/>
                  </a:lnTo>
                  <a:lnTo>
                    <a:pt x="4771" y="92"/>
                  </a:lnTo>
                  <a:lnTo>
                    <a:pt x="4885" y="788"/>
                  </a:lnTo>
                  <a:lnTo>
                    <a:pt x="4634" y="1370"/>
                  </a:lnTo>
                  <a:lnTo>
                    <a:pt x="3778" y="2329"/>
                  </a:lnTo>
                  <a:lnTo>
                    <a:pt x="2831" y="2682"/>
                  </a:lnTo>
                  <a:lnTo>
                    <a:pt x="2352" y="3470"/>
                  </a:lnTo>
                  <a:lnTo>
                    <a:pt x="2226" y="4086"/>
                  </a:lnTo>
                  <a:lnTo>
                    <a:pt x="1781" y="4451"/>
                  </a:lnTo>
                  <a:lnTo>
                    <a:pt x="1427" y="3995"/>
                  </a:lnTo>
                  <a:lnTo>
                    <a:pt x="1096" y="3892"/>
                  </a:lnTo>
                  <a:lnTo>
                    <a:pt x="777" y="3972"/>
                  </a:lnTo>
                  <a:lnTo>
                    <a:pt x="742" y="3641"/>
                  </a:lnTo>
                  <a:lnTo>
                    <a:pt x="959" y="3424"/>
                  </a:lnTo>
                  <a:lnTo>
                    <a:pt x="857" y="3036"/>
                  </a:lnTo>
                  <a:lnTo>
                    <a:pt x="229" y="3607"/>
                  </a:lnTo>
                  <a:lnTo>
                    <a:pt x="1" y="4257"/>
                  </a:lnTo>
                  <a:lnTo>
                    <a:pt x="434" y="5125"/>
                  </a:lnTo>
                  <a:lnTo>
                    <a:pt x="183" y="5524"/>
                  </a:lnTo>
                  <a:lnTo>
                    <a:pt x="777" y="5889"/>
                  </a:lnTo>
                  <a:lnTo>
                    <a:pt x="1416" y="6483"/>
                  </a:lnTo>
                  <a:lnTo>
                    <a:pt x="1701" y="7156"/>
                  </a:lnTo>
                  <a:lnTo>
                    <a:pt x="2043" y="7567"/>
                  </a:lnTo>
                  <a:lnTo>
                    <a:pt x="2899" y="9381"/>
                  </a:lnTo>
                  <a:lnTo>
                    <a:pt x="3778" y="11048"/>
                  </a:lnTo>
                  <a:lnTo>
                    <a:pt x="4554" y="12246"/>
                  </a:lnTo>
                  <a:lnTo>
                    <a:pt x="4440" y="12497"/>
                  </a:lnTo>
                  <a:lnTo>
                    <a:pt x="4839" y="13261"/>
                  </a:lnTo>
                  <a:lnTo>
                    <a:pt x="5490" y="13809"/>
                  </a:lnTo>
                  <a:lnTo>
                    <a:pt x="7019" y="14802"/>
                  </a:lnTo>
                  <a:lnTo>
                    <a:pt x="8674" y="15704"/>
                  </a:lnTo>
                  <a:lnTo>
                    <a:pt x="8777" y="16080"/>
                  </a:lnTo>
                  <a:lnTo>
                    <a:pt x="9621" y="16605"/>
                  </a:lnTo>
                  <a:lnTo>
                    <a:pt x="9998" y="16377"/>
                  </a:lnTo>
                  <a:lnTo>
                    <a:pt x="10180" y="15909"/>
                  </a:lnTo>
                  <a:lnTo>
                    <a:pt x="10568" y="14928"/>
                  </a:lnTo>
                  <a:lnTo>
                    <a:pt x="10180" y="14174"/>
                  </a:lnTo>
                  <a:lnTo>
                    <a:pt x="10329" y="13866"/>
                  </a:lnTo>
                  <a:lnTo>
                    <a:pt x="10157" y="13524"/>
                  </a:lnTo>
                  <a:lnTo>
                    <a:pt x="10431" y="13067"/>
                  </a:lnTo>
                  <a:lnTo>
                    <a:pt x="10386" y="12303"/>
                  </a:lnTo>
                  <a:lnTo>
                    <a:pt x="10374" y="11664"/>
                  </a:lnTo>
                  <a:lnTo>
                    <a:pt x="10534" y="11356"/>
                  </a:lnTo>
                  <a:lnTo>
                    <a:pt x="9747" y="9895"/>
                  </a:lnTo>
                  <a:lnTo>
                    <a:pt x="9324" y="10043"/>
                  </a:lnTo>
                  <a:lnTo>
                    <a:pt x="8948" y="9952"/>
                  </a:lnTo>
                  <a:lnTo>
                    <a:pt x="8914" y="8560"/>
                  </a:lnTo>
                  <a:lnTo>
                    <a:pt x="8286" y="9107"/>
                  </a:lnTo>
                  <a:lnTo>
                    <a:pt x="7590" y="9073"/>
                  </a:lnTo>
                  <a:lnTo>
                    <a:pt x="7270" y="8594"/>
                  </a:lnTo>
                  <a:lnTo>
                    <a:pt x="6734" y="8548"/>
                  </a:lnTo>
                  <a:lnTo>
                    <a:pt x="6882" y="8149"/>
                  </a:lnTo>
                  <a:lnTo>
                    <a:pt x="6414" y="7612"/>
                  </a:lnTo>
                  <a:lnTo>
                    <a:pt x="6038" y="6779"/>
                  </a:lnTo>
                  <a:lnTo>
                    <a:pt x="6255" y="6620"/>
                  </a:lnTo>
                  <a:lnTo>
                    <a:pt x="6243" y="6243"/>
                  </a:lnTo>
                  <a:lnTo>
                    <a:pt x="6711" y="5969"/>
                  </a:lnTo>
                  <a:lnTo>
                    <a:pt x="6608" y="5478"/>
                  </a:lnTo>
                  <a:lnTo>
                    <a:pt x="6791" y="5170"/>
                  </a:lnTo>
                  <a:lnTo>
                    <a:pt x="6848" y="4737"/>
                  </a:lnTo>
                  <a:lnTo>
                    <a:pt x="7738" y="4132"/>
                  </a:lnTo>
                  <a:lnTo>
                    <a:pt x="8389" y="3961"/>
                  </a:lnTo>
                  <a:lnTo>
                    <a:pt x="8491" y="3812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6061750" y="2692150"/>
              <a:ext cx="189200" cy="293600"/>
            </a:xfrm>
            <a:custGeom>
              <a:avLst/>
              <a:gdLst/>
              <a:ahLst/>
              <a:cxnLst/>
              <a:rect l="l" t="t" r="r" b="b"/>
              <a:pathLst>
                <a:path w="7568" h="11744" extrusionOk="0">
                  <a:moveTo>
                    <a:pt x="7373" y="9164"/>
                  </a:moveTo>
                  <a:lnTo>
                    <a:pt x="7282" y="8833"/>
                  </a:lnTo>
                  <a:lnTo>
                    <a:pt x="7168" y="8377"/>
                  </a:lnTo>
                  <a:lnTo>
                    <a:pt x="6483" y="7943"/>
                  </a:lnTo>
                  <a:lnTo>
                    <a:pt x="6597" y="8651"/>
                  </a:lnTo>
                  <a:lnTo>
                    <a:pt x="6038" y="8673"/>
                  </a:lnTo>
                  <a:lnTo>
                    <a:pt x="5947" y="9073"/>
                  </a:lnTo>
                  <a:lnTo>
                    <a:pt x="5342" y="9312"/>
                  </a:lnTo>
                  <a:lnTo>
                    <a:pt x="5022" y="8913"/>
                  </a:lnTo>
                  <a:lnTo>
                    <a:pt x="4634" y="9255"/>
                  </a:lnTo>
                  <a:lnTo>
                    <a:pt x="4143" y="9506"/>
                  </a:lnTo>
                  <a:lnTo>
                    <a:pt x="3870" y="10271"/>
                  </a:lnTo>
                  <a:lnTo>
                    <a:pt x="4029" y="10545"/>
                  </a:lnTo>
                  <a:lnTo>
                    <a:pt x="4588" y="10031"/>
                  </a:lnTo>
                  <a:lnTo>
                    <a:pt x="4965" y="10077"/>
                  </a:lnTo>
                  <a:lnTo>
                    <a:pt x="5182" y="9689"/>
                  </a:lnTo>
                  <a:lnTo>
                    <a:pt x="5730" y="10111"/>
                  </a:lnTo>
                  <a:lnTo>
                    <a:pt x="5513" y="10556"/>
                  </a:lnTo>
                  <a:lnTo>
                    <a:pt x="5787" y="11218"/>
                  </a:lnTo>
                  <a:lnTo>
                    <a:pt x="6757" y="11743"/>
                  </a:lnTo>
                  <a:lnTo>
                    <a:pt x="6951" y="11310"/>
                  </a:lnTo>
                  <a:lnTo>
                    <a:pt x="6654" y="10648"/>
                  </a:lnTo>
                  <a:lnTo>
                    <a:pt x="6996" y="10180"/>
                  </a:lnTo>
                  <a:lnTo>
                    <a:pt x="7350" y="11093"/>
                  </a:lnTo>
                  <a:lnTo>
                    <a:pt x="7567" y="10271"/>
                  </a:lnTo>
                  <a:lnTo>
                    <a:pt x="7487" y="9769"/>
                  </a:lnTo>
                  <a:close/>
                  <a:moveTo>
                    <a:pt x="5296" y="7475"/>
                  </a:moveTo>
                  <a:lnTo>
                    <a:pt x="5296" y="6608"/>
                  </a:lnTo>
                  <a:lnTo>
                    <a:pt x="4782" y="7475"/>
                  </a:lnTo>
                  <a:lnTo>
                    <a:pt x="4862" y="6882"/>
                  </a:lnTo>
                  <a:lnTo>
                    <a:pt x="4429" y="6916"/>
                  </a:lnTo>
                  <a:lnTo>
                    <a:pt x="4383" y="7487"/>
                  </a:lnTo>
                  <a:lnTo>
                    <a:pt x="4212" y="7749"/>
                  </a:lnTo>
                  <a:lnTo>
                    <a:pt x="4075" y="7989"/>
                  </a:lnTo>
                  <a:lnTo>
                    <a:pt x="4611" y="8616"/>
                  </a:lnTo>
                  <a:lnTo>
                    <a:pt x="4840" y="8342"/>
                  </a:lnTo>
                  <a:lnTo>
                    <a:pt x="5045" y="7772"/>
                  </a:lnTo>
                  <a:close/>
                  <a:moveTo>
                    <a:pt x="1005" y="8342"/>
                  </a:moveTo>
                  <a:lnTo>
                    <a:pt x="1382" y="7715"/>
                  </a:lnTo>
                  <a:lnTo>
                    <a:pt x="1861" y="7224"/>
                  </a:lnTo>
                  <a:lnTo>
                    <a:pt x="1644" y="6482"/>
                  </a:lnTo>
                  <a:lnTo>
                    <a:pt x="1302" y="7372"/>
                  </a:lnTo>
                  <a:lnTo>
                    <a:pt x="891" y="8000"/>
                  </a:lnTo>
                  <a:lnTo>
                    <a:pt x="355" y="8571"/>
                  </a:lnTo>
                  <a:lnTo>
                    <a:pt x="1" y="9198"/>
                  </a:lnTo>
                  <a:close/>
                  <a:moveTo>
                    <a:pt x="3493" y="6003"/>
                  </a:moveTo>
                  <a:lnTo>
                    <a:pt x="3664" y="6437"/>
                  </a:lnTo>
                  <a:lnTo>
                    <a:pt x="3641" y="6905"/>
                  </a:lnTo>
                  <a:lnTo>
                    <a:pt x="3721" y="7315"/>
                  </a:lnTo>
                  <a:lnTo>
                    <a:pt x="4189" y="7053"/>
                  </a:lnTo>
                  <a:lnTo>
                    <a:pt x="4531" y="6665"/>
                  </a:lnTo>
                  <a:lnTo>
                    <a:pt x="4497" y="6288"/>
                  </a:lnTo>
                  <a:lnTo>
                    <a:pt x="3984" y="6288"/>
                  </a:lnTo>
                  <a:close/>
                  <a:moveTo>
                    <a:pt x="6346" y="5763"/>
                  </a:moveTo>
                  <a:lnTo>
                    <a:pt x="6083" y="5421"/>
                  </a:lnTo>
                  <a:lnTo>
                    <a:pt x="5319" y="5410"/>
                  </a:lnTo>
                  <a:lnTo>
                    <a:pt x="5889" y="6094"/>
                  </a:lnTo>
                  <a:lnTo>
                    <a:pt x="5924" y="6437"/>
                  </a:lnTo>
                  <a:lnTo>
                    <a:pt x="5456" y="6368"/>
                  </a:lnTo>
                  <a:lnTo>
                    <a:pt x="5627" y="6916"/>
                  </a:lnTo>
                  <a:lnTo>
                    <a:pt x="5867" y="6962"/>
                  </a:lnTo>
                  <a:lnTo>
                    <a:pt x="5969" y="7601"/>
                  </a:lnTo>
                  <a:lnTo>
                    <a:pt x="6323" y="7407"/>
                  </a:lnTo>
                  <a:lnTo>
                    <a:pt x="6083" y="6836"/>
                  </a:lnTo>
                  <a:lnTo>
                    <a:pt x="6026" y="6539"/>
                  </a:lnTo>
                  <a:lnTo>
                    <a:pt x="6665" y="6779"/>
                  </a:lnTo>
                  <a:close/>
                  <a:moveTo>
                    <a:pt x="3071" y="4942"/>
                  </a:moveTo>
                  <a:lnTo>
                    <a:pt x="2763" y="4611"/>
                  </a:lnTo>
                  <a:lnTo>
                    <a:pt x="2078" y="4576"/>
                  </a:lnTo>
                  <a:lnTo>
                    <a:pt x="2557" y="5261"/>
                  </a:lnTo>
                  <a:lnTo>
                    <a:pt x="2957" y="5718"/>
                  </a:lnTo>
                  <a:close/>
                  <a:moveTo>
                    <a:pt x="2158" y="0"/>
                  </a:moveTo>
                  <a:lnTo>
                    <a:pt x="1690" y="0"/>
                  </a:lnTo>
                  <a:lnTo>
                    <a:pt x="1564" y="833"/>
                  </a:lnTo>
                  <a:lnTo>
                    <a:pt x="1713" y="2237"/>
                  </a:lnTo>
                  <a:lnTo>
                    <a:pt x="1347" y="1952"/>
                  </a:lnTo>
                  <a:lnTo>
                    <a:pt x="1519" y="2808"/>
                  </a:lnTo>
                  <a:lnTo>
                    <a:pt x="1690" y="3207"/>
                  </a:lnTo>
                  <a:lnTo>
                    <a:pt x="2158" y="3743"/>
                  </a:lnTo>
                  <a:lnTo>
                    <a:pt x="2215" y="3412"/>
                  </a:lnTo>
                  <a:lnTo>
                    <a:pt x="2477" y="3606"/>
                  </a:lnTo>
                  <a:lnTo>
                    <a:pt x="2260" y="3846"/>
                  </a:lnTo>
                  <a:lnTo>
                    <a:pt x="2272" y="4223"/>
                  </a:lnTo>
                  <a:lnTo>
                    <a:pt x="2694" y="4417"/>
                  </a:lnTo>
                  <a:lnTo>
                    <a:pt x="3402" y="4291"/>
                  </a:lnTo>
                  <a:lnTo>
                    <a:pt x="3972" y="4839"/>
                  </a:lnTo>
                  <a:lnTo>
                    <a:pt x="4132" y="4497"/>
                  </a:lnTo>
                  <a:lnTo>
                    <a:pt x="4486" y="4976"/>
                  </a:lnTo>
                  <a:lnTo>
                    <a:pt x="5170" y="5421"/>
                  </a:lnTo>
                  <a:lnTo>
                    <a:pt x="5205" y="5010"/>
                  </a:lnTo>
                  <a:lnTo>
                    <a:pt x="4919" y="4782"/>
                  </a:lnTo>
                  <a:lnTo>
                    <a:pt x="4931" y="4291"/>
                  </a:lnTo>
                  <a:lnTo>
                    <a:pt x="3858" y="3778"/>
                  </a:lnTo>
                  <a:lnTo>
                    <a:pt x="3527" y="3892"/>
                  </a:lnTo>
                  <a:lnTo>
                    <a:pt x="3093" y="3800"/>
                  </a:lnTo>
                  <a:lnTo>
                    <a:pt x="2808" y="3070"/>
                  </a:lnTo>
                  <a:lnTo>
                    <a:pt x="2820" y="2340"/>
                  </a:lnTo>
                  <a:lnTo>
                    <a:pt x="3242" y="2043"/>
                  </a:lnTo>
                  <a:lnTo>
                    <a:pt x="3333" y="1278"/>
                  </a:lnTo>
                  <a:lnTo>
                    <a:pt x="2945" y="628"/>
                  </a:lnTo>
                  <a:lnTo>
                    <a:pt x="3002" y="251"/>
                  </a:lnTo>
                  <a:lnTo>
                    <a:pt x="2899" y="23"/>
                  </a:lnTo>
                  <a:lnTo>
                    <a:pt x="2683" y="251"/>
                  </a:lnTo>
                  <a:close/>
                </a:path>
              </a:pathLst>
            </a:custGeom>
            <a:solidFill>
              <a:srgbClr val="33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6537350" y="3168875"/>
              <a:ext cx="304175" cy="184900"/>
            </a:xfrm>
            <a:custGeom>
              <a:avLst/>
              <a:gdLst/>
              <a:ahLst/>
              <a:cxnLst/>
              <a:rect l="l" t="t" r="r" b="b"/>
              <a:pathLst>
                <a:path w="12167" h="7396" extrusionOk="0">
                  <a:moveTo>
                    <a:pt x="12041" y="3927"/>
                  </a:moveTo>
                  <a:lnTo>
                    <a:pt x="12166" y="3676"/>
                  </a:lnTo>
                  <a:lnTo>
                    <a:pt x="11824" y="3356"/>
                  </a:lnTo>
                  <a:lnTo>
                    <a:pt x="11470" y="2785"/>
                  </a:lnTo>
                  <a:lnTo>
                    <a:pt x="11242" y="2569"/>
                  </a:lnTo>
                  <a:lnTo>
                    <a:pt x="11173" y="2306"/>
                  </a:lnTo>
                  <a:lnTo>
                    <a:pt x="11059" y="2397"/>
                  </a:lnTo>
                  <a:lnTo>
                    <a:pt x="11185" y="3082"/>
                  </a:lnTo>
                  <a:lnTo>
                    <a:pt x="11493" y="3653"/>
                  </a:lnTo>
                  <a:lnTo>
                    <a:pt x="11813" y="4018"/>
                  </a:lnTo>
                  <a:close/>
                  <a:moveTo>
                    <a:pt x="9017" y="2706"/>
                  </a:moveTo>
                  <a:lnTo>
                    <a:pt x="9313" y="2146"/>
                  </a:lnTo>
                  <a:lnTo>
                    <a:pt x="9370" y="1644"/>
                  </a:lnTo>
                  <a:lnTo>
                    <a:pt x="9211" y="1507"/>
                  </a:lnTo>
                  <a:lnTo>
                    <a:pt x="8731" y="1519"/>
                  </a:lnTo>
                  <a:lnTo>
                    <a:pt x="8788" y="2044"/>
                  </a:lnTo>
                  <a:lnTo>
                    <a:pt x="8320" y="2375"/>
                  </a:lnTo>
                  <a:lnTo>
                    <a:pt x="8069" y="2683"/>
                  </a:lnTo>
                  <a:lnTo>
                    <a:pt x="7613" y="2763"/>
                  </a:lnTo>
                  <a:lnTo>
                    <a:pt x="7556" y="2272"/>
                  </a:lnTo>
                  <a:lnTo>
                    <a:pt x="7442" y="2283"/>
                  </a:lnTo>
                  <a:lnTo>
                    <a:pt x="7305" y="2728"/>
                  </a:lnTo>
                  <a:lnTo>
                    <a:pt x="6860" y="2797"/>
                  </a:lnTo>
                  <a:lnTo>
                    <a:pt x="6152" y="2671"/>
                  </a:lnTo>
                  <a:lnTo>
                    <a:pt x="6061" y="2945"/>
                  </a:lnTo>
                  <a:lnTo>
                    <a:pt x="6506" y="3196"/>
                  </a:lnTo>
                  <a:lnTo>
                    <a:pt x="7145" y="3470"/>
                  </a:lnTo>
                  <a:lnTo>
                    <a:pt x="7556" y="3470"/>
                  </a:lnTo>
                  <a:lnTo>
                    <a:pt x="7989" y="3253"/>
                  </a:lnTo>
                  <a:lnTo>
                    <a:pt x="8446" y="3025"/>
                  </a:lnTo>
                  <a:lnTo>
                    <a:pt x="8583" y="2774"/>
                  </a:lnTo>
                  <a:close/>
                  <a:moveTo>
                    <a:pt x="5045" y="4440"/>
                  </a:moveTo>
                  <a:lnTo>
                    <a:pt x="4920" y="3824"/>
                  </a:lnTo>
                  <a:lnTo>
                    <a:pt x="5661" y="3733"/>
                  </a:lnTo>
                  <a:lnTo>
                    <a:pt x="5502" y="3253"/>
                  </a:lnTo>
                  <a:lnTo>
                    <a:pt x="4212" y="2683"/>
                  </a:lnTo>
                  <a:lnTo>
                    <a:pt x="4121" y="2158"/>
                  </a:lnTo>
                  <a:lnTo>
                    <a:pt x="3710" y="1701"/>
                  </a:lnTo>
                  <a:lnTo>
                    <a:pt x="3185" y="1233"/>
                  </a:lnTo>
                  <a:lnTo>
                    <a:pt x="1724" y="720"/>
                  </a:lnTo>
                  <a:lnTo>
                    <a:pt x="355" y="92"/>
                  </a:lnTo>
                  <a:lnTo>
                    <a:pt x="218" y="3048"/>
                  </a:lnTo>
                  <a:lnTo>
                    <a:pt x="1" y="6015"/>
                  </a:lnTo>
                  <a:lnTo>
                    <a:pt x="811" y="6038"/>
                  </a:lnTo>
                  <a:lnTo>
                    <a:pt x="1256" y="6198"/>
                  </a:lnTo>
                  <a:lnTo>
                    <a:pt x="1907" y="5878"/>
                  </a:lnTo>
                  <a:lnTo>
                    <a:pt x="1873" y="5216"/>
                  </a:lnTo>
                  <a:lnTo>
                    <a:pt x="2386" y="4908"/>
                  </a:lnTo>
                  <a:lnTo>
                    <a:pt x="3082" y="4657"/>
                  </a:lnTo>
                  <a:lnTo>
                    <a:pt x="4075" y="5056"/>
                  </a:lnTo>
                  <a:lnTo>
                    <a:pt x="4417" y="5855"/>
                  </a:lnTo>
                  <a:lnTo>
                    <a:pt x="4840" y="6357"/>
                  </a:lnTo>
                  <a:lnTo>
                    <a:pt x="5387" y="6928"/>
                  </a:lnTo>
                  <a:lnTo>
                    <a:pt x="6175" y="7065"/>
                  </a:lnTo>
                  <a:lnTo>
                    <a:pt x="6860" y="7168"/>
                  </a:lnTo>
                  <a:lnTo>
                    <a:pt x="7019" y="7396"/>
                  </a:lnTo>
                  <a:lnTo>
                    <a:pt x="7556" y="7339"/>
                  </a:lnTo>
                  <a:lnTo>
                    <a:pt x="7670" y="7076"/>
                  </a:lnTo>
                  <a:lnTo>
                    <a:pt x="6871" y="6700"/>
                  </a:lnTo>
                  <a:lnTo>
                    <a:pt x="7134" y="6529"/>
                  </a:lnTo>
                  <a:lnTo>
                    <a:pt x="6529" y="6369"/>
                  </a:lnTo>
                  <a:lnTo>
                    <a:pt x="6609" y="5969"/>
                  </a:lnTo>
                  <a:lnTo>
                    <a:pt x="6152" y="5992"/>
                  </a:lnTo>
                  <a:lnTo>
                    <a:pt x="5718" y="5022"/>
                  </a:lnTo>
                  <a:close/>
                  <a:moveTo>
                    <a:pt x="9998" y="1815"/>
                  </a:moveTo>
                  <a:lnTo>
                    <a:pt x="9930" y="1348"/>
                  </a:lnTo>
                  <a:lnTo>
                    <a:pt x="9644" y="1051"/>
                  </a:lnTo>
                  <a:lnTo>
                    <a:pt x="9348" y="674"/>
                  </a:lnTo>
                  <a:lnTo>
                    <a:pt x="9017" y="457"/>
                  </a:lnTo>
                  <a:lnTo>
                    <a:pt x="8743" y="263"/>
                  </a:lnTo>
                  <a:lnTo>
                    <a:pt x="8332" y="1"/>
                  </a:lnTo>
                  <a:lnTo>
                    <a:pt x="8104" y="218"/>
                  </a:lnTo>
                  <a:lnTo>
                    <a:pt x="8663" y="492"/>
                  </a:lnTo>
                  <a:lnTo>
                    <a:pt x="9096" y="880"/>
                  </a:lnTo>
                  <a:lnTo>
                    <a:pt x="9439" y="1176"/>
                  </a:lnTo>
                  <a:lnTo>
                    <a:pt x="9610" y="1519"/>
                  </a:lnTo>
                  <a:lnTo>
                    <a:pt x="9724" y="2055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3959925" y="1876450"/>
              <a:ext cx="177200" cy="127000"/>
            </a:xfrm>
            <a:custGeom>
              <a:avLst/>
              <a:gdLst/>
              <a:ahLst/>
              <a:cxnLst/>
              <a:rect l="l" t="t" r="r" b="b"/>
              <a:pathLst>
                <a:path w="7088" h="5080" extrusionOk="0">
                  <a:moveTo>
                    <a:pt x="3686" y="377"/>
                  </a:moveTo>
                  <a:lnTo>
                    <a:pt x="3024" y="366"/>
                  </a:lnTo>
                  <a:lnTo>
                    <a:pt x="2956" y="161"/>
                  </a:lnTo>
                  <a:lnTo>
                    <a:pt x="2271" y="1"/>
                  </a:lnTo>
                  <a:lnTo>
                    <a:pt x="1461" y="309"/>
                  </a:lnTo>
                  <a:lnTo>
                    <a:pt x="445" y="708"/>
                  </a:lnTo>
                  <a:lnTo>
                    <a:pt x="0" y="948"/>
                  </a:lnTo>
                  <a:lnTo>
                    <a:pt x="206" y="1393"/>
                  </a:lnTo>
                  <a:lnTo>
                    <a:pt x="34" y="1621"/>
                  </a:lnTo>
                  <a:lnTo>
                    <a:pt x="320" y="1929"/>
                  </a:lnTo>
                  <a:lnTo>
                    <a:pt x="514" y="2397"/>
                  </a:lnTo>
                  <a:lnTo>
                    <a:pt x="502" y="2705"/>
                  </a:lnTo>
                  <a:lnTo>
                    <a:pt x="833" y="3253"/>
                  </a:lnTo>
                  <a:lnTo>
                    <a:pt x="1176" y="3527"/>
                  </a:lnTo>
                  <a:lnTo>
                    <a:pt x="1701" y="3618"/>
                  </a:lnTo>
                  <a:lnTo>
                    <a:pt x="1689" y="3858"/>
                  </a:lnTo>
                  <a:lnTo>
                    <a:pt x="2066" y="4029"/>
                  </a:lnTo>
                  <a:lnTo>
                    <a:pt x="2157" y="3812"/>
                  </a:lnTo>
                  <a:lnTo>
                    <a:pt x="2636" y="3892"/>
                  </a:lnTo>
                  <a:lnTo>
                    <a:pt x="2739" y="4178"/>
                  </a:lnTo>
                  <a:lnTo>
                    <a:pt x="3253" y="4223"/>
                  </a:lnTo>
                  <a:lnTo>
                    <a:pt x="3629" y="4668"/>
                  </a:lnTo>
                  <a:lnTo>
                    <a:pt x="3663" y="4725"/>
                  </a:lnTo>
                  <a:lnTo>
                    <a:pt x="3937" y="4600"/>
                  </a:lnTo>
                  <a:lnTo>
                    <a:pt x="4325" y="4908"/>
                  </a:lnTo>
                  <a:lnTo>
                    <a:pt x="4725" y="4725"/>
                  </a:lnTo>
                  <a:lnTo>
                    <a:pt x="5067" y="4805"/>
                  </a:lnTo>
                  <a:lnTo>
                    <a:pt x="5546" y="4691"/>
                  </a:lnTo>
                  <a:lnTo>
                    <a:pt x="6254" y="5022"/>
                  </a:lnTo>
                  <a:lnTo>
                    <a:pt x="6402" y="5079"/>
                  </a:lnTo>
                  <a:lnTo>
                    <a:pt x="6174" y="4680"/>
                  </a:lnTo>
                  <a:lnTo>
                    <a:pt x="6722" y="3949"/>
                  </a:lnTo>
                  <a:lnTo>
                    <a:pt x="7053" y="3858"/>
                  </a:lnTo>
                  <a:lnTo>
                    <a:pt x="7087" y="3596"/>
                  </a:lnTo>
                  <a:lnTo>
                    <a:pt x="6653" y="2842"/>
                  </a:lnTo>
                  <a:lnTo>
                    <a:pt x="6574" y="2454"/>
                  </a:lnTo>
                  <a:lnTo>
                    <a:pt x="6311" y="2044"/>
                  </a:lnTo>
                  <a:lnTo>
                    <a:pt x="6688" y="1872"/>
                  </a:lnTo>
                  <a:lnTo>
                    <a:pt x="6653" y="1530"/>
                  </a:lnTo>
                  <a:lnTo>
                    <a:pt x="6402" y="1199"/>
                  </a:lnTo>
                  <a:lnTo>
                    <a:pt x="6322" y="811"/>
                  </a:lnTo>
                  <a:lnTo>
                    <a:pt x="6117" y="549"/>
                  </a:lnTo>
                  <a:lnTo>
                    <a:pt x="5763" y="457"/>
                  </a:lnTo>
                  <a:lnTo>
                    <a:pt x="4519" y="469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6017825" y="2136950"/>
              <a:ext cx="90750" cy="119275"/>
            </a:xfrm>
            <a:custGeom>
              <a:avLst/>
              <a:gdLst/>
              <a:ahLst/>
              <a:cxnLst/>
              <a:rect l="l" t="t" r="r" b="b"/>
              <a:pathLst>
                <a:path w="3630" h="4771" extrusionOk="0">
                  <a:moveTo>
                    <a:pt x="3435" y="514"/>
                  </a:moveTo>
                  <a:lnTo>
                    <a:pt x="3435" y="514"/>
                  </a:lnTo>
                  <a:lnTo>
                    <a:pt x="2648" y="0"/>
                  </a:lnTo>
                  <a:lnTo>
                    <a:pt x="2659" y="502"/>
                  </a:lnTo>
                  <a:lnTo>
                    <a:pt x="1769" y="867"/>
                  </a:lnTo>
                  <a:lnTo>
                    <a:pt x="2146" y="1335"/>
                  </a:lnTo>
                  <a:lnTo>
                    <a:pt x="1495" y="1312"/>
                  </a:lnTo>
                  <a:lnTo>
                    <a:pt x="982" y="1027"/>
                  </a:lnTo>
                  <a:lnTo>
                    <a:pt x="833" y="1655"/>
                  </a:lnTo>
                  <a:lnTo>
                    <a:pt x="297" y="2134"/>
                  </a:lnTo>
                  <a:lnTo>
                    <a:pt x="0" y="2705"/>
                  </a:lnTo>
                  <a:lnTo>
                    <a:pt x="468" y="2944"/>
                  </a:lnTo>
                  <a:lnTo>
                    <a:pt x="948" y="3047"/>
                  </a:lnTo>
                  <a:lnTo>
                    <a:pt x="1062" y="3195"/>
                  </a:lnTo>
                  <a:lnTo>
                    <a:pt x="1119" y="3686"/>
                  </a:lnTo>
                  <a:lnTo>
                    <a:pt x="1278" y="3857"/>
                  </a:lnTo>
                  <a:lnTo>
                    <a:pt x="1153" y="3960"/>
                  </a:lnTo>
                  <a:lnTo>
                    <a:pt x="1142" y="4371"/>
                  </a:lnTo>
                  <a:lnTo>
                    <a:pt x="1404" y="4519"/>
                  </a:lnTo>
                  <a:lnTo>
                    <a:pt x="1632" y="4599"/>
                  </a:lnTo>
                  <a:lnTo>
                    <a:pt x="1746" y="4770"/>
                  </a:lnTo>
                  <a:lnTo>
                    <a:pt x="1940" y="4702"/>
                  </a:lnTo>
                  <a:lnTo>
                    <a:pt x="1940" y="4519"/>
                  </a:lnTo>
                  <a:lnTo>
                    <a:pt x="2374" y="4702"/>
                  </a:lnTo>
                  <a:lnTo>
                    <a:pt x="2397" y="4622"/>
                  </a:lnTo>
                  <a:lnTo>
                    <a:pt x="2739" y="4645"/>
                  </a:lnTo>
                  <a:lnTo>
                    <a:pt x="2831" y="4234"/>
                  </a:lnTo>
                  <a:lnTo>
                    <a:pt x="3333" y="4188"/>
                  </a:lnTo>
                  <a:lnTo>
                    <a:pt x="3629" y="4131"/>
                  </a:lnTo>
                  <a:lnTo>
                    <a:pt x="3618" y="3903"/>
                  </a:lnTo>
                  <a:lnTo>
                    <a:pt x="3002" y="3504"/>
                  </a:lnTo>
                  <a:lnTo>
                    <a:pt x="2637" y="3367"/>
                  </a:lnTo>
                  <a:lnTo>
                    <a:pt x="2659" y="3264"/>
                  </a:lnTo>
                  <a:lnTo>
                    <a:pt x="2488" y="2865"/>
                  </a:lnTo>
                  <a:lnTo>
                    <a:pt x="2682" y="2625"/>
                  </a:lnTo>
                  <a:lnTo>
                    <a:pt x="3093" y="2477"/>
                  </a:lnTo>
                  <a:lnTo>
                    <a:pt x="3230" y="2203"/>
                  </a:lnTo>
                  <a:lnTo>
                    <a:pt x="3276" y="2054"/>
                  </a:lnTo>
                  <a:lnTo>
                    <a:pt x="3549" y="1849"/>
                  </a:lnTo>
                  <a:lnTo>
                    <a:pt x="3150" y="1210"/>
                  </a:lnTo>
                  <a:lnTo>
                    <a:pt x="3196" y="913"/>
                  </a:lnTo>
                  <a:lnTo>
                    <a:pt x="3321" y="628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3544225" y="2152350"/>
              <a:ext cx="59950" cy="123275"/>
            </a:xfrm>
            <a:custGeom>
              <a:avLst/>
              <a:gdLst/>
              <a:ahLst/>
              <a:cxnLst/>
              <a:rect l="l" t="t" r="r" b="b"/>
              <a:pathLst>
                <a:path w="2398" h="4931" extrusionOk="0">
                  <a:moveTo>
                    <a:pt x="1507" y="4691"/>
                  </a:moveTo>
                  <a:lnTo>
                    <a:pt x="1450" y="4383"/>
                  </a:lnTo>
                  <a:lnTo>
                    <a:pt x="1735" y="4029"/>
                  </a:lnTo>
                  <a:lnTo>
                    <a:pt x="1849" y="3789"/>
                  </a:lnTo>
                  <a:lnTo>
                    <a:pt x="1598" y="3515"/>
                  </a:lnTo>
                  <a:lnTo>
                    <a:pt x="1826" y="2899"/>
                  </a:lnTo>
                  <a:lnTo>
                    <a:pt x="1541" y="2363"/>
                  </a:lnTo>
                  <a:lnTo>
                    <a:pt x="1849" y="2294"/>
                  </a:lnTo>
                  <a:lnTo>
                    <a:pt x="1895" y="1861"/>
                  </a:lnTo>
                  <a:lnTo>
                    <a:pt x="2021" y="1735"/>
                  </a:lnTo>
                  <a:lnTo>
                    <a:pt x="2055" y="1039"/>
                  </a:lnTo>
                  <a:lnTo>
                    <a:pt x="2397" y="799"/>
                  </a:lnTo>
                  <a:lnTo>
                    <a:pt x="2203" y="354"/>
                  </a:lnTo>
                  <a:lnTo>
                    <a:pt x="1781" y="320"/>
                  </a:lnTo>
                  <a:lnTo>
                    <a:pt x="1655" y="434"/>
                  </a:lnTo>
                  <a:lnTo>
                    <a:pt x="1222" y="434"/>
                  </a:lnTo>
                  <a:lnTo>
                    <a:pt x="1050" y="0"/>
                  </a:lnTo>
                  <a:lnTo>
                    <a:pt x="754" y="126"/>
                  </a:lnTo>
                  <a:lnTo>
                    <a:pt x="480" y="354"/>
                  </a:lnTo>
                  <a:lnTo>
                    <a:pt x="491" y="651"/>
                  </a:lnTo>
                  <a:lnTo>
                    <a:pt x="628" y="970"/>
                  </a:lnTo>
                  <a:lnTo>
                    <a:pt x="640" y="1347"/>
                  </a:lnTo>
                  <a:lnTo>
                    <a:pt x="457" y="1895"/>
                  </a:lnTo>
                  <a:lnTo>
                    <a:pt x="400" y="2249"/>
                  </a:lnTo>
                  <a:lnTo>
                    <a:pt x="80" y="2579"/>
                  </a:lnTo>
                  <a:lnTo>
                    <a:pt x="1" y="3173"/>
                  </a:lnTo>
                  <a:lnTo>
                    <a:pt x="172" y="3515"/>
                  </a:lnTo>
                  <a:lnTo>
                    <a:pt x="491" y="3607"/>
                  </a:lnTo>
                  <a:lnTo>
                    <a:pt x="548" y="4177"/>
                  </a:lnTo>
                  <a:lnTo>
                    <a:pt x="411" y="4908"/>
                  </a:lnTo>
                  <a:lnTo>
                    <a:pt x="811" y="4805"/>
                  </a:lnTo>
                  <a:lnTo>
                    <a:pt x="1199" y="493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2492025" y="3550900"/>
              <a:ext cx="169500" cy="186625"/>
            </a:xfrm>
            <a:custGeom>
              <a:avLst/>
              <a:gdLst/>
              <a:ahLst/>
              <a:cxnLst/>
              <a:rect l="l" t="t" r="r" b="b"/>
              <a:pathLst>
                <a:path w="6780" h="7465" extrusionOk="0">
                  <a:moveTo>
                    <a:pt x="3378" y="754"/>
                  </a:moveTo>
                  <a:lnTo>
                    <a:pt x="3344" y="492"/>
                  </a:lnTo>
                  <a:lnTo>
                    <a:pt x="2568" y="12"/>
                  </a:lnTo>
                  <a:lnTo>
                    <a:pt x="1838" y="1"/>
                  </a:lnTo>
                  <a:lnTo>
                    <a:pt x="491" y="275"/>
                  </a:lnTo>
                  <a:lnTo>
                    <a:pt x="183" y="1074"/>
                  </a:lnTo>
                  <a:lnTo>
                    <a:pt x="217" y="1553"/>
                  </a:lnTo>
                  <a:lnTo>
                    <a:pt x="0" y="2637"/>
                  </a:lnTo>
                  <a:lnTo>
                    <a:pt x="1598" y="4121"/>
                  </a:lnTo>
                  <a:lnTo>
                    <a:pt x="2260" y="4269"/>
                  </a:lnTo>
                  <a:lnTo>
                    <a:pt x="3287" y="4942"/>
                  </a:lnTo>
                  <a:lnTo>
                    <a:pt x="4120" y="5296"/>
                  </a:lnTo>
                  <a:lnTo>
                    <a:pt x="4280" y="5695"/>
                  </a:lnTo>
                  <a:lnTo>
                    <a:pt x="3686" y="7065"/>
                  </a:lnTo>
                  <a:lnTo>
                    <a:pt x="4497" y="7316"/>
                  </a:lnTo>
                  <a:lnTo>
                    <a:pt x="5376" y="7464"/>
                  </a:lnTo>
                  <a:lnTo>
                    <a:pt x="5980" y="7305"/>
                  </a:lnTo>
                  <a:lnTo>
                    <a:pt x="6597" y="6620"/>
                  </a:lnTo>
                  <a:lnTo>
                    <a:pt x="6631" y="5810"/>
                  </a:lnTo>
                  <a:lnTo>
                    <a:pt x="6734" y="5296"/>
                  </a:lnTo>
                  <a:lnTo>
                    <a:pt x="6779" y="4748"/>
                  </a:lnTo>
                  <a:lnTo>
                    <a:pt x="6734" y="4258"/>
                  </a:lnTo>
                  <a:lnTo>
                    <a:pt x="6437" y="4086"/>
                  </a:lnTo>
                  <a:lnTo>
                    <a:pt x="6152" y="4235"/>
                  </a:lnTo>
                  <a:lnTo>
                    <a:pt x="5866" y="4200"/>
                  </a:lnTo>
                  <a:lnTo>
                    <a:pt x="5741" y="3835"/>
                  </a:lnTo>
                  <a:lnTo>
                    <a:pt x="5592" y="3014"/>
                  </a:lnTo>
                  <a:lnTo>
                    <a:pt x="5421" y="2740"/>
                  </a:lnTo>
                  <a:lnTo>
                    <a:pt x="4862" y="2500"/>
                  </a:lnTo>
                  <a:lnTo>
                    <a:pt x="4565" y="2671"/>
                  </a:lnTo>
                  <a:lnTo>
                    <a:pt x="3709" y="2500"/>
                  </a:lnTo>
                  <a:lnTo>
                    <a:pt x="3652" y="1268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4390150" y="2374025"/>
              <a:ext cx="10875" cy="26850"/>
            </a:xfrm>
            <a:custGeom>
              <a:avLst/>
              <a:gdLst/>
              <a:ahLst/>
              <a:cxnLst/>
              <a:rect l="l" t="t" r="r" b="b"/>
              <a:pathLst>
                <a:path w="435" h="1074" extrusionOk="0">
                  <a:moveTo>
                    <a:pt x="377" y="126"/>
                  </a:moveTo>
                  <a:lnTo>
                    <a:pt x="92" y="1"/>
                  </a:lnTo>
                  <a:lnTo>
                    <a:pt x="1" y="617"/>
                  </a:lnTo>
                  <a:lnTo>
                    <a:pt x="195" y="720"/>
                  </a:lnTo>
                  <a:lnTo>
                    <a:pt x="24" y="834"/>
                  </a:lnTo>
                  <a:lnTo>
                    <a:pt x="12" y="1073"/>
                  </a:lnTo>
                  <a:lnTo>
                    <a:pt x="354" y="959"/>
                  </a:lnTo>
                  <a:lnTo>
                    <a:pt x="434" y="6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4709975" y="2519525"/>
              <a:ext cx="17425" cy="35400"/>
            </a:xfrm>
            <a:custGeom>
              <a:avLst/>
              <a:gdLst/>
              <a:ahLst/>
              <a:cxnLst/>
              <a:rect l="l" t="t" r="r" b="b"/>
              <a:pathLst>
                <a:path w="697" h="1416" extrusionOk="0">
                  <a:moveTo>
                    <a:pt x="583" y="1359"/>
                  </a:moveTo>
                  <a:lnTo>
                    <a:pt x="697" y="811"/>
                  </a:lnTo>
                  <a:lnTo>
                    <a:pt x="628" y="286"/>
                  </a:lnTo>
                  <a:lnTo>
                    <a:pt x="355" y="1"/>
                  </a:lnTo>
                  <a:lnTo>
                    <a:pt x="149" y="103"/>
                  </a:lnTo>
                  <a:lnTo>
                    <a:pt x="1" y="571"/>
                  </a:lnTo>
                  <a:lnTo>
                    <a:pt x="115" y="1245"/>
                  </a:lnTo>
                  <a:lnTo>
                    <a:pt x="366" y="141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4082300" y="2021400"/>
              <a:ext cx="171225" cy="100150"/>
            </a:xfrm>
            <a:custGeom>
              <a:avLst/>
              <a:gdLst/>
              <a:ahLst/>
              <a:cxnLst/>
              <a:rect l="l" t="t" r="r" b="b"/>
              <a:pathLst>
                <a:path w="6849" h="4006" extrusionOk="0">
                  <a:moveTo>
                    <a:pt x="4303" y="0"/>
                  </a:moveTo>
                  <a:lnTo>
                    <a:pt x="4007" y="0"/>
                  </a:lnTo>
                  <a:lnTo>
                    <a:pt x="3870" y="217"/>
                  </a:lnTo>
                  <a:lnTo>
                    <a:pt x="3356" y="297"/>
                  </a:lnTo>
                  <a:lnTo>
                    <a:pt x="3128" y="422"/>
                  </a:lnTo>
                  <a:lnTo>
                    <a:pt x="2786" y="217"/>
                  </a:lnTo>
                  <a:lnTo>
                    <a:pt x="2329" y="217"/>
                  </a:lnTo>
                  <a:lnTo>
                    <a:pt x="1873" y="114"/>
                  </a:lnTo>
                  <a:lnTo>
                    <a:pt x="1599" y="297"/>
                  </a:lnTo>
                  <a:lnTo>
                    <a:pt x="1176" y="479"/>
                  </a:lnTo>
                  <a:lnTo>
                    <a:pt x="914" y="1084"/>
                  </a:lnTo>
                  <a:lnTo>
                    <a:pt x="537" y="1701"/>
                  </a:lnTo>
                  <a:lnTo>
                    <a:pt x="1" y="1849"/>
                  </a:lnTo>
                  <a:lnTo>
                    <a:pt x="412" y="2214"/>
                  </a:lnTo>
                  <a:lnTo>
                    <a:pt x="526" y="2477"/>
                  </a:lnTo>
                  <a:lnTo>
                    <a:pt x="982" y="2693"/>
                  </a:lnTo>
                  <a:lnTo>
                    <a:pt x="1085" y="3047"/>
                  </a:lnTo>
                  <a:lnTo>
                    <a:pt x="1519" y="3310"/>
                  </a:lnTo>
                  <a:lnTo>
                    <a:pt x="1724" y="3127"/>
                  </a:lnTo>
                  <a:lnTo>
                    <a:pt x="1930" y="3218"/>
                  </a:lnTo>
                  <a:lnTo>
                    <a:pt x="1770" y="3378"/>
                  </a:lnTo>
                  <a:lnTo>
                    <a:pt x="1907" y="3526"/>
                  </a:lnTo>
                  <a:lnTo>
                    <a:pt x="2169" y="3892"/>
                  </a:lnTo>
                  <a:lnTo>
                    <a:pt x="2443" y="3823"/>
                  </a:lnTo>
                  <a:lnTo>
                    <a:pt x="3014" y="3960"/>
                  </a:lnTo>
                  <a:lnTo>
                    <a:pt x="4075" y="4006"/>
                  </a:lnTo>
                  <a:lnTo>
                    <a:pt x="4406" y="3778"/>
                  </a:lnTo>
                  <a:lnTo>
                    <a:pt x="5239" y="3584"/>
                  </a:lnTo>
                  <a:lnTo>
                    <a:pt x="5810" y="3892"/>
                  </a:lnTo>
                  <a:lnTo>
                    <a:pt x="6232" y="3994"/>
                  </a:lnTo>
                  <a:lnTo>
                    <a:pt x="6289" y="2933"/>
                  </a:lnTo>
                  <a:lnTo>
                    <a:pt x="6517" y="3013"/>
                  </a:lnTo>
                  <a:lnTo>
                    <a:pt x="6848" y="2819"/>
                  </a:lnTo>
                  <a:lnTo>
                    <a:pt x="6791" y="2591"/>
                  </a:lnTo>
                  <a:lnTo>
                    <a:pt x="6449" y="2442"/>
                  </a:lnTo>
                  <a:lnTo>
                    <a:pt x="6129" y="2579"/>
                  </a:lnTo>
                  <a:lnTo>
                    <a:pt x="5787" y="2420"/>
                  </a:lnTo>
                  <a:lnTo>
                    <a:pt x="5604" y="2020"/>
                  </a:lnTo>
                  <a:lnTo>
                    <a:pt x="5627" y="1643"/>
                  </a:lnTo>
                  <a:lnTo>
                    <a:pt x="5547" y="1255"/>
                  </a:lnTo>
                  <a:lnTo>
                    <a:pt x="5057" y="731"/>
                  </a:lnTo>
                  <a:lnTo>
                    <a:pt x="4794" y="354"/>
                  </a:lnTo>
                  <a:lnTo>
                    <a:pt x="4532" y="8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4052075" y="1374325"/>
              <a:ext cx="2474475" cy="802875"/>
            </a:xfrm>
            <a:custGeom>
              <a:avLst/>
              <a:gdLst/>
              <a:ahLst/>
              <a:cxnLst/>
              <a:rect l="l" t="t" r="r" b="b"/>
              <a:pathLst>
                <a:path w="98979" h="32115" extrusionOk="0">
                  <a:moveTo>
                    <a:pt x="37501" y="1461"/>
                  </a:moveTo>
                  <a:lnTo>
                    <a:pt x="36862" y="890"/>
                  </a:lnTo>
                  <a:lnTo>
                    <a:pt x="34922" y="308"/>
                  </a:lnTo>
                  <a:lnTo>
                    <a:pt x="33575" y="0"/>
                  </a:lnTo>
                  <a:lnTo>
                    <a:pt x="32685" y="137"/>
                  </a:lnTo>
                  <a:lnTo>
                    <a:pt x="31932" y="548"/>
                  </a:lnTo>
                  <a:lnTo>
                    <a:pt x="32765" y="662"/>
                  </a:lnTo>
                  <a:lnTo>
                    <a:pt x="33700" y="1119"/>
                  </a:lnTo>
                  <a:lnTo>
                    <a:pt x="34842" y="1358"/>
                  </a:lnTo>
                  <a:lnTo>
                    <a:pt x="36485" y="1541"/>
                  </a:lnTo>
                  <a:close/>
                  <a:moveTo>
                    <a:pt x="12006" y="423"/>
                  </a:moveTo>
                  <a:lnTo>
                    <a:pt x="12131" y="331"/>
                  </a:lnTo>
                  <a:lnTo>
                    <a:pt x="11321" y="206"/>
                  </a:lnTo>
                  <a:lnTo>
                    <a:pt x="10922" y="308"/>
                  </a:lnTo>
                  <a:lnTo>
                    <a:pt x="10739" y="445"/>
                  </a:lnTo>
                  <a:lnTo>
                    <a:pt x="10522" y="274"/>
                  </a:lnTo>
                  <a:lnTo>
                    <a:pt x="9781" y="286"/>
                  </a:lnTo>
                  <a:lnTo>
                    <a:pt x="8902" y="400"/>
                  </a:lnTo>
                  <a:lnTo>
                    <a:pt x="9997" y="411"/>
                  </a:lnTo>
                  <a:lnTo>
                    <a:pt x="9838" y="605"/>
                  </a:lnTo>
                  <a:lnTo>
                    <a:pt x="10465" y="742"/>
                  </a:lnTo>
                  <a:lnTo>
                    <a:pt x="10979" y="639"/>
                  </a:lnTo>
                  <a:lnTo>
                    <a:pt x="10990" y="548"/>
                  </a:lnTo>
                  <a:lnTo>
                    <a:pt x="11412" y="502"/>
                  </a:lnTo>
                  <a:close/>
                  <a:moveTo>
                    <a:pt x="40605" y="1826"/>
                  </a:moveTo>
                  <a:lnTo>
                    <a:pt x="40399" y="1575"/>
                  </a:lnTo>
                  <a:lnTo>
                    <a:pt x="38608" y="1199"/>
                  </a:lnTo>
                  <a:lnTo>
                    <a:pt x="38185" y="1164"/>
                  </a:lnTo>
                  <a:lnTo>
                    <a:pt x="37866" y="1233"/>
                  </a:lnTo>
                  <a:lnTo>
                    <a:pt x="38037" y="2089"/>
                  </a:lnTo>
                  <a:close/>
                  <a:moveTo>
                    <a:pt x="42773" y="2728"/>
                  </a:moveTo>
                  <a:lnTo>
                    <a:pt x="41461" y="2625"/>
                  </a:lnTo>
                  <a:lnTo>
                    <a:pt x="41951" y="2454"/>
                  </a:lnTo>
                  <a:lnTo>
                    <a:pt x="40776" y="2249"/>
                  </a:lnTo>
                  <a:lnTo>
                    <a:pt x="39909" y="2511"/>
                  </a:lnTo>
                  <a:lnTo>
                    <a:pt x="39772" y="2796"/>
                  </a:lnTo>
                  <a:lnTo>
                    <a:pt x="39977" y="3104"/>
                  </a:lnTo>
                  <a:lnTo>
                    <a:pt x="38996" y="3082"/>
                  </a:lnTo>
                  <a:lnTo>
                    <a:pt x="38243" y="3458"/>
                  </a:lnTo>
                  <a:lnTo>
                    <a:pt x="37626" y="3298"/>
                  </a:lnTo>
                  <a:lnTo>
                    <a:pt x="36302" y="3367"/>
                  </a:lnTo>
                  <a:lnTo>
                    <a:pt x="36348" y="3561"/>
                  </a:lnTo>
                  <a:lnTo>
                    <a:pt x="35036" y="3652"/>
                  </a:lnTo>
                  <a:lnTo>
                    <a:pt x="34328" y="3995"/>
                  </a:lnTo>
                  <a:lnTo>
                    <a:pt x="33735" y="4029"/>
                  </a:lnTo>
                  <a:lnTo>
                    <a:pt x="33564" y="4497"/>
                  </a:lnTo>
                  <a:lnTo>
                    <a:pt x="34340" y="4873"/>
                  </a:lnTo>
                  <a:lnTo>
                    <a:pt x="33244" y="4965"/>
                  </a:lnTo>
                  <a:lnTo>
                    <a:pt x="31886" y="4930"/>
                  </a:lnTo>
                  <a:lnTo>
                    <a:pt x="31064" y="5079"/>
                  </a:lnTo>
                  <a:lnTo>
                    <a:pt x="31749" y="5855"/>
                  </a:lnTo>
                  <a:lnTo>
                    <a:pt x="32730" y="6471"/>
                  </a:lnTo>
                  <a:lnTo>
                    <a:pt x="31361" y="6037"/>
                  </a:lnTo>
                  <a:lnTo>
                    <a:pt x="30231" y="6083"/>
                  </a:lnTo>
                  <a:lnTo>
                    <a:pt x="29512" y="6368"/>
                  </a:lnTo>
                  <a:lnTo>
                    <a:pt x="30151" y="6905"/>
                  </a:lnTo>
                  <a:lnTo>
                    <a:pt x="29455" y="6768"/>
                  </a:lnTo>
                  <a:lnTo>
                    <a:pt x="29158" y="6049"/>
                  </a:lnTo>
                  <a:lnTo>
                    <a:pt x="28554" y="5649"/>
                  </a:lnTo>
                  <a:lnTo>
                    <a:pt x="28303" y="5672"/>
                  </a:lnTo>
                  <a:lnTo>
                    <a:pt x="28805" y="6197"/>
                  </a:lnTo>
                  <a:lnTo>
                    <a:pt x="28154" y="6699"/>
                  </a:lnTo>
                  <a:lnTo>
                    <a:pt x="29307" y="7293"/>
                  </a:lnTo>
                  <a:lnTo>
                    <a:pt x="29364" y="8069"/>
                  </a:lnTo>
                  <a:lnTo>
                    <a:pt x="29786" y="8480"/>
                  </a:lnTo>
                  <a:lnTo>
                    <a:pt x="30448" y="8548"/>
                  </a:lnTo>
                  <a:lnTo>
                    <a:pt x="30505" y="9050"/>
                  </a:lnTo>
                  <a:lnTo>
                    <a:pt x="31133" y="9495"/>
                  </a:lnTo>
                  <a:lnTo>
                    <a:pt x="30870" y="9860"/>
                  </a:lnTo>
                  <a:lnTo>
                    <a:pt x="30939" y="10248"/>
                  </a:lnTo>
                  <a:lnTo>
                    <a:pt x="30414" y="10442"/>
                  </a:lnTo>
                  <a:lnTo>
                    <a:pt x="30334" y="10728"/>
                  </a:lnTo>
                  <a:lnTo>
                    <a:pt x="29581" y="10614"/>
                  </a:lnTo>
                  <a:lnTo>
                    <a:pt x="30083" y="9507"/>
                  </a:lnTo>
                  <a:lnTo>
                    <a:pt x="30014" y="8993"/>
                  </a:lnTo>
                  <a:lnTo>
                    <a:pt x="29056" y="8514"/>
                  </a:lnTo>
                  <a:lnTo>
                    <a:pt x="28508" y="7475"/>
                  </a:lnTo>
                  <a:lnTo>
                    <a:pt x="27983" y="6950"/>
                  </a:lnTo>
                  <a:lnTo>
                    <a:pt x="27469" y="6722"/>
                  </a:lnTo>
                  <a:lnTo>
                    <a:pt x="27584" y="6117"/>
                  </a:lnTo>
                  <a:lnTo>
                    <a:pt x="27173" y="5706"/>
                  </a:lnTo>
                  <a:lnTo>
                    <a:pt x="25564" y="5512"/>
                  </a:lnTo>
                  <a:lnTo>
                    <a:pt x="25255" y="5649"/>
                  </a:lnTo>
                  <a:lnTo>
                    <a:pt x="25335" y="6323"/>
                  </a:lnTo>
                  <a:lnTo>
                    <a:pt x="24719" y="6996"/>
                  </a:lnTo>
                  <a:lnTo>
                    <a:pt x="24890" y="7236"/>
                  </a:lnTo>
                  <a:lnTo>
                    <a:pt x="25564" y="7818"/>
                  </a:lnTo>
                  <a:lnTo>
                    <a:pt x="25575" y="8194"/>
                  </a:lnTo>
                  <a:lnTo>
                    <a:pt x="26328" y="8263"/>
                  </a:lnTo>
                  <a:lnTo>
                    <a:pt x="26442" y="8423"/>
                  </a:lnTo>
                  <a:lnTo>
                    <a:pt x="27275" y="8833"/>
                  </a:lnTo>
                  <a:lnTo>
                    <a:pt x="27127" y="9233"/>
                  </a:lnTo>
                  <a:lnTo>
                    <a:pt x="24491" y="8365"/>
                  </a:lnTo>
                  <a:lnTo>
                    <a:pt x="23544" y="8114"/>
                  </a:lnTo>
                  <a:lnTo>
                    <a:pt x="21718" y="7886"/>
                  </a:lnTo>
                  <a:lnTo>
                    <a:pt x="21546" y="8137"/>
                  </a:lnTo>
                  <a:lnTo>
                    <a:pt x="22391" y="8571"/>
                  </a:lnTo>
                  <a:lnTo>
                    <a:pt x="22003" y="9084"/>
                  </a:lnTo>
                  <a:lnTo>
                    <a:pt x="21090" y="8628"/>
                  </a:lnTo>
                  <a:lnTo>
                    <a:pt x="20382" y="8947"/>
                  </a:lnTo>
                  <a:lnTo>
                    <a:pt x="19298" y="8959"/>
                  </a:lnTo>
                  <a:lnTo>
                    <a:pt x="19002" y="9233"/>
                  </a:lnTo>
                  <a:lnTo>
                    <a:pt x="18237" y="9141"/>
                  </a:lnTo>
                  <a:lnTo>
                    <a:pt x="18602" y="8674"/>
                  </a:lnTo>
                  <a:lnTo>
                    <a:pt x="18146" y="8651"/>
                  </a:lnTo>
                  <a:lnTo>
                    <a:pt x="16388" y="9301"/>
                  </a:lnTo>
                  <a:lnTo>
                    <a:pt x="15304" y="9678"/>
                  </a:lnTo>
                  <a:lnTo>
                    <a:pt x="15361" y="10169"/>
                  </a:lnTo>
                  <a:lnTo>
                    <a:pt x="14505" y="10340"/>
                  </a:lnTo>
                  <a:lnTo>
                    <a:pt x="13935" y="10077"/>
                  </a:lnTo>
                  <a:lnTo>
                    <a:pt x="13763" y="9644"/>
                  </a:lnTo>
                  <a:lnTo>
                    <a:pt x="14471" y="9541"/>
                  </a:lnTo>
                  <a:lnTo>
                    <a:pt x="13957" y="9119"/>
                  </a:lnTo>
                  <a:lnTo>
                    <a:pt x="12223" y="8856"/>
                  </a:lnTo>
                  <a:lnTo>
                    <a:pt x="12839" y="9347"/>
                  </a:lnTo>
                  <a:lnTo>
                    <a:pt x="12725" y="9803"/>
                  </a:lnTo>
                  <a:lnTo>
                    <a:pt x="13387" y="10271"/>
                  </a:lnTo>
                  <a:lnTo>
                    <a:pt x="13238" y="10819"/>
                  </a:lnTo>
                  <a:lnTo>
                    <a:pt x="12576" y="10545"/>
                  </a:lnTo>
                  <a:lnTo>
                    <a:pt x="12006" y="10500"/>
                  </a:lnTo>
                  <a:lnTo>
                    <a:pt x="10865" y="11276"/>
                  </a:lnTo>
                  <a:lnTo>
                    <a:pt x="11470" y="11858"/>
                  </a:lnTo>
                  <a:lnTo>
                    <a:pt x="11013" y="12052"/>
                  </a:lnTo>
                  <a:lnTo>
                    <a:pt x="9381" y="11561"/>
                  </a:lnTo>
                  <a:lnTo>
                    <a:pt x="9084" y="11858"/>
                  </a:lnTo>
                  <a:lnTo>
                    <a:pt x="9552" y="12200"/>
                  </a:lnTo>
                  <a:lnTo>
                    <a:pt x="9587" y="12588"/>
                  </a:lnTo>
                  <a:lnTo>
                    <a:pt x="9039" y="12383"/>
                  </a:lnTo>
                  <a:lnTo>
                    <a:pt x="8183" y="12143"/>
                  </a:lnTo>
                  <a:lnTo>
                    <a:pt x="7909" y="11310"/>
                  </a:lnTo>
                  <a:lnTo>
                    <a:pt x="7772" y="10945"/>
                  </a:lnTo>
                  <a:lnTo>
                    <a:pt x="6631" y="10374"/>
                  </a:lnTo>
                  <a:lnTo>
                    <a:pt x="7042" y="10271"/>
                  </a:lnTo>
                  <a:lnTo>
                    <a:pt x="9906" y="10876"/>
                  </a:lnTo>
                  <a:lnTo>
                    <a:pt x="10819" y="10659"/>
                  </a:lnTo>
                  <a:lnTo>
                    <a:pt x="11355" y="10248"/>
                  </a:lnTo>
                  <a:lnTo>
                    <a:pt x="11127" y="9735"/>
                  </a:lnTo>
                  <a:lnTo>
                    <a:pt x="10557" y="9358"/>
                  </a:lnTo>
                  <a:lnTo>
                    <a:pt x="8046" y="8491"/>
                  </a:lnTo>
                  <a:lnTo>
                    <a:pt x="6391" y="8308"/>
                  </a:lnTo>
                  <a:lnTo>
                    <a:pt x="5307" y="7852"/>
                  </a:lnTo>
                  <a:lnTo>
                    <a:pt x="4793" y="8103"/>
                  </a:lnTo>
                  <a:lnTo>
                    <a:pt x="4793" y="8103"/>
                  </a:lnTo>
                  <a:lnTo>
                    <a:pt x="3880" y="8423"/>
                  </a:lnTo>
                  <a:lnTo>
                    <a:pt x="3424" y="8491"/>
                  </a:lnTo>
                  <a:lnTo>
                    <a:pt x="3481" y="9016"/>
                  </a:lnTo>
                  <a:lnTo>
                    <a:pt x="4508" y="9541"/>
                  </a:lnTo>
                  <a:lnTo>
                    <a:pt x="4109" y="10134"/>
                  </a:lnTo>
                  <a:lnTo>
                    <a:pt x="5022" y="11024"/>
                  </a:lnTo>
                  <a:lnTo>
                    <a:pt x="4771" y="11709"/>
                  </a:lnTo>
                  <a:lnTo>
                    <a:pt x="5478" y="12303"/>
                  </a:lnTo>
                  <a:lnTo>
                    <a:pt x="5341" y="12828"/>
                  </a:lnTo>
                  <a:lnTo>
                    <a:pt x="6391" y="13387"/>
                  </a:lnTo>
                  <a:lnTo>
                    <a:pt x="6254" y="13798"/>
                  </a:lnTo>
                  <a:lnTo>
                    <a:pt x="5786" y="14266"/>
                  </a:lnTo>
                  <a:lnTo>
                    <a:pt x="4656" y="15327"/>
                  </a:lnTo>
                  <a:lnTo>
                    <a:pt x="4656" y="15327"/>
                  </a:lnTo>
                  <a:lnTo>
                    <a:pt x="5421" y="15726"/>
                  </a:lnTo>
                  <a:lnTo>
                    <a:pt x="4771" y="16183"/>
                  </a:lnTo>
                  <a:lnTo>
                    <a:pt x="4771" y="16183"/>
                  </a:lnTo>
                  <a:lnTo>
                    <a:pt x="4908" y="16320"/>
                  </a:lnTo>
                  <a:lnTo>
                    <a:pt x="4531" y="16810"/>
                  </a:lnTo>
                  <a:lnTo>
                    <a:pt x="4885" y="17586"/>
                  </a:lnTo>
                  <a:lnTo>
                    <a:pt x="4656" y="17860"/>
                  </a:lnTo>
                  <a:lnTo>
                    <a:pt x="4999" y="18066"/>
                  </a:lnTo>
                  <a:lnTo>
                    <a:pt x="5147" y="18465"/>
                  </a:lnTo>
                  <a:lnTo>
                    <a:pt x="5444" y="18979"/>
                  </a:lnTo>
                  <a:lnTo>
                    <a:pt x="6186" y="19184"/>
                  </a:lnTo>
                  <a:lnTo>
                    <a:pt x="6334" y="19390"/>
                  </a:lnTo>
                  <a:lnTo>
                    <a:pt x="6654" y="19287"/>
                  </a:lnTo>
                  <a:lnTo>
                    <a:pt x="7338" y="19492"/>
                  </a:lnTo>
                  <a:lnTo>
                    <a:pt x="7487" y="19903"/>
                  </a:lnTo>
                  <a:lnTo>
                    <a:pt x="7395" y="20131"/>
                  </a:lnTo>
                  <a:lnTo>
                    <a:pt x="7932" y="20691"/>
                  </a:lnTo>
                  <a:lnTo>
                    <a:pt x="8240" y="20839"/>
                  </a:lnTo>
                  <a:lnTo>
                    <a:pt x="8228" y="20999"/>
                  </a:lnTo>
                  <a:lnTo>
                    <a:pt x="8708" y="21158"/>
                  </a:lnTo>
                  <a:lnTo>
                    <a:pt x="8959" y="21387"/>
                  </a:lnTo>
                  <a:lnTo>
                    <a:pt x="8731" y="21569"/>
                  </a:lnTo>
                  <a:lnTo>
                    <a:pt x="8171" y="21547"/>
                  </a:lnTo>
                  <a:lnTo>
                    <a:pt x="8057" y="21626"/>
                  </a:lnTo>
                  <a:lnTo>
                    <a:pt x="8274" y="21912"/>
                  </a:lnTo>
                  <a:lnTo>
                    <a:pt x="8559" y="22471"/>
                  </a:lnTo>
                  <a:lnTo>
                    <a:pt x="8559" y="22471"/>
                  </a:lnTo>
                  <a:lnTo>
                    <a:pt x="8810" y="22494"/>
                  </a:lnTo>
                  <a:lnTo>
                    <a:pt x="8959" y="22300"/>
                  </a:lnTo>
                  <a:lnTo>
                    <a:pt x="9164" y="22345"/>
                  </a:lnTo>
                  <a:lnTo>
                    <a:pt x="9849" y="22265"/>
                  </a:lnTo>
                  <a:lnTo>
                    <a:pt x="10397" y="22756"/>
                  </a:lnTo>
                  <a:lnTo>
                    <a:pt x="10271" y="22939"/>
                  </a:lnTo>
                  <a:lnTo>
                    <a:pt x="10363" y="23213"/>
                  </a:lnTo>
                  <a:lnTo>
                    <a:pt x="10933" y="23247"/>
                  </a:lnTo>
                  <a:lnTo>
                    <a:pt x="11253" y="23624"/>
                  </a:lnTo>
                  <a:lnTo>
                    <a:pt x="11276" y="23795"/>
                  </a:lnTo>
                  <a:lnTo>
                    <a:pt x="12223" y="24114"/>
                  </a:lnTo>
                  <a:lnTo>
                    <a:pt x="12725" y="23966"/>
                  </a:lnTo>
                  <a:lnTo>
                    <a:pt x="13238" y="24377"/>
                  </a:lnTo>
                  <a:lnTo>
                    <a:pt x="13649" y="24365"/>
                  </a:lnTo>
                  <a:lnTo>
                    <a:pt x="14733" y="24651"/>
                  </a:lnTo>
                  <a:lnTo>
                    <a:pt x="14790" y="24925"/>
                  </a:lnTo>
                  <a:lnTo>
                    <a:pt x="14608" y="25381"/>
                  </a:lnTo>
                  <a:lnTo>
                    <a:pt x="14859" y="25860"/>
                  </a:lnTo>
                  <a:lnTo>
                    <a:pt x="14813" y="26168"/>
                  </a:lnTo>
                  <a:lnTo>
                    <a:pt x="14151" y="26237"/>
                  </a:lnTo>
                  <a:lnTo>
                    <a:pt x="13832" y="26477"/>
                  </a:lnTo>
                  <a:lnTo>
                    <a:pt x="13889" y="26876"/>
                  </a:lnTo>
                  <a:lnTo>
                    <a:pt x="14494" y="26739"/>
                  </a:lnTo>
                  <a:lnTo>
                    <a:pt x="14551" y="26922"/>
                  </a:lnTo>
                  <a:lnTo>
                    <a:pt x="13581" y="27287"/>
                  </a:lnTo>
                  <a:lnTo>
                    <a:pt x="14037" y="27629"/>
                  </a:lnTo>
                  <a:lnTo>
                    <a:pt x="13581" y="28371"/>
                  </a:lnTo>
                  <a:lnTo>
                    <a:pt x="13090" y="28519"/>
                  </a:lnTo>
                  <a:lnTo>
                    <a:pt x="13809" y="29033"/>
                  </a:lnTo>
                  <a:lnTo>
                    <a:pt x="14688" y="29375"/>
                  </a:lnTo>
                  <a:lnTo>
                    <a:pt x="15749" y="30106"/>
                  </a:lnTo>
                  <a:lnTo>
                    <a:pt x="15818" y="30003"/>
                  </a:lnTo>
                  <a:lnTo>
                    <a:pt x="16457" y="30163"/>
                  </a:lnTo>
                  <a:lnTo>
                    <a:pt x="17552" y="30300"/>
                  </a:lnTo>
                  <a:lnTo>
                    <a:pt x="18625" y="30710"/>
                  </a:lnTo>
                  <a:lnTo>
                    <a:pt x="18785" y="30882"/>
                  </a:lnTo>
                  <a:lnTo>
                    <a:pt x="19196" y="30745"/>
                  </a:lnTo>
                  <a:lnTo>
                    <a:pt x="19926" y="30927"/>
                  </a:lnTo>
                  <a:lnTo>
                    <a:pt x="20223" y="31281"/>
                  </a:lnTo>
                  <a:lnTo>
                    <a:pt x="20725" y="31487"/>
                  </a:lnTo>
                  <a:lnTo>
                    <a:pt x="20942" y="31509"/>
                  </a:lnTo>
                  <a:lnTo>
                    <a:pt x="21546" y="32057"/>
                  </a:lnTo>
                  <a:lnTo>
                    <a:pt x="21889" y="32114"/>
                  </a:lnTo>
                  <a:lnTo>
                    <a:pt x="21969" y="31897"/>
                  </a:lnTo>
                  <a:lnTo>
                    <a:pt x="22334" y="31544"/>
                  </a:lnTo>
                  <a:lnTo>
                    <a:pt x="22334" y="31544"/>
                  </a:lnTo>
                  <a:lnTo>
                    <a:pt x="21295" y="30505"/>
                  </a:lnTo>
                  <a:lnTo>
                    <a:pt x="21238" y="29912"/>
                  </a:lnTo>
                  <a:lnTo>
                    <a:pt x="20394" y="29079"/>
                  </a:lnTo>
                  <a:lnTo>
                    <a:pt x="20896" y="28177"/>
                  </a:lnTo>
                  <a:lnTo>
                    <a:pt x="21546" y="28017"/>
                  </a:lnTo>
                  <a:lnTo>
                    <a:pt x="21752" y="27492"/>
                  </a:lnTo>
                  <a:lnTo>
                    <a:pt x="21352" y="27344"/>
                  </a:lnTo>
                  <a:lnTo>
                    <a:pt x="21318" y="26887"/>
                  </a:lnTo>
                  <a:lnTo>
                    <a:pt x="20725" y="26305"/>
                  </a:lnTo>
                  <a:lnTo>
                    <a:pt x="20211" y="26340"/>
                  </a:lnTo>
                  <a:lnTo>
                    <a:pt x="19458" y="25723"/>
                  </a:lnTo>
                  <a:lnTo>
                    <a:pt x="19698" y="25050"/>
                  </a:lnTo>
                  <a:lnTo>
                    <a:pt x="19458" y="24879"/>
                  </a:lnTo>
                  <a:lnTo>
                    <a:pt x="19755" y="23909"/>
                  </a:lnTo>
                  <a:lnTo>
                    <a:pt x="20611" y="24422"/>
                  </a:lnTo>
                  <a:lnTo>
                    <a:pt x="20508" y="23772"/>
                  </a:lnTo>
                  <a:lnTo>
                    <a:pt x="21661" y="22825"/>
                  </a:lnTo>
                  <a:lnTo>
                    <a:pt x="22733" y="22802"/>
                  </a:lnTo>
                  <a:lnTo>
                    <a:pt x="24434" y="23407"/>
                  </a:lnTo>
                  <a:lnTo>
                    <a:pt x="25370" y="23749"/>
                  </a:lnTo>
                  <a:lnTo>
                    <a:pt x="25986" y="23395"/>
                  </a:lnTo>
                  <a:lnTo>
                    <a:pt x="27070" y="23372"/>
                  </a:lnTo>
                  <a:lnTo>
                    <a:pt x="28108" y="23829"/>
                  </a:lnTo>
                  <a:lnTo>
                    <a:pt x="28223" y="23566"/>
                  </a:lnTo>
                  <a:lnTo>
                    <a:pt x="29215" y="23612"/>
                  </a:lnTo>
                  <a:lnTo>
                    <a:pt x="29238" y="23178"/>
                  </a:lnTo>
                  <a:lnTo>
                    <a:pt x="27903" y="22585"/>
                  </a:lnTo>
                  <a:lnTo>
                    <a:pt x="28417" y="22174"/>
                  </a:lnTo>
                  <a:lnTo>
                    <a:pt x="28200" y="21923"/>
                  </a:lnTo>
                  <a:lnTo>
                    <a:pt x="28759" y="21695"/>
                  </a:lnTo>
                  <a:lnTo>
                    <a:pt x="28040" y="21113"/>
                  </a:lnTo>
                  <a:lnTo>
                    <a:pt x="28245" y="20816"/>
                  </a:lnTo>
                  <a:lnTo>
                    <a:pt x="30642" y="20519"/>
                  </a:lnTo>
                  <a:lnTo>
                    <a:pt x="30882" y="20303"/>
                  </a:lnTo>
                  <a:lnTo>
                    <a:pt x="32422" y="19983"/>
                  </a:lnTo>
                  <a:lnTo>
                    <a:pt x="32867" y="19629"/>
                  </a:lnTo>
                  <a:lnTo>
                    <a:pt x="34146" y="19812"/>
                  </a:lnTo>
                  <a:lnTo>
                    <a:pt x="34762" y="20713"/>
                  </a:lnTo>
                  <a:lnTo>
                    <a:pt x="35378" y="20497"/>
                  </a:lnTo>
                  <a:lnTo>
                    <a:pt x="36371" y="20805"/>
                  </a:lnTo>
                  <a:lnTo>
                    <a:pt x="36542" y="21273"/>
                  </a:lnTo>
                  <a:lnTo>
                    <a:pt x="37170" y="21216"/>
                  </a:lnTo>
                  <a:lnTo>
                    <a:pt x="38471" y="20405"/>
                  </a:lnTo>
                  <a:lnTo>
                    <a:pt x="38357" y="20679"/>
                  </a:lnTo>
                  <a:lnTo>
                    <a:pt x="39544" y="21341"/>
                  </a:lnTo>
                  <a:lnTo>
                    <a:pt x="42123" y="23555"/>
                  </a:lnTo>
                  <a:lnTo>
                    <a:pt x="42282" y="23087"/>
                  </a:lnTo>
                  <a:lnTo>
                    <a:pt x="43458" y="23601"/>
                  </a:lnTo>
                  <a:lnTo>
                    <a:pt x="44348" y="23372"/>
                  </a:lnTo>
                  <a:lnTo>
                    <a:pt x="44805" y="23521"/>
                  </a:lnTo>
                  <a:lnTo>
                    <a:pt x="45387" y="24034"/>
                  </a:lnTo>
                  <a:lnTo>
                    <a:pt x="45946" y="24206"/>
                  </a:lnTo>
                  <a:lnTo>
                    <a:pt x="46414" y="24582"/>
                  </a:lnTo>
                  <a:lnTo>
                    <a:pt x="47270" y="24457"/>
                  </a:lnTo>
                  <a:lnTo>
                    <a:pt x="47886" y="24993"/>
                  </a:lnTo>
                  <a:lnTo>
                    <a:pt x="48125" y="24925"/>
                  </a:lnTo>
                  <a:lnTo>
                    <a:pt x="48799" y="24776"/>
                  </a:lnTo>
                  <a:lnTo>
                    <a:pt x="49735" y="24012"/>
                  </a:lnTo>
                  <a:lnTo>
                    <a:pt x="50579" y="23601"/>
                  </a:lnTo>
                  <a:lnTo>
                    <a:pt x="51332" y="23863"/>
                  </a:lnTo>
                  <a:lnTo>
                    <a:pt x="52063" y="23886"/>
                  </a:lnTo>
                  <a:lnTo>
                    <a:pt x="52736" y="24297"/>
                  </a:lnTo>
                  <a:lnTo>
                    <a:pt x="53444" y="24320"/>
                  </a:lnTo>
                  <a:lnTo>
                    <a:pt x="54573" y="24548"/>
                  </a:lnTo>
                  <a:lnTo>
                    <a:pt x="54916" y="23943"/>
                  </a:lnTo>
                  <a:lnTo>
                    <a:pt x="54345" y="23430"/>
                  </a:lnTo>
                  <a:lnTo>
                    <a:pt x="54528" y="22517"/>
                  </a:lnTo>
                  <a:lnTo>
                    <a:pt x="55521" y="22870"/>
                  </a:lnTo>
                  <a:lnTo>
                    <a:pt x="56205" y="22984"/>
                  </a:lnTo>
                  <a:lnTo>
                    <a:pt x="57141" y="23201"/>
                  </a:lnTo>
                  <a:lnTo>
                    <a:pt x="57666" y="23852"/>
                  </a:lnTo>
                  <a:lnTo>
                    <a:pt x="58864" y="24228"/>
                  </a:lnTo>
                  <a:lnTo>
                    <a:pt x="59424" y="24069"/>
                  </a:lnTo>
                  <a:lnTo>
                    <a:pt x="60234" y="23954"/>
                  </a:lnTo>
                  <a:lnTo>
                    <a:pt x="61010" y="24069"/>
                  </a:lnTo>
                  <a:lnTo>
                    <a:pt x="61934" y="24491"/>
                  </a:lnTo>
                  <a:lnTo>
                    <a:pt x="62630" y="24936"/>
                  </a:lnTo>
                  <a:lnTo>
                    <a:pt x="63281" y="24936"/>
                  </a:lnTo>
                  <a:lnTo>
                    <a:pt x="64228" y="25084"/>
                  </a:lnTo>
                  <a:lnTo>
                    <a:pt x="64742" y="24856"/>
                  </a:lnTo>
                  <a:lnTo>
                    <a:pt x="65575" y="24708"/>
                  </a:lnTo>
                  <a:lnTo>
                    <a:pt x="66214" y="24080"/>
                  </a:lnTo>
                  <a:lnTo>
                    <a:pt x="66682" y="24183"/>
                  </a:lnTo>
                  <a:lnTo>
                    <a:pt x="67241" y="24479"/>
                  </a:lnTo>
                  <a:lnTo>
                    <a:pt x="68028" y="24411"/>
                  </a:lnTo>
                  <a:lnTo>
                    <a:pt x="69067" y="24742"/>
                  </a:lnTo>
                  <a:lnTo>
                    <a:pt x="69695" y="24183"/>
                  </a:lnTo>
                  <a:lnTo>
                    <a:pt x="69421" y="23795"/>
                  </a:lnTo>
                  <a:lnTo>
                    <a:pt x="69409" y="22870"/>
                  </a:lnTo>
                  <a:lnTo>
                    <a:pt x="69580" y="22585"/>
                  </a:lnTo>
                  <a:lnTo>
                    <a:pt x="69227" y="22117"/>
                  </a:lnTo>
                  <a:lnTo>
                    <a:pt x="68702" y="21900"/>
                  </a:lnTo>
                  <a:lnTo>
                    <a:pt x="68941" y="21467"/>
                  </a:lnTo>
                  <a:lnTo>
                    <a:pt x="69672" y="21318"/>
                  </a:lnTo>
                  <a:lnTo>
                    <a:pt x="70550" y="21284"/>
                  </a:lnTo>
                  <a:lnTo>
                    <a:pt x="71760" y="21547"/>
                  </a:lnTo>
                  <a:lnTo>
                    <a:pt x="72605" y="21866"/>
                  </a:lnTo>
                  <a:lnTo>
                    <a:pt x="73700" y="22745"/>
                  </a:lnTo>
                  <a:lnTo>
                    <a:pt x="74248" y="23121"/>
                  </a:lnTo>
                  <a:lnTo>
                    <a:pt x="74876" y="23658"/>
                  </a:lnTo>
                  <a:lnTo>
                    <a:pt x="75743" y="24525"/>
                  </a:lnTo>
                  <a:lnTo>
                    <a:pt x="77158" y="24799"/>
                  </a:lnTo>
                  <a:lnTo>
                    <a:pt x="78425" y="25438"/>
                  </a:lnTo>
                  <a:lnTo>
                    <a:pt x="79281" y="26260"/>
                  </a:lnTo>
                  <a:lnTo>
                    <a:pt x="80354" y="26260"/>
                  </a:lnTo>
                  <a:lnTo>
                    <a:pt x="80719" y="25906"/>
                  </a:lnTo>
                  <a:lnTo>
                    <a:pt x="81712" y="25655"/>
                  </a:lnTo>
                  <a:lnTo>
                    <a:pt x="81894" y="26454"/>
                  </a:lnTo>
                  <a:lnTo>
                    <a:pt x="81837" y="26773"/>
                  </a:lnTo>
                  <a:lnTo>
                    <a:pt x="82237" y="27743"/>
                  </a:lnTo>
                  <a:lnTo>
                    <a:pt x="82316" y="28599"/>
                  </a:lnTo>
                  <a:lnTo>
                    <a:pt x="81346" y="28451"/>
                  </a:lnTo>
                  <a:lnTo>
                    <a:pt x="80936" y="28759"/>
                  </a:lnTo>
                  <a:lnTo>
                    <a:pt x="81609" y="29512"/>
                  </a:lnTo>
                  <a:lnTo>
                    <a:pt x="82145" y="30562"/>
                  </a:lnTo>
                  <a:lnTo>
                    <a:pt x="81791" y="30574"/>
                  </a:lnTo>
                  <a:lnTo>
                    <a:pt x="82065" y="31019"/>
                  </a:lnTo>
                  <a:lnTo>
                    <a:pt x="82065" y="31019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02" y="30882"/>
                  </a:lnTo>
                  <a:lnTo>
                    <a:pt x="82773" y="30243"/>
                  </a:lnTo>
                  <a:lnTo>
                    <a:pt x="83503" y="30676"/>
                  </a:lnTo>
                  <a:lnTo>
                    <a:pt x="83960" y="30653"/>
                  </a:lnTo>
                  <a:lnTo>
                    <a:pt x="84587" y="30140"/>
                  </a:lnTo>
                  <a:lnTo>
                    <a:pt x="84736" y="29615"/>
                  </a:lnTo>
                  <a:lnTo>
                    <a:pt x="85033" y="28599"/>
                  </a:lnTo>
                  <a:lnTo>
                    <a:pt x="85306" y="27572"/>
                  </a:lnTo>
                  <a:lnTo>
                    <a:pt x="85112" y="26967"/>
                  </a:lnTo>
                  <a:lnTo>
                    <a:pt x="85261" y="25678"/>
                  </a:lnTo>
                  <a:lnTo>
                    <a:pt x="84519" y="24263"/>
                  </a:lnTo>
                  <a:lnTo>
                    <a:pt x="83732" y="23224"/>
                  </a:lnTo>
                  <a:lnTo>
                    <a:pt x="83549" y="22345"/>
                  </a:lnTo>
                  <a:lnTo>
                    <a:pt x="82876" y="21615"/>
                  </a:lnTo>
                  <a:lnTo>
                    <a:pt x="81061" y="20656"/>
                  </a:lnTo>
                  <a:lnTo>
                    <a:pt x="80262" y="20599"/>
                  </a:lnTo>
                  <a:lnTo>
                    <a:pt x="80228" y="21033"/>
                  </a:lnTo>
                  <a:lnTo>
                    <a:pt x="79395" y="20839"/>
                  </a:lnTo>
                  <a:lnTo>
                    <a:pt x="78585" y="20303"/>
                  </a:lnTo>
                  <a:lnTo>
                    <a:pt x="77443" y="20200"/>
                  </a:lnTo>
                  <a:lnTo>
                    <a:pt x="78140" y="18191"/>
                  </a:lnTo>
                  <a:lnTo>
                    <a:pt x="78642" y="16548"/>
                  </a:lnTo>
                  <a:lnTo>
                    <a:pt x="80513" y="16297"/>
                  </a:lnTo>
                  <a:lnTo>
                    <a:pt x="82636" y="16434"/>
                  </a:lnTo>
                  <a:lnTo>
                    <a:pt x="82990" y="16034"/>
                  </a:lnTo>
                  <a:lnTo>
                    <a:pt x="84120" y="16149"/>
                  </a:lnTo>
                  <a:lnTo>
                    <a:pt x="84736" y="16765"/>
                  </a:lnTo>
                  <a:lnTo>
                    <a:pt x="85649" y="16674"/>
                  </a:lnTo>
                  <a:lnTo>
                    <a:pt x="86847" y="16445"/>
                  </a:lnTo>
                  <a:lnTo>
                    <a:pt x="85740" y="15955"/>
                  </a:lnTo>
                  <a:lnTo>
                    <a:pt x="85740" y="14551"/>
                  </a:lnTo>
                  <a:lnTo>
                    <a:pt x="87041" y="14277"/>
                  </a:lnTo>
                  <a:lnTo>
                    <a:pt x="88764" y="15293"/>
                  </a:lnTo>
                  <a:lnTo>
                    <a:pt x="89278" y="14380"/>
                  </a:lnTo>
                  <a:lnTo>
                    <a:pt x="88821" y="13706"/>
                  </a:lnTo>
                  <a:lnTo>
                    <a:pt x="89495" y="13638"/>
                  </a:lnTo>
                  <a:lnTo>
                    <a:pt x="90419" y="14790"/>
                  </a:lnTo>
                  <a:lnTo>
                    <a:pt x="90077" y="15452"/>
                  </a:lnTo>
                  <a:lnTo>
                    <a:pt x="89963" y="16308"/>
                  </a:lnTo>
                  <a:lnTo>
                    <a:pt x="90008" y="17381"/>
                  </a:lnTo>
                  <a:lnTo>
                    <a:pt x="89198" y="17564"/>
                  </a:lnTo>
                  <a:lnTo>
                    <a:pt x="89597" y="17952"/>
                  </a:lnTo>
                  <a:lnTo>
                    <a:pt x="89586" y="18465"/>
                  </a:lnTo>
                  <a:lnTo>
                    <a:pt x="90499" y="19641"/>
                  </a:lnTo>
                  <a:lnTo>
                    <a:pt x="92781" y="21558"/>
                  </a:lnTo>
                  <a:lnTo>
                    <a:pt x="94276" y="22813"/>
                  </a:lnTo>
                  <a:lnTo>
                    <a:pt x="95087" y="23430"/>
                  </a:lnTo>
                  <a:lnTo>
                    <a:pt x="95315" y="22608"/>
                  </a:lnTo>
                  <a:lnTo>
                    <a:pt x="94676" y="21729"/>
                  </a:lnTo>
                  <a:lnTo>
                    <a:pt x="95486" y="21512"/>
                  </a:lnTo>
                  <a:lnTo>
                    <a:pt x="94721" y="20531"/>
                  </a:lnTo>
                  <a:lnTo>
                    <a:pt x="95429" y="20086"/>
                  </a:lnTo>
                  <a:lnTo>
                    <a:pt x="94756" y="19721"/>
                  </a:lnTo>
                  <a:lnTo>
                    <a:pt x="94276" y="19002"/>
                  </a:lnTo>
                  <a:lnTo>
                    <a:pt x="94858" y="18979"/>
                  </a:lnTo>
                  <a:lnTo>
                    <a:pt x="93580" y="17746"/>
                  </a:lnTo>
                  <a:lnTo>
                    <a:pt x="92622" y="17552"/>
                  </a:lnTo>
                  <a:lnTo>
                    <a:pt x="92211" y="17210"/>
                  </a:lnTo>
                  <a:lnTo>
                    <a:pt x="92051" y="16411"/>
                  </a:lnTo>
                  <a:lnTo>
                    <a:pt x="91606" y="15852"/>
                  </a:lnTo>
                  <a:lnTo>
                    <a:pt x="92610" y="15966"/>
                  </a:lnTo>
                  <a:lnTo>
                    <a:pt x="92793" y="15612"/>
                  </a:lnTo>
                  <a:lnTo>
                    <a:pt x="93466" y="15920"/>
                  </a:lnTo>
                  <a:lnTo>
                    <a:pt x="94333" y="15270"/>
                  </a:lnTo>
                  <a:lnTo>
                    <a:pt x="95954" y="15840"/>
                  </a:lnTo>
                  <a:lnTo>
                    <a:pt x="95714" y="15464"/>
                  </a:lnTo>
                  <a:lnTo>
                    <a:pt x="96000" y="14950"/>
                  </a:lnTo>
                  <a:lnTo>
                    <a:pt x="96216" y="14380"/>
                  </a:lnTo>
                  <a:lnTo>
                    <a:pt x="96662" y="14288"/>
                  </a:lnTo>
                  <a:lnTo>
                    <a:pt x="97586" y="13672"/>
                  </a:lnTo>
                  <a:lnTo>
                    <a:pt x="98978" y="13843"/>
                  </a:lnTo>
                  <a:lnTo>
                    <a:pt x="98853" y="13626"/>
                  </a:lnTo>
                  <a:lnTo>
                    <a:pt x="98316" y="13296"/>
                  </a:lnTo>
                  <a:lnTo>
                    <a:pt x="97723" y="13067"/>
                  </a:lnTo>
                  <a:lnTo>
                    <a:pt x="96433" y="12417"/>
                  </a:lnTo>
                  <a:lnTo>
                    <a:pt x="95269" y="11983"/>
                  </a:lnTo>
                  <a:lnTo>
                    <a:pt x="96148" y="12040"/>
                  </a:lnTo>
                  <a:lnTo>
                    <a:pt x="96433" y="11686"/>
                  </a:lnTo>
                  <a:lnTo>
                    <a:pt x="96433" y="11686"/>
                  </a:lnTo>
                  <a:lnTo>
                    <a:pt x="91731" y="8559"/>
                  </a:lnTo>
                  <a:lnTo>
                    <a:pt x="90396" y="8228"/>
                  </a:lnTo>
                  <a:lnTo>
                    <a:pt x="88159" y="7863"/>
                  </a:lnTo>
                  <a:lnTo>
                    <a:pt x="87030" y="7909"/>
                  </a:lnTo>
                  <a:lnTo>
                    <a:pt x="84861" y="7704"/>
                  </a:lnTo>
                  <a:lnTo>
                    <a:pt x="85112" y="8034"/>
                  </a:lnTo>
                  <a:lnTo>
                    <a:pt x="86334" y="8525"/>
                  </a:lnTo>
                  <a:lnTo>
                    <a:pt x="85968" y="8776"/>
                  </a:lnTo>
                  <a:lnTo>
                    <a:pt x="83948" y="8092"/>
                  </a:lnTo>
                  <a:lnTo>
                    <a:pt x="82978" y="8171"/>
                  </a:lnTo>
                  <a:lnTo>
                    <a:pt x="81666" y="8023"/>
                  </a:lnTo>
                  <a:lnTo>
                    <a:pt x="80662" y="8046"/>
                  </a:lnTo>
                  <a:lnTo>
                    <a:pt x="80114" y="8206"/>
                  </a:lnTo>
                  <a:lnTo>
                    <a:pt x="79087" y="7977"/>
                  </a:lnTo>
                  <a:lnTo>
                    <a:pt x="78356" y="7430"/>
                  </a:lnTo>
                  <a:lnTo>
                    <a:pt x="77432" y="7122"/>
                  </a:lnTo>
                  <a:lnTo>
                    <a:pt x="76120" y="6996"/>
                  </a:lnTo>
                  <a:lnTo>
                    <a:pt x="74020" y="7133"/>
                  </a:lnTo>
                  <a:lnTo>
                    <a:pt x="71726" y="6562"/>
                  </a:lnTo>
                  <a:lnTo>
                    <a:pt x="70608" y="6140"/>
                  </a:lnTo>
                  <a:lnTo>
                    <a:pt x="64890" y="5649"/>
                  </a:lnTo>
                  <a:lnTo>
                    <a:pt x="64593" y="5969"/>
                  </a:lnTo>
                  <a:lnTo>
                    <a:pt x="65917" y="6654"/>
                  </a:lnTo>
                  <a:lnTo>
                    <a:pt x="64844" y="6551"/>
                  </a:lnTo>
                  <a:lnTo>
                    <a:pt x="64707" y="6768"/>
                  </a:lnTo>
                  <a:lnTo>
                    <a:pt x="63315" y="6539"/>
                  </a:lnTo>
                  <a:lnTo>
                    <a:pt x="62608" y="6734"/>
                  </a:lnTo>
                  <a:lnTo>
                    <a:pt x="61284" y="6391"/>
                  </a:lnTo>
                  <a:lnTo>
                    <a:pt x="61706" y="7179"/>
                  </a:lnTo>
                  <a:lnTo>
                    <a:pt x="60439" y="6882"/>
                  </a:lnTo>
                  <a:lnTo>
                    <a:pt x="59013" y="6300"/>
                  </a:lnTo>
                  <a:lnTo>
                    <a:pt x="58956" y="5980"/>
                  </a:lnTo>
                  <a:lnTo>
                    <a:pt x="58100" y="5512"/>
                  </a:lnTo>
                  <a:lnTo>
                    <a:pt x="56696" y="5136"/>
                  </a:lnTo>
                  <a:lnTo>
                    <a:pt x="55829" y="5136"/>
                  </a:lnTo>
                  <a:lnTo>
                    <a:pt x="54505" y="5010"/>
                  </a:lnTo>
                  <a:lnTo>
                    <a:pt x="55178" y="5569"/>
                  </a:lnTo>
                  <a:lnTo>
                    <a:pt x="52725" y="5455"/>
                  </a:lnTo>
                  <a:lnTo>
                    <a:pt x="52165" y="5124"/>
                  </a:lnTo>
                  <a:lnTo>
                    <a:pt x="50271" y="4999"/>
                  </a:lnTo>
                  <a:lnTo>
                    <a:pt x="49506" y="5113"/>
                  </a:lnTo>
                  <a:lnTo>
                    <a:pt x="49495" y="5296"/>
                  </a:lnTo>
                  <a:lnTo>
                    <a:pt x="48673" y="4839"/>
                  </a:lnTo>
                  <a:lnTo>
                    <a:pt x="48342" y="4965"/>
                  </a:lnTo>
                  <a:lnTo>
                    <a:pt x="47315" y="4793"/>
                  </a:lnTo>
                  <a:lnTo>
                    <a:pt x="46516" y="4702"/>
                  </a:lnTo>
                  <a:lnTo>
                    <a:pt x="46676" y="4485"/>
                  </a:lnTo>
                  <a:lnTo>
                    <a:pt x="47612" y="4086"/>
                  </a:lnTo>
                  <a:lnTo>
                    <a:pt x="47943" y="3869"/>
                  </a:lnTo>
                  <a:lnTo>
                    <a:pt x="47601" y="3515"/>
                  </a:lnTo>
                  <a:lnTo>
                    <a:pt x="46813" y="3241"/>
                  </a:lnTo>
                  <a:lnTo>
                    <a:pt x="45170" y="2910"/>
                  </a:lnTo>
                  <a:lnTo>
                    <a:pt x="43629" y="2899"/>
                  </a:lnTo>
                  <a:lnTo>
                    <a:pt x="43367" y="3070"/>
                  </a:lnTo>
                  <a:close/>
                  <a:moveTo>
                    <a:pt x="19641" y="7236"/>
                  </a:moveTo>
                  <a:lnTo>
                    <a:pt x="18226" y="6619"/>
                  </a:lnTo>
                  <a:lnTo>
                    <a:pt x="17780" y="6003"/>
                  </a:lnTo>
                  <a:lnTo>
                    <a:pt x="18248" y="5307"/>
                  </a:lnTo>
                  <a:lnTo>
                    <a:pt x="18648" y="4599"/>
                  </a:lnTo>
                  <a:lnTo>
                    <a:pt x="19880" y="3926"/>
                  </a:lnTo>
                  <a:lnTo>
                    <a:pt x="21273" y="3584"/>
                  </a:lnTo>
                  <a:lnTo>
                    <a:pt x="22893" y="3241"/>
                  </a:lnTo>
                  <a:lnTo>
                    <a:pt x="23076" y="3025"/>
                  </a:lnTo>
                  <a:lnTo>
                    <a:pt x="22471" y="2751"/>
                  </a:lnTo>
                  <a:lnTo>
                    <a:pt x="21535" y="2842"/>
                  </a:lnTo>
                  <a:lnTo>
                    <a:pt x="20839" y="3093"/>
                  </a:lnTo>
                  <a:lnTo>
                    <a:pt x="19161" y="3230"/>
                  </a:lnTo>
                  <a:lnTo>
                    <a:pt x="17723" y="3664"/>
                  </a:lnTo>
                  <a:lnTo>
                    <a:pt x="16753" y="4052"/>
                  </a:lnTo>
                  <a:lnTo>
                    <a:pt x="17107" y="4371"/>
                  </a:lnTo>
                  <a:lnTo>
                    <a:pt x="16171" y="4999"/>
                  </a:lnTo>
                  <a:lnTo>
                    <a:pt x="16731" y="5090"/>
                  </a:lnTo>
                  <a:lnTo>
                    <a:pt x="15955" y="5706"/>
                  </a:lnTo>
                  <a:lnTo>
                    <a:pt x="16183" y="6106"/>
                  </a:lnTo>
                  <a:lnTo>
                    <a:pt x="15703" y="6266"/>
                  </a:lnTo>
                  <a:lnTo>
                    <a:pt x="15966" y="6665"/>
                  </a:lnTo>
                  <a:lnTo>
                    <a:pt x="17096" y="6859"/>
                  </a:lnTo>
                  <a:lnTo>
                    <a:pt x="17415" y="7190"/>
                  </a:lnTo>
                  <a:lnTo>
                    <a:pt x="19321" y="7293"/>
                  </a:lnTo>
                  <a:close/>
                  <a:moveTo>
                    <a:pt x="64434" y="3709"/>
                  </a:moveTo>
                  <a:lnTo>
                    <a:pt x="61877" y="3344"/>
                  </a:lnTo>
                  <a:lnTo>
                    <a:pt x="60416" y="3310"/>
                  </a:lnTo>
                  <a:lnTo>
                    <a:pt x="59937" y="3447"/>
                  </a:lnTo>
                  <a:lnTo>
                    <a:pt x="60416" y="3926"/>
                  </a:lnTo>
                  <a:lnTo>
                    <a:pt x="62197" y="4383"/>
                  </a:lnTo>
                  <a:lnTo>
                    <a:pt x="62836" y="4211"/>
                  </a:lnTo>
                  <a:lnTo>
                    <a:pt x="64856" y="4246"/>
                  </a:lnTo>
                  <a:close/>
                  <a:moveTo>
                    <a:pt x="68028" y="4040"/>
                  </a:moveTo>
                  <a:lnTo>
                    <a:pt x="66362" y="3858"/>
                  </a:lnTo>
                  <a:lnTo>
                    <a:pt x="65187" y="3755"/>
                  </a:lnTo>
                  <a:lnTo>
                    <a:pt x="65426" y="3983"/>
                  </a:lnTo>
                  <a:lnTo>
                    <a:pt x="66899" y="4268"/>
                  </a:lnTo>
                  <a:lnTo>
                    <a:pt x="67869" y="4326"/>
                  </a:lnTo>
                  <a:close/>
                  <a:moveTo>
                    <a:pt x="66248" y="5398"/>
                  </a:moveTo>
                  <a:lnTo>
                    <a:pt x="65883" y="5193"/>
                  </a:lnTo>
                  <a:lnTo>
                    <a:pt x="64707" y="4919"/>
                  </a:lnTo>
                  <a:lnTo>
                    <a:pt x="64114" y="4999"/>
                  </a:lnTo>
                  <a:lnTo>
                    <a:pt x="64000" y="5284"/>
                  </a:lnTo>
                  <a:lnTo>
                    <a:pt x="64160" y="5307"/>
                  </a:lnTo>
                  <a:lnTo>
                    <a:pt x="65415" y="5398"/>
                  </a:lnTo>
                  <a:close/>
                  <a:moveTo>
                    <a:pt x="89438" y="7156"/>
                  </a:moveTo>
                  <a:lnTo>
                    <a:pt x="88582" y="6642"/>
                  </a:lnTo>
                  <a:lnTo>
                    <a:pt x="88376" y="6950"/>
                  </a:lnTo>
                  <a:lnTo>
                    <a:pt x="88878" y="7179"/>
                  </a:lnTo>
                  <a:close/>
                  <a:moveTo>
                    <a:pt x="2077" y="20542"/>
                  </a:moveTo>
                  <a:lnTo>
                    <a:pt x="1997" y="20337"/>
                  </a:lnTo>
                  <a:lnTo>
                    <a:pt x="2020" y="20086"/>
                  </a:lnTo>
                  <a:lnTo>
                    <a:pt x="1712" y="19960"/>
                  </a:lnTo>
                  <a:lnTo>
                    <a:pt x="993" y="19800"/>
                  </a:lnTo>
                  <a:lnTo>
                    <a:pt x="92" y="20086"/>
                  </a:lnTo>
                  <a:lnTo>
                    <a:pt x="0" y="20462"/>
                  </a:lnTo>
                  <a:lnTo>
                    <a:pt x="833" y="20565"/>
                  </a:lnTo>
                  <a:close/>
                  <a:moveTo>
                    <a:pt x="86197" y="23658"/>
                  </a:moveTo>
                  <a:lnTo>
                    <a:pt x="85169" y="22768"/>
                  </a:lnTo>
                  <a:lnTo>
                    <a:pt x="84451" y="21912"/>
                  </a:lnTo>
                  <a:lnTo>
                    <a:pt x="83480" y="21090"/>
                  </a:lnTo>
                  <a:lnTo>
                    <a:pt x="82773" y="20519"/>
                  </a:lnTo>
                  <a:lnTo>
                    <a:pt x="82590" y="20634"/>
                  </a:lnTo>
                  <a:lnTo>
                    <a:pt x="83218" y="21033"/>
                  </a:lnTo>
                  <a:lnTo>
                    <a:pt x="82944" y="21432"/>
                  </a:lnTo>
                  <a:lnTo>
                    <a:pt x="83914" y="22619"/>
                  </a:lnTo>
                  <a:lnTo>
                    <a:pt x="85033" y="23475"/>
                  </a:lnTo>
                  <a:lnTo>
                    <a:pt x="85946" y="24651"/>
                  </a:lnTo>
                  <a:lnTo>
                    <a:pt x="86288" y="25313"/>
                  </a:lnTo>
                  <a:lnTo>
                    <a:pt x="87075" y="26283"/>
                  </a:lnTo>
                  <a:lnTo>
                    <a:pt x="87612" y="27138"/>
                  </a:lnTo>
                  <a:lnTo>
                    <a:pt x="88274" y="27880"/>
                  </a:lnTo>
                  <a:lnTo>
                    <a:pt x="88251" y="27196"/>
                  </a:lnTo>
                  <a:lnTo>
                    <a:pt x="89187" y="27732"/>
                  </a:lnTo>
                  <a:lnTo>
                    <a:pt x="88753" y="27104"/>
                  </a:lnTo>
                  <a:lnTo>
                    <a:pt x="87395" y="26214"/>
                  </a:lnTo>
                  <a:lnTo>
                    <a:pt x="86870" y="24925"/>
                  </a:lnTo>
                  <a:lnTo>
                    <a:pt x="88137" y="2521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4302575" y="3138075"/>
              <a:ext cx="36525" cy="40250"/>
            </a:xfrm>
            <a:custGeom>
              <a:avLst/>
              <a:gdLst/>
              <a:ahLst/>
              <a:cxnLst/>
              <a:rect l="l" t="t" r="r" b="b"/>
              <a:pathLst>
                <a:path w="1461" h="1610" extrusionOk="0">
                  <a:moveTo>
                    <a:pt x="1130" y="0"/>
                  </a:moveTo>
                  <a:lnTo>
                    <a:pt x="662" y="263"/>
                  </a:lnTo>
                  <a:lnTo>
                    <a:pt x="457" y="183"/>
                  </a:lnTo>
                  <a:lnTo>
                    <a:pt x="228" y="434"/>
                  </a:lnTo>
                  <a:lnTo>
                    <a:pt x="206" y="982"/>
                  </a:lnTo>
                  <a:lnTo>
                    <a:pt x="91" y="1039"/>
                  </a:lnTo>
                  <a:lnTo>
                    <a:pt x="0" y="1530"/>
                  </a:lnTo>
                  <a:lnTo>
                    <a:pt x="502" y="1609"/>
                  </a:lnTo>
                  <a:lnTo>
                    <a:pt x="742" y="1096"/>
                  </a:lnTo>
                  <a:lnTo>
                    <a:pt x="1176" y="1153"/>
                  </a:lnTo>
                  <a:lnTo>
                    <a:pt x="1176" y="1153"/>
                  </a:lnTo>
                  <a:lnTo>
                    <a:pt x="1404" y="1039"/>
                  </a:lnTo>
                  <a:lnTo>
                    <a:pt x="1461" y="50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3386175" y="2484725"/>
              <a:ext cx="167200" cy="151225"/>
            </a:xfrm>
            <a:custGeom>
              <a:avLst/>
              <a:gdLst/>
              <a:ahLst/>
              <a:cxnLst/>
              <a:rect l="l" t="t" r="r" b="b"/>
              <a:pathLst>
                <a:path w="6688" h="6049" extrusionOk="0">
                  <a:moveTo>
                    <a:pt x="6688" y="0"/>
                  </a:moveTo>
                  <a:lnTo>
                    <a:pt x="6574" y="0"/>
                  </a:lnTo>
                  <a:lnTo>
                    <a:pt x="6574" y="0"/>
                  </a:lnTo>
                  <a:lnTo>
                    <a:pt x="6585" y="480"/>
                  </a:lnTo>
                  <a:lnTo>
                    <a:pt x="6106" y="503"/>
                  </a:lnTo>
                  <a:lnTo>
                    <a:pt x="5843" y="719"/>
                  </a:lnTo>
                  <a:lnTo>
                    <a:pt x="5489" y="719"/>
                  </a:lnTo>
                  <a:lnTo>
                    <a:pt x="5216" y="594"/>
                  </a:lnTo>
                  <a:lnTo>
                    <a:pt x="4565" y="697"/>
                  </a:lnTo>
                  <a:lnTo>
                    <a:pt x="4291" y="1404"/>
                  </a:lnTo>
                  <a:lnTo>
                    <a:pt x="4052" y="1461"/>
                  </a:lnTo>
                  <a:lnTo>
                    <a:pt x="3652" y="2625"/>
                  </a:lnTo>
                  <a:lnTo>
                    <a:pt x="2534" y="3595"/>
                  </a:lnTo>
                  <a:lnTo>
                    <a:pt x="2248" y="4851"/>
                  </a:lnTo>
                  <a:lnTo>
                    <a:pt x="1929" y="5262"/>
                  </a:lnTo>
                  <a:lnTo>
                    <a:pt x="1826" y="5592"/>
                  </a:lnTo>
                  <a:lnTo>
                    <a:pt x="57" y="5661"/>
                  </a:lnTo>
                  <a:lnTo>
                    <a:pt x="46" y="5661"/>
                  </a:lnTo>
                  <a:lnTo>
                    <a:pt x="0" y="6049"/>
                  </a:lnTo>
                  <a:lnTo>
                    <a:pt x="171" y="5729"/>
                  </a:lnTo>
                  <a:lnTo>
                    <a:pt x="3253" y="5741"/>
                  </a:lnTo>
                  <a:lnTo>
                    <a:pt x="3127" y="4428"/>
                  </a:lnTo>
                  <a:lnTo>
                    <a:pt x="3321" y="3961"/>
                  </a:lnTo>
                  <a:lnTo>
                    <a:pt x="4063" y="3892"/>
                  </a:lnTo>
                  <a:lnTo>
                    <a:pt x="4097" y="1564"/>
                  </a:lnTo>
                  <a:lnTo>
                    <a:pt x="6642" y="1610"/>
                  </a:lnTo>
                  <a:lnTo>
                    <a:pt x="6676" y="229"/>
                  </a:lnTo>
                  <a:lnTo>
                    <a:pt x="6688" y="5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4391300" y="2382575"/>
              <a:ext cx="421975" cy="358950"/>
            </a:xfrm>
            <a:custGeom>
              <a:avLst/>
              <a:gdLst/>
              <a:ahLst/>
              <a:cxnLst/>
              <a:rect l="l" t="t" r="r" b="b"/>
              <a:pathLst>
                <a:path w="16879" h="14358" extrusionOk="0">
                  <a:moveTo>
                    <a:pt x="9153" y="2774"/>
                  </a:moveTo>
                  <a:lnTo>
                    <a:pt x="7692" y="2694"/>
                  </a:lnTo>
                  <a:lnTo>
                    <a:pt x="5318" y="891"/>
                  </a:lnTo>
                  <a:lnTo>
                    <a:pt x="4097" y="241"/>
                  </a:lnTo>
                  <a:lnTo>
                    <a:pt x="3139" y="1"/>
                  </a:lnTo>
                  <a:lnTo>
                    <a:pt x="3013" y="149"/>
                  </a:lnTo>
                  <a:lnTo>
                    <a:pt x="1530" y="583"/>
                  </a:lnTo>
                  <a:lnTo>
                    <a:pt x="2397" y="1496"/>
                  </a:lnTo>
                  <a:lnTo>
                    <a:pt x="2157" y="1644"/>
                  </a:lnTo>
                  <a:lnTo>
                    <a:pt x="2055" y="1952"/>
                  </a:lnTo>
                  <a:lnTo>
                    <a:pt x="1484" y="2067"/>
                  </a:lnTo>
                  <a:lnTo>
                    <a:pt x="1336" y="2397"/>
                  </a:lnTo>
                  <a:lnTo>
                    <a:pt x="1027" y="2683"/>
                  </a:lnTo>
                  <a:lnTo>
                    <a:pt x="160" y="2546"/>
                  </a:lnTo>
                  <a:lnTo>
                    <a:pt x="92" y="2900"/>
                  </a:lnTo>
                  <a:lnTo>
                    <a:pt x="92" y="3208"/>
                  </a:lnTo>
                  <a:lnTo>
                    <a:pt x="0" y="3710"/>
                  </a:lnTo>
                  <a:lnTo>
                    <a:pt x="388" y="3710"/>
                  </a:lnTo>
                  <a:lnTo>
                    <a:pt x="845" y="4338"/>
                  </a:lnTo>
                  <a:lnTo>
                    <a:pt x="1381" y="5068"/>
                  </a:lnTo>
                  <a:lnTo>
                    <a:pt x="1735" y="5741"/>
                  </a:lnTo>
                  <a:lnTo>
                    <a:pt x="1975" y="5947"/>
                  </a:lnTo>
                  <a:lnTo>
                    <a:pt x="2214" y="6426"/>
                  </a:lnTo>
                  <a:lnTo>
                    <a:pt x="2192" y="6620"/>
                  </a:lnTo>
                  <a:lnTo>
                    <a:pt x="2488" y="7145"/>
                  </a:lnTo>
                  <a:lnTo>
                    <a:pt x="2922" y="7339"/>
                  </a:lnTo>
                  <a:lnTo>
                    <a:pt x="3321" y="7693"/>
                  </a:lnTo>
                  <a:lnTo>
                    <a:pt x="3823" y="8686"/>
                  </a:lnTo>
                  <a:lnTo>
                    <a:pt x="3823" y="9233"/>
                  </a:lnTo>
                  <a:lnTo>
                    <a:pt x="3960" y="9861"/>
                  </a:lnTo>
                  <a:lnTo>
                    <a:pt x="4531" y="10728"/>
                  </a:lnTo>
                  <a:lnTo>
                    <a:pt x="4885" y="10877"/>
                  </a:lnTo>
                  <a:lnTo>
                    <a:pt x="5467" y="11504"/>
                  </a:lnTo>
                  <a:lnTo>
                    <a:pt x="5741" y="12246"/>
                  </a:lnTo>
                  <a:lnTo>
                    <a:pt x="6197" y="12999"/>
                  </a:lnTo>
                  <a:lnTo>
                    <a:pt x="6631" y="13330"/>
                  </a:lnTo>
                  <a:lnTo>
                    <a:pt x="6711" y="13684"/>
                  </a:lnTo>
                  <a:lnTo>
                    <a:pt x="6962" y="13958"/>
                  </a:lnTo>
                  <a:lnTo>
                    <a:pt x="7099" y="14357"/>
                  </a:lnTo>
                  <a:lnTo>
                    <a:pt x="7418" y="14049"/>
                  </a:lnTo>
                  <a:lnTo>
                    <a:pt x="7327" y="13673"/>
                  </a:lnTo>
                  <a:lnTo>
                    <a:pt x="7498" y="13228"/>
                  </a:lnTo>
                  <a:lnTo>
                    <a:pt x="7841" y="13467"/>
                  </a:lnTo>
                  <a:lnTo>
                    <a:pt x="8057" y="13376"/>
                  </a:lnTo>
                  <a:lnTo>
                    <a:pt x="8970" y="13353"/>
                  </a:lnTo>
                  <a:lnTo>
                    <a:pt x="9107" y="13456"/>
                  </a:lnTo>
                  <a:lnTo>
                    <a:pt x="9883" y="13536"/>
                  </a:lnTo>
                  <a:lnTo>
                    <a:pt x="10180" y="13490"/>
                  </a:lnTo>
                  <a:lnTo>
                    <a:pt x="10408" y="13798"/>
                  </a:lnTo>
                  <a:lnTo>
                    <a:pt x="10762" y="13650"/>
                  </a:lnTo>
                  <a:lnTo>
                    <a:pt x="11264" y="12703"/>
                  </a:lnTo>
                  <a:lnTo>
                    <a:pt x="11972" y="12280"/>
                  </a:lnTo>
                  <a:lnTo>
                    <a:pt x="14220" y="11938"/>
                  </a:lnTo>
                  <a:lnTo>
                    <a:pt x="16514" y="11025"/>
                  </a:lnTo>
                  <a:lnTo>
                    <a:pt x="16879" y="9222"/>
                  </a:lnTo>
                  <a:lnTo>
                    <a:pt x="16468" y="8571"/>
                  </a:lnTo>
                  <a:lnTo>
                    <a:pt x="16320" y="8765"/>
                  </a:lnTo>
                  <a:lnTo>
                    <a:pt x="13923" y="8309"/>
                  </a:lnTo>
                  <a:lnTo>
                    <a:pt x="13558" y="7396"/>
                  </a:lnTo>
                  <a:lnTo>
                    <a:pt x="13501" y="7179"/>
                  </a:lnTo>
                  <a:lnTo>
                    <a:pt x="13330" y="6837"/>
                  </a:lnTo>
                  <a:lnTo>
                    <a:pt x="13113" y="6894"/>
                  </a:lnTo>
                  <a:lnTo>
                    <a:pt x="12862" y="6723"/>
                  </a:lnTo>
                  <a:lnTo>
                    <a:pt x="12714" y="6494"/>
                  </a:lnTo>
                  <a:lnTo>
                    <a:pt x="12588" y="6198"/>
                  </a:lnTo>
                  <a:lnTo>
                    <a:pt x="12348" y="5935"/>
                  </a:lnTo>
                  <a:lnTo>
                    <a:pt x="12200" y="5639"/>
                  </a:lnTo>
                  <a:lnTo>
                    <a:pt x="12257" y="5342"/>
                  </a:lnTo>
                  <a:lnTo>
                    <a:pt x="12177" y="4954"/>
                  </a:lnTo>
                  <a:lnTo>
                    <a:pt x="11607" y="4577"/>
                  </a:lnTo>
                  <a:lnTo>
                    <a:pt x="11435" y="4258"/>
                  </a:lnTo>
                  <a:lnTo>
                    <a:pt x="11013" y="4052"/>
                  </a:lnTo>
                  <a:lnTo>
                    <a:pt x="10637" y="3265"/>
                  </a:lnTo>
                  <a:lnTo>
                    <a:pt x="10089" y="3299"/>
                  </a:lnTo>
                  <a:lnTo>
                    <a:pt x="9849" y="2854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4157925" y="2613100"/>
              <a:ext cx="321850" cy="303325"/>
            </a:xfrm>
            <a:custGeom>
              <a:avLst/>
              <a:gdLst/>
              <a:ahLst/>
              <a:cxnLst/>
              <a:rect l="l" t="t" r="r" b="b"/>
              <a:pathLst>
                <a:path w="12874" h="12133" extrusionOk="0">
                  <a:moveTo>
                    <a:pt x="11652" y="5171"/>
                  </a:moveTo>
                  <a:lnTo>
                    <a:pt x="11709" y="4577"/>
                  </a:lnTo>
                  <a:lnTo>
                    <a:pt x="11937" y="4292"/>
                  </a:lnTo>
                  <a:lnTo>
                    <a:pt x="12508" y="4144"/>
                  </a:lnTo>
                  <a:lnTo>
                    <a:pt x="12873" y="3630"/>
                  </a:lnTo>
                  <a:lnTo>
                    <a:pt x="12439" y="3288"/>
                  </a:lnTo>
                  <a:lnTo>
                    <a:pt x="12120" y="3059"/>
                  </a:lnTo>
                  <a:lnTo>
                    <a:pt x="11766" y="1975"/>
                  </a:lnTo>
                  <a:lnTo>
                    <a:pt x="11606" y="1051"/>
                  </a:lnTo>
                  <a:lnTo>
                    <a:pt x="11766" y="880"/>
                  </a:lnTo>
                  <a:lnTo>
                    <a:pt x="11469" y="1"/>
                  </a:lnTo>
                  <a:lnTo>
                    <a:pt x="8354" y="1"/>
                  </a:lnTo>
                  <a:lnTo>
                    <a:pt x="5307" y="1"/>
                  </a:lnTo>
                  <a:lnTo>
                    <a:pt x="2157" y="1"/>
                  </a:lnTo>
                  <a:lnTo>
                    <a:pt x="2226" y="1804"/>
                  </a:lnTo>
                  <a:lnTo>
                    <a:pt x="1324" y="1804"/>
                  </a:lnTo>
                  <a:lnTo>
                    <a:pt x="1324" y="2192"/>
                  </a:lnTo>
                  <a:lnTo>
                    <a:pt x="1484" y="5787"/>
                  </a:lnTo>
                  <a:lnTo>
                    <a:pt x="799" y="5730"/>
                  </a:lnTo>
                  <a:lnTo>
                    <a:pt x="457" y="6403"/>
                  </a:lnTo>
                  <a:lnTo>
                    <a:pt x="251" y="6951"/>
                  </a:lnTo>
                  <a:lnTo>
                    <a:pt x="422" y="7168"/>
                  </a:lnTo>
                  <a:lnTo>
                    <a:pt x="171" y="7442"/>
                  </a:lnTo>
                  <a:lnTo>
                    <a:pt x="274" y="7830"/>
                  </a:lnTo>
                  <a:lnTo>
                    <a:pt x="69" y="8195"/>
                  </a:lnTo>
                  <a:lnTo>
                    <a:pt x="0" y="8537"/>
                  </a:lnTo>
                  <a:lnTo>
                    <a:pt x="285" y="8480"/>
                  </a:lnTo>
                  <a:lnTo>
                    <a:pt x="457" y="8834"/>
                  </a:lnTo>
                  <a:lnTo>
                    <a:pt x="468" y="9370"/>
                  </a:lnTo>
                  <a:lnTo>
                    <a:pt x="765" y="9621"/>
                  </a:lnTo>
                  <a:lnTo>
                    <a:pt x="765" y="9850"/>
                  </a:lnTo>
                  <a:lnTo>
                    <a:pt x="868" y="10238"/>
                  </a:lnTo>
                  <a:lnTo>
                    <a:pt x="1335" y="10808"/>
                  </a:lnTo>
                  <a:lnTo>
                    <a:pt x="1335" y="11185"/>
                  </a:lnTo>
                  <a:lnTo>
                    <a:pt x="1221" y="11550"/>
                  </a:lnTo>
                  <a:lnTo>
                    <a:pt x="1267" y="11835"/>
                  </a:lnTo>
                  <a:lnTo>
                    <a:pt x="1552" y="12086"/>
                  </a:lnTo>
                  <a:lnTo>
                    <a:pt x="1621" y="12132"/>
                  </a:lnTo>
                  <a:lnTo>
                    <a:pt x="1860" y="12029"/>
                  </a:lnTo>
                  <a:lnTo>
                    <a:pt x="2134" y="11858"/>
                  </a:lnTo>
                  <a:lnTo>
                    <a:pt x="2317" y="11048"/>
                  </a:lnTo>
                  <a:lnTo>
                    <a:pt x="2534" y="10637"/>
                  </a:lnTo>
                  <a:lnTo>
                    <a:pt x="3104" y="10512"/>
                  </a:lnTo>
                  <a:lnTo>
                    <a:pt x="3253" y="10763"/>
                  </a:lnTo>
                  <a:lnTo>
                    <a:pt x="3675" y="11288"/>
                  </a:lnTo>
                  <a:lnTo>
                    <a:pt x="3892" y="11368"/>
                  </a:lnTo>
                  <a:lnTo>
                    <a:pt x="4177" y="11208"/>
                  </a:lnTo>
                  <a:lnTo>
                    <a:pt x="4759" y="11253"/>
                  </a:lnTo>
                  <a:lnTo>
                    <a:pt x="4873" y="11436"/>
                  </a:lnTo>
                  <a:lnTo>
                    <a:pt x="5661" y="11436"/>
                  </a:lnTo>
                  <a:lnTo>
                    <a:pt x="5683" y="11253"/>
                  </a:lnTo>
                  <a:lnTo>
                    <a:pt x="6106" y="11082"/>
                  </a:lnTo>
                  <a:lnTo>
                    <a:pt x="6174" y="10808"/>
                  </a:lnTo>
                  <a:lnTo>
                    <a:pt x="6471" y="10626"/>
                  </a:lnTo>
                  <a:lnTo>
                    <a:pt x="7156" y="11151"/>
                  </a:lnTo>
                  <a:lnTo>
                    <a:pt x="7555" y="11048"/>
                  </a:lnTo>
                  <a:lnTo>
                    <a:pt x="7943" y="10409"/>
                  </a:lnTo>
                  <a:lnTo>
                    <a:pt x="8365" y="9907"/>
                  </a:lnTo>
                  <a:lnTo>
                    <a:pt x="8285" y="9348"/>
                  </a:lnTo>
                  <a:lnTo>
                    <a:pt x="8080" y="9096"/>
                  </a:lnTo>
                  <a:lnTo>
                    <a:pt x="8571" y="9051"/>
                  </a:lnTo>
                  <a:lnTo>
                    <a:pt x="8616" y="8834"/>
                  </a:lnTo>
                  <a:lnTo>
                    <a:pt x="8982" y="8914"/>
                  </a:lnTo>
                  <a:lnTo>
                    <a:pt x="8913" y="9576"/>
                  </a:lnTo>
                  <a:lnTo>
                    <a:pt x="9027" y="10238"/>
                  </a:lnTo>
                  <a:lnTo>
                    <a:pt x="9438" y="10591"/>
                  </a:lnTo>
                  <a:lnTo>
                    <a:pt x="9541" y="10911"/>
                  </a:lnTo>
                  <a:lnTo>
                    <a:pt x="9541" y="11345"/>
                  </a:lnTo>
                  <a:lnTo>
                    <a:pt x="9655" y="11368"/>
                  </a:lnTo>
                  <a:lnTo>
                    <a:pt x="9655" y="11265"/>
                  </a:lnTo>
                  <a:lnTo>
                    <a:pt x="9849" y="10306"/>
                  </a:lnTo>
                  <a:lnTo>
                    <a:pt x="10226" y="10055"/>
                  </a:lnTo>
                  <a:lnTo>
                    <a:pt x="10294" y="9679"/>
                  </a:lnTo>
                  <a:lnTo>
                    <a:pt x="10625" y="8994"/>
                  </a:lnTo>
                  <a:lnTo>
                    <a:pt x="11081" y="8537"/>
                  </a:lnTo>
                  <a:lnTo>
                    <a:pt x="11378" y="7659"/>
                  </a:lnTo>
                  <a:lnTo>
                    <a:pt x="11481" y="6871"/>
                  </a:lnTo>
                  <a:lnTo>
                    <a:pt x="11378" y="651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4198425" y="2834225"/>
              <a:ext cx="229425" cy="198300"/>
            </a:xfrm>
            <a:custGeom>
              <a:avLst/>
              <a:gdLst/>
              <a:ahLst/>
              <a:cxnLst/>
              <a:rect l="l" t="t" r="r" b="b"/>
              <a:pathLst>
                <a:path w="9177" h="7932" extrusionOk="0">
                  <a:moveTo>
                    <a:pt x="7921" y="2066"/>
                  </a:moveTo>
                  <a:lnTo>
                    <a:pt x="7818" y="1746"/>
                  </a:lnTo>
                  <a:lnTo>
                    <a:pt x="7407" y="1393"/>
                  </a:lnTo>
                  <a:lnTo>
                    <a:pt x="7293" y="742"/>
                  </a:lnTo>
                  <a:lnTo>
                    <a:pt x="7362" y="69"/>
                  </a:lnTo>
                  <a:lnTo>
                    <a:pt x="6996" y="0"/>
                  </a:lnTo>
                  <a:lnTo>
                    <a:pt x="6951" y="206"/>
                  </a:lnTo>
                  <a:lnTo>
                    <a:pt x="6471" y="251"/>
                  </a:lnTo>
                  <a:lnTo>
                    <a:pt x="6665" y="514"/>
                  </a:lnTo>
                  <a:lnTo>
                    <a:pt x="6757" y="1062"/>
                  </a:lnTo>
                  <a:lnTo>
                    <a:pt x="6323" y="1564"/>
                  </a:lnTo>
                  <a:lnTo>
                    <a:pt x="5935" y="2203"/>
                  </a:lnTo>
                  <a:lnTo>
                    <a:pt x="5536" y="2306"/>
                  </a:lnTo>
                  <a:lnTo>
                    <a:pt x="4851" y="1781"/>
                  </a:lnTo>
                  <a:lnTo>
                    <a:pt x="4554" y="1963"/>
                  </a:lnTo>
                  <a:lnTo>
                    <a:pt x="4486" y="2237"/>
                  </a:lnTo>
                  <a:lnTo>
                    <a:pt x="4075" y="2408"/>
                  </a:lnTo>
                  <a:lnTo>
                    <a:pt x="4041" y="2591"/>
                  </a:lnTo>
                  <a:lnTo>
                    <a:pt x="3253" y="2591"/>
                  </a:lnTo>
                  <a:lnTo>
                    <a:pt x="3139" y="2408"/>
                  </a:lnTo>
                  <a:lnTo>
                    <a:pt x="2557" y="2363"/>
                  </a:lnTo>
                  <a:lnTo>
                    <a:pt x="2272" y="2523"/>
                  </a:lnTo>
                  <a:lnTo>
                    <a:pt x="2055" y="2454"/>
                  </a:lnTo>
                  <a:lnTo>
                    <a:pt x="1633" y="1918"/>
                  </a:lnTo>
                  <a:lnTo>
                    <a:pt x="1484" y="1667"/>
                  </a:lnTo>
                  <a:lnTo>
                    <a:pt x="914" y="1792"/>
                  </a:lnTo>
                  <a:lnTo>
                    <a:pt x="708" y="2203"/>
                  </a:lnTo>
                  <a:lnTo>
                    <a:pt x="514" y="3025"/>
                  </a:lnTo>
                  <a:lnTo>
                    <a:pt x="252" y="3196"/>
                  </a:lnTo>
                  <a:lnTo>
                    <a:pt x="1" y="3287"/>
                  </a:lnTo>
                  <a:lnTo>
                    <a:pt x="548" y="3652"/>
                  </a:lnTo>
                  <a:lnTo>
                    <a:pt x="982" y="4017"/>
                  </a:lnTo>
                  <a:lnTo>
                    <a:pt x="1005" y="4303"/>
                  </a:lnTo>
                  <a:lnTo>
                    <a:pt x="1541" y="4794"/>
                  </a:lnTo>
                  <a:lnTo>
                    <a:pt x="1884" y="5170"/>
                  </a:lnTo>
                  <a:lnTo>
                    <a:pt x="2101" y="5718"/>
                  </a:lnTo>
                  <a:lnTo>
                    <a:pt x="2694" y="6072"/>
                  </a:lnTo>
                  <a:lnTo>
                    <a:pt x="2831" y="6368"/>
                  </a:lnTo>
                  <a:lnTo>
                    <a:pt x="3333" y="7110"/>
                  </a:lnTo>
                  <a:lnTo>
                    <a:pt x="3687" y="7224"/>
                  </a:lnTo>
                  <a:lnTo>
                    <a:pt x="3904" y="7076"/>
                  </a:lnTo>
                  <a:lnTo>
                    <a:pt x="4269" y="7133"/>
                  </a:lnTo>
                  <a:lnTo>
                    <a:pt x="4714" y="6939"/>
                  </a:lnTo>
                  <a:lnTo>
                    <a:pt x="4908" y="7327"/>
                  </a:lnTo>
                  <a:lnTo>
                    <a:pt x="5627" y="7932"/>
                  </a:lnTo>
                  <a:lnTo>
                    <a:pt x="5627" y="7932"/>
                  </a:lnTo>
                  <a:lnTo>
                    <a:pt x="5946" y="7681"/>
                  </a:lnTo>
                  <a:lnTo>
                    <a:pt x="6449" y="7886"/>
                  </a:lnTo>
                  <a:lnTo>
                    <a:pt x="7088" y="7669"/>
                  </a:lnTo>
                  <a:lnTo>
                    <a:pt x="7658" y="7681"/>
                  </a:lnTo>
                  <a:lnTo>
                    <a:pt x="8149" y="7259"/>
                  </a:lnTo>
                  <a:lnTo>
                    <a:pt x="8640" y="6711"/>
                  </a:lnTo>
                  <a:lnTo>
                    <a:pt x="9176" y="6117"/>
                  </a:lnTo>
                  <a:lnTo>
                    <a:pt x="8674" y="5136"/>
                  </a:lnTo>
                  <a:lnTo>
                    <a:pt x="8309" y="4919"/>
                  </a:lnTo>
                  <a:lnTo>
                    <a:pt x="8160" y="4565"/>
                  </a:lnTo>
                  <a:lnTo>
                    <a:pt x="7750" y="4120"/>
                  </a:lnTo>
                  <a:lnTo>
                    <a:pt x="7259" y="4052"/>
                  </a:lnTo>
                  <a:lnTo>
                    <a:pt x="7521" y="3538"/>
                  </a:lnTo>
                  <a:lnTo>
                    <a:pt x="7944" y="3515"/>
                  </a:lnTo>
                  <a:lnTo>
                    <a:pt x="8058" y="3230"/>
                  </a:lnTo>
                  <a:lnTo>
                    <a:pt x="8035" y="2523"/>
                  </a:lnTo>
                  <a:lnTo>
                    <a:pt x="7921" y="2511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3371325" y="2735800"/>
              <a:ext cx="121850" cy="96450"/>
            </a:xfrm>
            <a:custGeom>
              <a:avLst/>
              <a:gdLst/>
              <a:ahLst/>
              <a:cxnLst/>
              <a:rect l="l" t="t" r="r" b="b"/>
              <a:pathLst>
                <a:path w="4874" h="3858" extrusionOk="0">
                  <a:moveTo>
                    <a:pt x="4326" y="1792"/>
                  </a:moveTo>
                  <a:lnTo>
                    <a:pt x="3812" y="1164"/>
                  </a:lnTo>
                  <a:lnTo>
                    <a:pt x="3356" y="491"/>
                  </a:lnTo>
                  <a:lnTo>
                    <a:pt x="2831" y="251"/>
                  </a:lnTo>
                  <a:lnTo>
                    <a:pt x="2454" y="0"/>
                  </a:lnTo>
                  <a:lnTo>
                    <a:pt x="2021" y="0"/>
                  </a:lnTo>
                  <a:lnTo>
                    <a:pt x="1621" y="194"/>
                  </a:lnTo>
                  <a:lnTo>
                    <a:pt x="1233" y="126"/>
                  </a:lnTo>
                  <a:lnTo>
                    <a:pt x="948" y="411"/>
                  </a:lnTo>
                  <a:lnTo>
                    <a:pt x="765" y="879"/>
                  </a:lnTo>
                  <a:lnTo>
                    <a:pt x="366" y="1507"/>
                  </a:lnTo>
                  <a:lnTo>
                    <a:pt x="1" y="1678"/>
                  </a:lnTo>
                  <a:lnTo>
                    <a:pt x="389" y="2009"/>
                  </a:lnTo>
                  <a:lnTo>
                    <a:pt x="708" y="2716"/>
                  </a:lnTo>
                  <a:lnTo>
                    <a:pt x="1576" y="2693"/>
                  </a:lnTo>
                  <a:lnTo>
                    <a:pt x="1758" y="2477"/>
                  </a:lnTo>
                  <a:lnTo>
                    <a:pt x="2021" y="2465"/>
                  </a:lnTo>
                  <a:lnTo>
                    <a:pt x="2317" y="2682"/>
                  </a:lnTo>
                  <a:lnTo>
                    <a:pt x="2568" y="2693"/>
                  </a:lnTo>
                  <a:lnTo>
                    <a:pt x="2831" y="2534"/>
                  </a:lnTo>
                  <a:lnTo>
                    <a:pt x="2991" y="2796"/>
                  </a:lnTo>
                  <a:lnTo>
                    <a:pt x="2648" y="3002"/>
                  </a:lnTo>
                  <a:lnTo>
                    <a:pt x="2306" y="2990"/>
                  </a:lnTo>
                  <a:lnTo>
                    <a:pt x="1964" y="2796"/>
                  </a:lnTo>
                  <a:lnTo>
                    <a:pt x="1667" y="3002"/>
                  </a:lnTo>
                  <a:lnTo>
                    <a:pt x="1519" y="3002"/>
                  </a:lnTo>
                  <a:lnTo>
                    <a:pt x="1325" y="3139"/>
                  </a:lnTo>
                  <a:lnTo>
                    <a:pt x="606" y="3116"/>
                  </a:lnTo>
                  <a:lnTo>
                    <a:pt x="720" y="3812"/>
                  </a:lnTo>
                  <a:lnTo>
                    <a:pt x="1142" y="3664"/>
                  </a:lnTo>
                  <a:lnTo>
                    <a:pt x="1404" y="3686"/>
                  </a:lnTo>
                  <a:lnTo>
                    <a:pt x="1621" y="3584"/>
                  </a:lnTo>
                  <a:lnTo>
                    <a:pt x="3082" y="3629"/>
                  </a:lnTo>
                  <a:lnTo>
                    <a:pt x="3470" y="3641"/>
                  </a:lnTo>
                  <a:lnTo>
                    <a:pt x="4041" y="3858"/>
                  </a:lnTo>
                  <a:lnTo>
                    <a:pt x="4223" y="3846"/>
                  </a:lnTo>
                  <a:lnTo>
                    <a:pt x="4280" y="3743"/>
                  </a:lnTo>
                  <a:lnTo>
                    <a:pt x="4714" y="3812"/>
                  </a:lnTo>
                  <a:lnTo>
                    <a:pt x="4828" y="3755"/>
                  </a:lnTo>
                  <a:lnTo>
                    <a:pt x="4874" y="3470"/>
                  </a:lnTo>
                  <a:lnTo>
                    <a:pt x="4817" y="3139"/>
                  </a:lnTo>
                  <a:lnTo>
                    <a:pt x="4509" y="2876"/>
                  </a:lnTo>
                  <a:lnTo>
                    <a:pt x="4360" y="235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3456650" y="2884150"/>
              <a:ext cx="60500" cy="74200"/>
            </a:xfrm>
            <a:custGeom>
              <a:avLst/>
              <a:gdLst/>
              <a:ahLst/>
              <a:cxnLst/>
              <a:rect l="l" t="t" r="r" b="b"/>
              <a:pathLst>
                <a:path w="2420" h="2968" extrusionOk="0">
                  <a:moveTo>
                    <a:pt x="2419" y="1496"/>
                  </a:moveTo>
                  <a:lnTo>
                    <a:pt x="2203" y="1541"/>
                  </a:lnTo>
                  <a:lnTo>
                    <a:pt x="2203" y="1210"/>
                  </a:lnTo>
                  <a:lnTo>
                    <a:pt x="2077" y="971"/>
                  </a:lnTo>
                  <a:lnTo>
                    <a:pt x="2100" y="708"/>
                  </a:lnTo>
                  <a:lnTo>
                    <a:pt x="1929" y="320"/>
                  </a:lnTo>
                  <a:lnTo>
                    <a:pt x="1712" y="1"/>
                  </a:lnTo>
                  <a:lnTo>
                    <a:pt x="1073" y="1"/>
                  </a:lnTo>
                  <a:lnTo>
                    <a:pt x="890" y="172"/>
                  </a:lnTo>
                  <a:lnTo>
                    <a:pt x="673" y="195"/>
                  </a:lnTo>
                  <a:lnTo>
                    <a:pt x="536" y="400"/>
                  </a:lnTo>
                  <a:lnTo>
                    <a:pt x="434" y="640"/>
                  </a:lnTo>
                  <a:lnTo>
                    <a:pt x="0" y="1039"/>
                  </a:lnTo>
                  <a:lnTo>
                    <a:pt x="103" y="1712"/>
                  </a:lnTo>
                  <a:lnTo>
                    <a:pt x="228" y="2032"/>
                  </a:lnTo>
                  <a:lnTo>
                    <a:pt x="650" y="2534"/>
                  </a:lnTo>
                  <a:lnTo>
                    <a:pt x="1233" y="2888"/>
                  </a:lnTo>
                  <a:lnTo>
                    <a:pt x="1449" y="2968"/>
                  </a:lnTo>
                  <a:lnTo>
                    <a:pt x="1632" y="2682"/>
                  </a:lnTo>
                  <a:lnTo>
                    <a:pt x="1678" y="2409"/>
                  </a:lnTo>
                  <a:lnTo>
                    <a:pt x="2043" y="191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930550" y="2784875"/>
              <a:ext cx="47375" cy="28825"/>
            </a:xfrm>
            <a:custGeom>
              <a:avLst/>
              <a:gdLst/>
              <a:ahLst/>
              <a:cxnLst/>
              <a:rect l="l" t="t" r="r" b="b"/>
              <a:pathLst>
                <a:path w="1895" h="1153" extrusionOk="0">
                  <a:moveTo>
                    <a:pt x="1803" y="947"/>
                  </a:moveTo>
                  <a:lnTo>
                    <a:pt x="1895" y="582"/>
                  </a:lnTo>
                  <a:lnTo>
                    <a:pt x="1792" y="491"/>
                  </a:lnTo>
                  <a:lnTo>
                    <a:pt x="1632" y="411"/>
                  </a:lnTo>
                  <a:lnTo>
                    <a:pt x="1278" y="525"/>
                  </a:lnTo>
                  <a:lnTo>
                    <a:pt x="1267" y="400"/>
                  </a:lnTo>
                  <a:lnTo>
                    <a:pt x="1027" y="263"/>
                  </a:lnTo>
                  <a:lnTo>
                    <a:pt x="879" y="69"/>
                  </a:lnTo>
                  <a:lnTo>
                    <a:pt x="662" y="0"/>
                  </a:lnTo>
                  <a:lnTo>
                    <a:pt x="457" y="57"/>
                  </a:lnTo>
                  <a:lnTo>
                    <a:pt x="491" y="160"/>
                  </a:lnTo>
                  <a:lnTo>
                    <a:pt x="331" y="263"/>
                  </a:lnTo>
                  <a:lnTo>
                    <a:pt x="34" y="491"/>
                  </a:lnTo>
                  <a:lnTo>
                    <a:pt x="0" y="628"/>
                  </a:lnTo>
                  <a:lnTo>
                    <a:pt x="206" y="810"/>
                  </a:lnTo>
                  <a:lnTo>
                    <a:pt x="651" y="867"/>
                  </a:lnTo>
                  <a:lnTo>
                    <a:pt x="959" y="1061"/>
                  </a:lnTo>
                  <a:lnTo>
                    <a:pt x="1233" y="1141"/>
                  </a:lnTo>
                  <a:lnTo>
                    <a:pt x="1701" y="115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4057500" y="2067050"/>
              <a:ext cx="81050" cy="86175"/>
            </a:xfrm>
            <a:custGeom>
              <a:avLst/>
              <a:gdLst/>
              <a:ahLst/>
              <a:cxnLst/>
              <a:rect l="l" t="t" r="r" b="b"/>
              <a:pathLst>
                <a:path w="3242" h="3447" extrusionOk="0">
                  <a:moveTo>
                    <a:pt x="1974" y="867"/>
                  </a:moveTo>
                  <a:lnTo>
                    <a:pt x="1518" y="651"/>
                  </a:lnTo>
                  <a:lnTo>
                    <a:pt x="1404" y="388"/>
                  </a:lnTo>
                  <a:lnTo>
                    <a:pt x="993" y="23"/>
                  </a:lnTo>
                  <a:lnTo>
                    <a:pt x="536" y="0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17" y="571"/>
                  </a:lnTo>
                  <a:lnTo>
                    <a:pt x="457" y="822"/>
                  </a:lnTo>
                  <a:lnTo>
                    <a:pt x="217" y="1153"/>
                  </a:lnTo>
                  <a:lnTo>
                    <a:pt x="217" y="1153"/>
                  </a:lnTo>
                  <a:lnTo>
                    <a:pt x="479" y="1153"/>
                  </a:lnTo>
                  <a:lnTo>
                    <a:pt x="331" y="1541"/>
                  </a:lnTo>
                  <a:lnTo>
                    <a:pt x="719" y="1872"/>
                  </a:lnTo>
                  <a:lnTo>
                    <a:pt x="651" y="2283"/>
                  </a:lnTo>
                  <a:lnTo>
                    <a:pt x="479" y="2328"/>
                  </a:lnTo>
                  <a:lnTo>
                    <a:pt x="685" y="2477"/>
                  </a:lnTo>
                  <a:lnTo>
                    <a:pt x="799" y="2591"/>
                  </a:lnTo>
                  <a:lnTo>
                    <a:pt x="1061" y="2693"/>
                  </a:lnTo>
                  <a:lnTo>
                    <a:pt x="1347" y="2865"/>
                  </a:lnTo>
                  <a:lnTo>
                    <a:pt x="1290" y="2956"/>
                  </a:lnTo>
                  <a:lnTo>
                    <a:pt x="1461" y="2876"/>
                  </a:lnTo>
                  <a:lnTo>
                    <a:pt x="1529" y="2591"/>
                  </a:lnTo>
                  <a:lnTo>
                    <a:pt x="1655" y="2534"/>
                  </a:lnTo>
                  <a:lnTo>
                    <a:pt x="1769" y="2671"/>
                  </a:lnTo>
                  <a:lnTo>
                    <a:pt x="1917" y="2728"/>
                  </a:lnTo>
                  <a:lnTo>
                    <a:pt x="2031" y="2865"/>
                  </a:lnTo>
                  <a:lnTo>
                    <a:pt x="2146" y="2910"/>
                  </a:lnTo>
                  <a:lnTo>
                    <a:pt x="2305" y="3070"/>
                  </a:lnTo>
                  <a:lnTo>
                    <a:pt x="2419" y="3070"/>
                  </a:lnTo>
                  <a:lnTo>
                    <a:pt x="2340" y="3275"/>
                  </a:lnTo>
                  <a:lnTo>
                    <a:pt x="2271" y="3378"/>
                  </a:lnTo>
                  <a:lnTo>
                    <a:pt x="2305" y="3447"/>
                  </a:lnTo>
                  <a:lnTo>
                    <a:pt x="2545" y="3389"/>
                  </a:lnTo>
                  <a:lnTo>
                    <a:pt x="2887" y="3378"/>
                  </a:lnTo>
                  <a:lnTo>
                    <a:pt x="2990" y="3253"/>
                  </a:lnTo>
                  <a:lnTo>
                    <a:pt x="2899" y="3150"/>
                  </a:lnTo>
                  <a:lnTo>
                    <a:pt x="3001" y="2865"/>
                  </a:lnTo>
                  <a:lnTo>
                    <a:pt x="3241" y="2591"/>
                  </a:lnTo>
                  <a:lnTo>
                    <a:pt x="2842" y="2225"/>
                  </a:lnTo>
                  <a:lnTo>
                    <a:pt x="2739" y="1894"/>
                  </a:lnTo>
                  <a:lnTo>
                    <a:pt x="2899" y="1700"/>
                  </a:lnTo>
                  <a:lnTo>
                    <a:pt x="2762" y="1552"/>
                  </a:lnTo>
                  <a:lnTo>
                    <a:pt x="2910" y="1392"/>
                  </a:lnTo>
                  <a:lnTo>
                    <a:pt x="2716" y="1301"/>
                  </a:lnTo>
                  <a:lnTo>
                    <a:pt x="2511" y="1484"/>
                  </a:lnTo>
                  <a:lnTo>
                    <a:pt x="2077" y="1221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2559075" y="2975175"/>
              <a:ext cx="82750" cy="95875"/>
            </a:xfrm>
            <a:custGeom>
              <a:avLst/>
              <a:gdLst/>
              <a:ahLst/>
              <a:cxnLst/>
              <a:rect l="l" t="t" r="r" b="b"/>
              <a:pathLst>
                <a:path w="3310" h="3835" extrusionOk="0">
                  <a:moveTo>
                    <a:pt x="2454" y="0"/>
                  </a:moveTo>
                  <a:lnTo>
                    <a:pt x="1803" y="80"/>
                  </a:lnTo>
                  <a:lnTo>
                    <a:pt x="1712" y="240"/>
                  </a:lnTo>
                  <a:lnTo>
                    <a:pt x="753" y="57"/>
                  </a:lnTo>
                  <a:lnTo>
                    <a:pt x="616" y="879"/>
                  </a:lnTo>
                  <a:lnTo>
                    <a:pt x="114" y="1107"/>
                  </a:lnTo>
                  <a:lnTo>
                    <a:pt x="160" y="1324"/>
                  </a:lnTo>
                  <a:lnTo>
                    <a:pt x="0" y="1792"/>
                  </a:lnTo>
                  <a:lnTo>
                    <a:pt x="343" y="2442"/>
                  </a:lnTo>
                  <a:lnTo>
                    <a:pt x="594" y="2465"/>
                  </a:lnTo>
                  <a:lnTo>
                    <a:pt x="696" y="2956"/>
                  </a:lnTo>
                  <a:lnTo>
                    <a:pt x="1164" y="3755"/>
                  </a:lnTo>
                  <a:lnTo>
                    <a:pt x="1609" y="3835"/>
                  </a:lnTo>
                  <a:lnTo>
                    <a:pt x="1678" y="3641"/>
                  </a:lnTo>
                  <a:lnTo>
                    <a:pt x="1552" y="3458"/>
                  </a:lnTo>
                  <a:lnTo>
                    <a:pt x="1621" y="3207"/>
                  </a:lnTo>
                  <a:lnTo>
                    <a:pt x="1952" y="3287"/>
                  </a:lnTo>
                  <a:lnTo>
                    <a:pt x="2340" y="3184"/>
                  </a:lnTo>
                  <a:lnTo>
                    <a:pt x="2796" y="3389"/>
                  </a:lnTo>
                  <a:lnTo>
                    <a:pt x="2990" y="3001"/>
                  </a:lnTo>
                  <a:lnTo>
                    <a:pt x="3082" y="2591"/>
                  </a:lnTo>
                  <a:lnTo>
                    <a:pt x="3218" y="2191"/>
                  </a:lnTo>
                  <a:lnTo>
                    <a:pt x="2922" y="1666"/>
                  </a:lnTo>
                  <a:lnTo>
                    <a:pt x="2865" y="1039"/>
                  </a:lnTo>
                  <a:lnTo>
                    <a:pt x="3310" y="25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4018125" y="1991425"/>
              <a:ext cx="98150" cy="40250"/>
            </a:xfrm>
            <a:custGeom>
              <a:avLst/>
              <a:gdLst/>
              <a:ahLst/>
              <a:cxnLst/>
              <a:rect l="l" t="t" r="r" b="b"/>
              <a:pathLst>
                <a:path w="3926" h="1610" extrusionOk="0">
                  <a:moveTo>
                    <a:pt x="3926" y="423"/>
                  </a:moveTo>
                  <a:lnTo>
                    <a:pt x="3218" y="92"/>
                  </a:lnTo>
                  <a:lnTo>
                    <a:pt x="2739" y="206"/>
                  </a:lnTo>
                  <a:lnTo>
                    <a:pt x="2397" y="126"/>
                  </a:lnTo>
                  <a:lnTo>
                    <a:pt x="1997" y="309"/>
                  </a:lnTo>
                  <a:lnTo>
                    <a:pt x="1609" y="1"/>
                  </a:lnTo>
                  <a:lnTo>
                    <a:pt x="1335" y="126"/>
                  </a:lnTo>
                  <a:lnTo>
                    <a:pt x="1290" y="69"/>
                  </a:lnTo>
                  <a:lnTo>
                    <a:pt x="1084" y="69"/>
                  </a:lnTo>
                  <a:lnTo>
                    <a:pt x="993" y="229"/>
                  </a:lnTo>
                  <a:lnTo>
                    <a:pt x="845" y="275"/>
                  </a:lnTo>
                  <a:lnTo>
                    <a:pt x="810" y="469"/>
                  </a:lnTo>
                  <a:lnTo>
                    <a:pt x="685" y="514"/>
                  </a:lnTo>
                  <a:lnTo>
                    <a:pt x="662" y="594"/>
                  </a:lnTo>
                  <a:lnTo>
                    <a:pt x="445" y="686"/>
                  </a:lnTo>
                  <a:lnTo>
                    <a:pt x="126" y="674"/>
                  </a:lnTo>
                  <a:lnTo>
                    <a:pt x="46" y="868"/>
                  </a:lnTo>
                  <a:lnTo>
                    <a:pt x="0" y="982"/>
                  </a:lnTo>
                  <a:lnTo>
                    <a:pt x="103" y="1279"/>
                  </a:lnTo>
                  <a:lnTo>
                    <a:pt x="468" y="1507"/>
                  </a:lnTo>
                  <a:lnTo>
                    <a:pt x="742" y="1610"/>
                  </a:lnTo>
                  <a:lnTo>
                    <a:pt x="1324" y="1496"/>
                  </a:lnTo>
                  <a:lnTo>
                    <a:pt x="1370" y="1325"/>
                  </a:lnTo>
                  <a:lnTo>
                    <a:pt x="1644" y="1302"/>
                  </a:lnTo>
                  <a:lnTo>
                    <a:pt x="1963" y="1153"/>
                  </a:lnTo>
                  <a:lnTo>
                    <a:pt x="2054" y="1211"/>
                  </a:lnTo>
                  <a:lnTo>
                    <a:pt x="2363" y="1108"/>
                  </a:lnTo>
                  <a:lnTo>
                    <a:pt x="2511" y="902"/>
                  </a:lnTo>
                  <a:lnTo>
                    <a:pt x="2739" y="845"/>
                  </a:lnTo>
                  <a:lnTo>
                    <a:pt x="3515" y="1108"/>
                  </a:lnTo>
                  <a:lnTo>
                    <a:pt x="3664" y="1028"/>
                  </a:lnTo>
                  <a:lnTo>
                    <a:pt x="3766" y="674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3965900" y="2051625"/>
              <a:ext cx="50525" cy="31125"/>
            </a:xfrm>
            <a:custGeom>
              <a:avLst/>
              <a:gdLst/>
              <a:ahLst/>
              <a:cxnLst/>
              <a:rect l="l" t="t" r="r" b="b"/>
              <a:pathLst>
                <a:path w="2021" h="1245" extrusionOk="0">
                  <a:moveTo>
                    <a:pt x="2021" y="320"/>
                  </a:moveTo>
                  <a:lnTo>
                    <a:pt x="1850" y="12"/>
                  </a:lnTo>
                  <a:lnTo>
                    <a:pt x="1735" y="1"/>
                  </a:lnTo>
                  <a:lnTo>
                    <a:pt x="1598" y="161"/>
                  </a:lnTo>
                  <a:lnTo>
                    <a:pt x="994" y="172"/>
                  </a:lnTo>
                  <a:lnTo>
                    <a:pt x="651" y="366"/>
                  </a:lnTo>
                  <a:lnTo>
                    <a:pt x="46" y="320"/>
                  </a:lnTo>
                  <a:lnTo>
                    <a:pt x="1" y="743"/>
                  </a:lnTo>
                  <a:lnTo>
                    <a:pt x="206" y="1131"/>
                  </a:lnTo>
                  <a:lnTo>
                    <a:pt x="46" y="1199"/>
                  </a:lnTo>
                  <a:lnTo>
                    <a:pt x="549" y="1222"/>
                  </a:lnTo>
                  <a:lnTo>
                    <a:pt x="663" y="1085"/>
                  </a:lnTo>
                  <a:lnTo>
                    <a:pt x="914" y="1222"/>
                  </a:lnTo>
                  <a:lnTo>
                    <a:pt x="1199" y="1245"/>
                  </a:lnTo>
                  <a:lnTo>
                    <a:pt x="1176" y="1005"/>
                  </a:lnTo>
                  <a:lnTo>
                    <a:pt x="1416" y="914"/>
                  </a:lnTo>
                  <a:lnTo>
                    <a:pt x="1462" y="56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3899725" y="1585450"/>
              <a:ext cx="181750" cy="280475"/>
            </a:xfrm>
            <a:custGeom>
              <a:avLst/>
              <a:gdLst/>
              <a:ahLst/>
              <a:cxnLst/>
              <a:rect l="l" t="t" r="r" b="b"/>
              <a:pathLst>
                <a:path w="7270" h="11219" extrusionOk="0">
                  <a:moveTo>
                    <a:pt x="7270" y="2431"/>
                  </a:moveTo>
                  <a:lnTo>
                    <a:pt x="7007" y="2112"/>
                  </a:lnTo>
                  <a:lnTo>
                    <a:pt x="6756" y="913"/>
                  </a:lnTo>
                  <a:lnTo>
                    <a:pt x="5729" y="388"/>
                  </a:lnTo>
                  <a:lnTo>
                    <a:pt x="4885" y="0"/>
                  </a:lnTo>
                  <a:lnTo>
                    <a:pt x="4531" y="46"/>
                  </a:lnTo>
                  <a:lnTo>
                    <a:pt x="4531" y="548"/>
                  </a:lnTo>
                  <a:lnTo>
                    <a:pt x="3401" y="423"/>
                  </a:lnTo>
                  <a:lnTo>
                    <a:pt x="3321" y="856"/>
                  </a:lnTo>
                  <a:lnTo>
                    <a:pt x="2750" y="845"/>
                  </a:lnTo>
                  <a:lnTo>
                    <a:pt x="2431" y="1404"/>
                  </a:lnTo>
                  <a:lnTo>
                    <a:pt x="1952" y="2271"/>
                  </a:lnTo>
                  <a:lnTo>
                    <a:pt x="1141" y="3401"/>
                  </a:lnTo>
                  <a:lnTo>
                    <a:pt x="1392" y="3675"/>
                  </a:lnTo>
                  <a:lnTo>
                    <a:pt x="1210" y="3983"/>
                  </a:lnTo>
                  <a:lnTo>
                    <a:pt x="594" y="3972"/>
                  </a:lnTo>
                  <a:lnTo>
                    <a:pt x="263" y="4725"/>
                  </a:lnTo>
                  <a:lnTo>
                    <a:pt x="411" y="5809"/>
                  </a:lnTo>
                  <a:lnTo>
                    <a:pt x="856" y="6220"/>
                  </a:lnTo>
                  <a:lnTo>
                    <a:pt x="719" y="7213"/>
                  </a:lnTo>
                  <a:lnTo>
                    <a:pt x="240" y="7783"/>
                  </a:lnTo>
                  <a:lnTo>
                    <a:pt x="0" y="8251"/>
                  </a:lnTo>
                  <a:lnTo>
                    <a:pt x="594" y="9450"/>
                  </a:lnTo>
                  <a:lnTo>
                    <a:pt x="1221" y="10408"/>
                  </a:lnTo>
                  <a:lnTo>
                    <a:pt x="1507" y="11218"/>
                  </a:lnTo>
                  <a:lnTo>
                    <a:pt x="2260" y="11173"/>
                  </a:lnTo>
                  <a:lnTo>
                    <a:pt x="2579" y="10500"/>
                  </a:lnTo>
                  <a:lnTo>
                    <a:pt x="3390" y="10579"/>
                  </a:lnTo>
                  <a:lnTo>
                    <a:pt x="3675" y="9792"/>
                  </a:lnTo>
                  <a:lnTo>
                    <a:pt x="3766" y="8365"/>
                  </a:lnTo>
                  <a:lnTo>
                    <a:pt x="4417" y="8183"/>
                  </a:lnTo>
                  <a:lnTo>
                    <a:pt x="4885" y="7236"/>
                  </a:lnTo>
                  <a:lnTo>
                    <a:pt x="4200" y="6768"/>
                  </a:lnTo>
                  <a:lnTo>
                    <a:pt x="3686" y="6197"/>
                  </a:lnTo>
                  <a:lnTo>
                    <a:pt x="3994" y="5045"/>
                  </a:lnTo>
                  <a:lnTo>
                    <a:pt x="5090" y="4337"/>
                  </a:lnTo>
                  <a:lnTo>
                    <a:pt x="5957" y="3698"/>
                  </a:lnTo>
                  <a:lnTo>
                    <a:pt x="5786" y="3196"/>
                  </a:lnTo>
                  <a:lnTo>
                    <a:pt x="6277" y="2648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4317400" y="3694425"/>
              <a:ext cx="27125" cy="37100"/>
            </a:xfrm>
            <a:custGeom>
              <a:avLst/>
              <a:gdLst/>
              <a:ahLst/>
              <a:cxnLst/>
              <a:rect l="l" t="t" r="r" b="b"/>
              <a:pathLst>
                <a:path w="1085" h="1484" extrusionOk="0">
                  <a:moveTo>
                    <a:pt x="948" y="171"/>
                  </a:moveTo>
                  <a:lnTo>
                    <a:pt x="571" y="0"/>
                  </a:lnTo>
                  <a:lnTo>
                    <a:pt x="343" y="69"/>
                  </a:lnTo>
                  <a:lnTo>
                    <a:pt x="240" y="320"/>
                  </a:lnTo>
                  <a:lnTo>
                    <a:pt x="12" y="662"/>
                  </a:lnTo>
                  <a:lnTo>
                    <a:pt x="1" y="982"/>
                  </a:lnTo>
                  <a:lnTo>
                    <a:pt x="423" y="1484"/>
                  </a:lnTo>
                  <a:lnTo>
                    <a:pt x="891" y="1381"/>
                  </a:lnTo>
                  <a:lnTo>
                    <a:pt x="1085" y="982"/>
                  </a:lnTo>
                  <a:lnTo>
                    <a:pt x="1039" y="58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4398425" y="2266175"/>
              <a:ext cx="115875" cy="113000"/>
            </a:xfrm>
            <a:custGeom>
              <a:avLst/>
              <a:gdLst/>
              <a:ahLst/>
              <a:cxnLst/>
              <a:rect l="l" t="t" r="r" b="b"/>
              <a:pathLst>
                <a:path w="4635" h="4520" extrusionOk="0">
                  <a:moveTo>
                    <a:pt x="2420" y="3561"/>
                  </a:moveTo>
                  <a:lnTo>
                    <a:pt x="3984" y="2603"/>
                  </a:lnTo>
                  <a:lnTo>
                    <a:pt x="4120" y="1496"/>
                  </a:lnTo>
                  <a:lnTo>
                    <a:pt x="3949" y="822"/>
                  </a:lnTo>
                  <a:lnTo>
                    <a:pt x="4326" y="594"/>
                  </a:lnTo>
                  <a:lnTo>
                    <a:pt x="4634" y="1"/>
                  </a:lnTo>
                  <a:lnTo>
                    <a:pt x="3790" y="161"/>
                  </a:lnTo>
                  <a:lnTo>
                    <a:pt x="3390" y="138"/>
                  </a:lnTo>
                  <a:lnTo>
                    <a:pt x="2568" y="491"/>
                  </a:lnTo>
                  <a:lnTo>
                    <a:pt x="1964" y="491"/>
                  </a:lnTo>
                  <a:lnTo>
                    <a:pt x="1530" y="320"/>
                  </a:lnTo>
                  <a:lnTo>
                    <a:pt x="754" y="583"/>
                  </a:lnTo>
                  <a:lnTo>
                    <a:pt x="480" y="389"/>
                  </a:lnTo>
                  <a:lnTo>
                    <a:pt x="491" y="902"/>
                  </a:lnTo>
                  <a:lnTo>
                    <a:pt x="320" y="1119"/>
                  </a:lnTo>
                  <a:lnTo>
                    <a:pt x="149" y="1325"/>
                  </a:lnTo>
                  <a:lnTo>
                    <a:pt x="1" y="1690"/>
                  </a:lnTo>
                  <a:lnTo>
                    <a:pt x="160" y="2409"/>
                  </a:lnTo>
                  <a:lnTo>
                    <a:pt x="503" y="2443"/>
                  </a:lnTo>
                  <a:lnTo>
                    <a:pt x="674" y="2808"/>
                  </a:lnTo>
                  <a:lnTo>
                    <a:pt x="309" y="3151"/>
                  </a:lnTo>
                  <a:lnTo>
                    <a:pt x="172" y="3641"/>
                  </a:lnTo>
                  <a:lnTo>
                    <a:pt x="217" y="4018"/>
                  </a:lnTo>
                  <a:lnTo>
                    <a:pt x="138" y="4155"/>
                  </a:lnTo>
                  <a:lnTo>
                    <a:pt x="149" y="4155"/>
                  </a:lnTo>
                  <a:lnTo>
                    <a:pt x="1051" y="452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3990150" y="2580875"/>
              <a:ext cx="204875" cy="362650"/>
            </a:xfrm>
            <a:custGeom>
              <a:avLst/>
              <a:gdLst/>
              <a:ahLst/>
              <a:cxnLst/>
              <a:rect l="l" t="t" r="r" b="b"/>
              <a:pathLst>
                <a:path w="8195" h="14506" extrusionOk="0">
                  <a:moveTo>
                    <a:pt x="8035" y="3481"/>
                  </a:moveTo>
                  <a:lnTo>
                    <a:pt x="4840" y="1746"/>
                  </a:lnTo>
                  <a:lnTo>
                    <a:pt x="1656" y="0"/>
                  </a:lnTo>
                  <a:lnTo>
                    <a:pt x="891" y="503"/>
                  </a:lnTo>
                  <a:lnTo>
                    <a:pt x="1119" y="1918"/>
                  </a:lnTo>
                  <a:lnTo>
                    <a:pt x="1405" y="2146"/>
                  </a:lnTo>
                  <a:lnTo>
                    <a:pt x="1427" y="2443"/>
                  </a:lnTo>
                  <a:lnTo>
                    <a:pt x="1758" y="2751"/>
                  </a:lnTo>
                  <a:lnTo>
                    <a:pt x="1599" y="3139"/>
                  </a:lnTo>
                  <a:lnTo>
                    <a:pt x="1347" y="4976"/>
                  </a:lnTo>
                  <a:lnTo>
                    <a:pt x="1313" y="6163"/>
                  </a:lnTo>
                  <a:lnTo>
                    <a:pt x="332" y="7019"/>
                  </a:lnTo>
                  <a:lnTo>
                    <a:pt x="1" y="8217"/>
                  </a:lnTo>
                  <a:lnTo>
                    <a:pt x="343" y="8548"/>
                  </a:lnTo>
                  <a:lnTo>
                    <a:pt x="343" y="9130"/>
                  </a:lnTo>
                  <a:lnTo>
                    <a:pt x="857" y="9164"/>
                  </a:lnTo>
                  <a:lnTo>
                    <a:pt x="788" y="9575"/>
                  </a:lnTo>
                  <a:lnTo>
                    <a:pt x="1108" y="10157"/>
                  </a:lnTo>
                  <a:lnTo>
                    <a:pt x="1176" y="10762"/>
                  </a:lnTo>
                  <a:lnTo>
                    <a:pt x="1142" y="11367"/>
                  </a:lnTo>
                  <a:lnTo>
                    <a:pt x="1587" y="12200"/>
                  </a:lnTo>
                  <a:lnTo>
                    <a:pt x="1142" y="12189"/>
                  </a:lnTo>
                  <a:lnTo>
                    <a:pt x="914" y="12246"/>
                  </a:lnTo>
                  <a:lnTo>
                    <a:pt x="560" y="12154"/>
                  </a:lnTo>
                  <a:lnTo>
                    <a:pt x="389" y="12588"/>
                  </a:lnTo>
                  <a:lnTo>
                    <a:pt x="857" y="13113"/>
                  </a:lnTo>
                  <a:lnTo>
                    <a:pt x="1211" y="13273"/>
                  </a:lnTo>
                  <a:lnTo>
                    <a:pt x="1325" y="13638"/>
                  </a:lnTo>
                  <a:lnTo>
                    <a:pt x="1587" y="14266"/>
                  </a:lnTo>
                  <a:lnTo>
                    <a:pt x="1462" y="14505"/>
                  </a:lnTo>
                  <a:lnTo>
                    <a:pt x="2123" y="14448"/>
                  </a:lnTo>
                  <a:lnTo>
                    <a:pt x="2272" y="14209"/>
                  </a:lnTo>
                  <a:lnTo>
                    <a:pt x="2397" y="14243"/>
                  </a:lnTo>
                  <a:lnTo>
                    <a:pt x="2603" y="14437"/>
                  </a:lnTo>
                  <a:lnTo>
                    <a:pt x="3607" y="14094"/>
                  </a:lnTo>
                  <a:lnTo>
                    <a:pt x="3938" y="13741"/>
                  </a:lnTo>
                  <a:lnTo>
                    <a:pt x="4349" y="13421"/>
                  </a:lnTo>
                  <a:lnTo>
                    <a:pt x="4269" y="13102"/>
                  </a:lnTo>
                  <a:lnTo>
                    <a:pt x="4497" y="13010"/>
                  </a:lnTo>
                  <a:lnTo>
                    <a:pt x="5273" y="13067"/>
                  </a:lnTo>
                  <a:lnTo>
                    <a:pt x="6015" y="12657"/>
                  </a:lnTo>
                  <a:lnTo>
                    <a:pt x="6586" y="11652"/>
                  </a:lnTo>
                  <a:lnTo>
                    <a:pt x="6985" y="11298"/>
                  </a:lnTo>
                  <a:lnTo>
                    <a:pt x="7476" y="11139"/>
                  </a:lnTo>
                  <a:lnTo>
                    <a:pt x="7476" y="10910"/>
                  </a:lnTo>
                  <a:lnTo>
                    <a:pt x="7179" y="10659"/>
                  </a:lnTo>
                  <a:lnTo>
                    <a:pt x="7168" y="10134"/>
                  </a:lnTo>
                  <a:lnTo>
                    <a:pt x="6996" y="9769"/>
                  </a:lnTo>
                  <a:lnTo>
                    <a:pt x="6711" y="9826"/>
                  </a:lnTo>
                  <a:lnTo>
                    <a:pt x="6780" y="9484"/>
                  </a:lnTo>
                  <a:lnTo>
                    <a:pt x="6985" y="9119"/>
                  </a:lnTo>
                  <a:lnTo>
                    <a:pt x="6882" y="8731"/>
                  </a:lnTo>
                  <a:lnTo>
                    <a:pt x="7133" y="8457"/>
                  </a:lnTo>
                  <a:lnTo>
                    <a:pt x="6962" y="8251"/>
                  </a:lnTo>
                  <a:lnTo>
                    <a:pt x="7168" y="7692"/>
                  </a:lnTo>
                  <a:lnTo>
                    <a:pt x="7510" y="7019"/>
                  </a:lnTo>
                  <a:lnTo>
                    <a:pt x="8195" y="7076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3720250" y="2862175"/>
              <a:ext cx="38550" cy="115300"/>
            </a:xfrm>
            <a:custGeom>
              <a:avLst/>
              <a:gdLst/>
              <a:ahLst/>
              <a:cxnLst/>
              <a:rect l="l" t="t" r="r" b="b"/>
              <a:pathLst>
                <a:path w="1542" h="4612" extrusionOk="0">
                  <a:moveTo>
                    <a:pt x="754" y="24"/>
                  </a:moveTo>
                  <a:lnTo>
                    <a:pt x="58" y="1"/>
                  </a:lnTo>
                  <a:lnTo>
                    <a:pt x="1" y="275"/>
                  </a:lnTo>
                  <a:lnTo>
                    <a:pt x="343" y="743"/>
                  </a:lnTo>
                  <a:lnTo>
                    <a:pt x="332" y="1405"/>
                  </a:lnTo>
                  <a:lnTo>
                    <a:pt x="412" y="2135"/>
                  </a:lnTo>
                  <a:lnTo>
                    <a:pt x="617" y="2454"/>
                  </a:lnTo>
                  <a:lnTo>
                    <a:pt x="446" y="3276"/>
                  </a:lnTo>
                  <a:lnTo>
                    <a:pt x="503" y="3733"/>
                  </a:lnTo>
                  <a:lnTo>
                    <a:pt x="720" y="4303"/>
                  </a:lnTo>
                  <a:lnTo>
                    <a:pt x="891" y="4611"/>
                  </a:lnTo>
                  <a:lnTo>
                    <a:pt x="1542" y="4429"/>
                  </a:lnTo>
                  <a:lnTo>
                    <a:pt x="1348" y="3801"/>
                  </a:lnTo>
                  <a:lnTo>
                    <a:pt x="1370" y="1713"/>
                  </a:lnTo>
                  <a:lnTo>
                    <a:pt x="1211" y="1530"/>
                  </a:lnTo>
                  <a:lnTo>
                    <a:pt x="1188" y="1085"/>
                  </a:lnTo>
                  <a:lnTo>
                    <a:pt x="902" y="765"/>
                  </a:lnTo>
                  <a:lnTo>
                    <a:pt x="663" y="49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5643225" y="2649050"/>
              <a:ext cx="173475" cy="334125"/>
            </a:xfrm>
            <a:custGeom>
              <a:avLst/>
              <a:gdLst/>
              <a:ahLst/>
              <a:cxnLst/>
              <a:rect l="l" t="t" r="r" b="b"/>
              <a:pathLst>
                <a:path w="6939" h="13365" extrusionOk="0">
                  <a:moveTo>
                    <a:pt x="6722" y="5581"/>
                  </a:moveTo>
                  <a:lnTo>
                    <a:pt x="6939" y="5159"/>
                  </a:lnTo>
                  <a:lnTo>
                    <a:pt x="6859" y="4395"/>
                  </a:lnTo>
                  <a:lnTo>
                    <a:pt x="6117" y="3607"/>
                  </a:lnTo>
                  <a:lnTo>
                    <a:pt x="5934" y="2706"/>
                  </a:lnTo>
                  <a:lnTo>
                    <a:pt x="5238" y="1964"/>
                  </a:lnTo>
                  <a:lnTo>
                    <a:pt x="4622" y="1907"/>
                  </a:lnTo>
                  <a:lnTo>
                    <a:pt x="4508" y="2226"/>
                  </a:lnTo>
                  <a:lnTo>
                    <a:pt x="4051" y="2249"/>
                  </a:lnTo>
                  <a:lnTo>
                    <a:pt x="3800" y="2078"/>
                  </a:lnTo>
                  <a:lnTo>
                    <a:pt x="3036" y="2626"/>
                  </a:lnTo>
                  <a:lnTo>
                    <a:pt x="2899" y="1815"/>
                  </a:lnTo>
                  <a:lnTo>
                    <a:pt x="2956" y="857"/>
                  </a:lnTo>
                  <a:lnTo>
                    <a:pt x="2408" y="811"/>
                  </a:lnTo>
                  <a:lnTo>
                    <a:pt x="2283" y="275"/>
                  </a:lnTo>
                  <a:lnTo>
                    <a:pt x="1917" y="1"/>
                  </a:lnTo>
                  <a:lnTo>
                    <a:pt x="1484" y="195"/>
                  </a:lnTo>
                  <a:lnTo>
                    <a:pt x="1084" y="594"/>
                  </a:lnTo>
                  <a:lnTo>
                    <a:pt x="525" y="640"/>
                  </a:lnTo>
                  <a:lnTo>
                    <a:pt x="320" y="1621"/>
                  </a:lnTo>
                  <a:lnTo>
                    <a:pt x="0" y="1781"/>
                  </a:lnTo>
                  <a:lnTo>
                    <a:pt x="502" y="2580"/>
                  </a:lnTo>
                  <a:lnTo>
                    <a:pt x="1084" y="3242"/>
                  </a:lnTo>
                  <a:lnTo>
                    <a:pt x="1495" y="3835"/>
                  </a:lnTo>
                  <a:lnTo>
                    <a:pt x="1301" y="4634"/>
                  </a:lnTo>
                  <a:lnTo>
                    <a:pt x="1061" y="4794"/>
                  </a:lnTo>
                  <a:lnTo>
                    <a:pt x="1301" y="5251"/>
                  </a:lnTo>
                  <a:lnTo>
                    <a:pt x="1895" y="5981"/>
                  </a:lnTo>
                  <a:lnTo>
                    <a:pt x="2043" y="6472"/>
                  </a:lnTo>
                  <a:lnTo>
                    <a:pt x="2066" y="6905"/>
                  </a:lnTo>
                  <a:lnTo>
                    <a:pt x="2465" y="7727"/>
                  </a:lnTo>
                  <a:lnTo>
                    <a:pt x="2100" y="8571"/>
                  </a:lnTo>
                  <a:lnTo>
                    <a:pt x="1780" y="9519"/>
                  </a:lnTo>
                  <a:lnTo>
                    <a:pt x="1598" y="10386"/>
                  </a:lnTo>
                  <a:lnTo>
                    <a:pt x="1552" y="10945"/>
                  </a:lnTo>
                  <a:lnTo>
                    <a:pt x="1723" y="11459"/>
                  </a:lnTo>
                  <a:lnTo>
                    <a:pt x="1826" y="10911"/>
                  </a:lnTo>
                  <a:lnTo>
                    <a:pt x="2237" y="11356"/>
                  </a:lnTo>
                  <a:lnTo>
                    <a:pt x="2693" y="11858"/>
                  </a:lnTo>
                  <a:lnTo>
                    <a:pt x="2853" y="12315"/>
                  </a:lnTo>
                  <a:lnTo>
                    <a:pt x="3195" y="12657"/>
                  </a:lnTo>
                  <a:lnTo>
                    <a:pt x="3321" y="12497"/>
                  </a:lnTo>
                  <a:lnTo>
                    <a:pt x="3994" y="12897"/>
                  </a:lnTo>
                  <a:lnTo>
                    <a:pt x="4086" y="13365"/>
                  </a:lnTo>
                  <a:lnTo>
                    <a:pt x="4611" y="13250"/>
                  </a:lnTo>
                  <a:lnTo>
                    <a:pt x="4850" y="12885"/>
                  </a:lnTo>
                  <a:lnTo>
                    <a:pt x="4405" y="12406"/>
                  </a:lnTo>
                  <a:lnTo>
                    <a:pt x="3926" y="12292"/>
                  </a:lnTo>
                  <a:lnTo>
                    <a:pt x="3458" y="11778"/>
                  </a:lnTo>
                  <a:lnTo>
                    <a:pt x="3253" y="11002"/>
                  </a:lnTo>
                  <a:lnTo>
                    <a:pt x="2887" y="10169"/>
                  </a:lnTo>
                  <a:lnTo>
                    <a:pt x="2351" y="10146"/>
                  </a:lnTo>
                  <a:lnTo>
                    <a:pt x="2260" y="9484"/>
                  </a:lnTo>
                  <a:lnTo>
                    <a:pt x="2454" y="8686"/>
                  </a:lnTo>
                  <a:lnTo>
                    <a:pt x="2773" y="7362"/>
                  </a:lnTo>
                  <a:lnTo>
                    <a:pt x="2739" y="6357"/>
                  </a:lnTo>
                  <a:lnTo>
                    <a:pt x="3435" y="6346"/>
                  </a:lnTo>
                  <a:lnTo>
                    <a:pt x="3401" y="7065"/>
                  </a:lnTo>
                  <a:lnTo>
                    <a:pt x="4063" y="7042"/>
                  </a:lnTo>
                  <a:lnTo>
                    <a:pt x="4827" y="7464"/>
                  </a:lnTo>
                  <a:lnTo>
                    <a:pt x="4519" y="6357"/>
                  </a:lnTo>
                  <a:lnTo>
                    <a:pt x="4953" y="5616"/>
                  </a:lnTo>
                  <a:lnTo>
                    <a:pt x="5969" y="5433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4972475" y="2181450"/>
              <a:ext cx="151225" cy="96450"/>
            </a:xfrm>
            <a:custGeom>
              <a:avLst/>
              <a:gdLst/>
              <a:ahLst/>
              <a:cxnLst/>
              <a:rect l="l" t="t" r="r" b="b"/>
              <a:pathLst>
                <a:path w="6049" h="3858" extrusionOk="0">
                  <a:moveTo>
                    <a:pt x="2362" y="639"/>
                  </a:moveTo>
                  <a:lnTo>
                    <a:pt x="2066" y="674"/>
                  </a:lnTo>
                  <a:lnTo>
                    <a:pt x="1883" y="411"/>
                  </a:lnTo>
                  <a:lnTo>
                    <a:pt x="1906" y="0"/>
                  </a:lnTo>
                  <a:lnTo>
                    <a:pt x="993" y="217"/>
                  </a:lnTo>
                  <a:lnTo>
                    <a:pt x="924" y="788"/>
                  </a:lnTo>
                  <a:lnTo>
                    <a:pt x="708" y="1290"/>
                  </a:lnTo>
                  <a:lnTo>
                    <a:pt x="80" y="1244"/>
                  </a:lnTo>
                  <a:lnTo>
                    <a:pt x="0" y="1644"/>
                  </a:lnTo>
                  <a:lnTo>
                    <a:pt x="593" y="1872"/>
                  </a:lnTo>
                  <a:lnTo>
                    <a:pt x="936" y="2545"/>
                  </a:lnTo>
                  <a:lnTo>
                    <a:pt x="753" y="3481"/>
                  </a:lnTo>
                  <a:lnTo>
                    <a:pt x="1016" y="3595"/>
                  </a:lnTo>
                  <a:lnTo>
                    <a:pt x="1484" y="3298"/>
                  </a:lnTo>
                  <a:lnTo>
                    <a:pt x="1780" y="3481"/>
                  </a:lnTo>
                  <a:lnTo>
                    <a:pt x="1906" y="3059"/>
                  </a:lnTo>
                  <a:lnTo>
                    <a:pt x="2362" y="3070"/>
                  </a:lnTo>
                  <a:lnTo>
                    <a:pt x="2454" y="2945"/>
                  </a:lnTo>
                  <a:lnTo>
                    <a:pt x="2419" y="2568"/>
                  </a:lnTo>
                  <a:lnTo>
                    <a:pt x="2670" y="2237"/>
                  </a:lnTo>
                  <a:lnTo>
                    <a:pt x="3127" y="2454"/>
                  </a:lnTo>
                  <a:lnTo>
                    <a:pt x="3127" y="2739"/>
                  </a:lnTo>
                  <a:lnTo>
                    <a:pt x="3355" y="2785"/>
                  </a:lnTo>
                  <a:lnTo>
                    <a:pt x="3492" y="3550"/>
                  </a:lnTo>
                  <a:lnTo>
                    <a:pt x="3869" y="3858"/>
                  </a:lnTo>
                  <a:lnTo>
                    <a:pt x="4074" y="3664"/>
                  </a:lnTo>
                  <a:lnTo>
                    <a:pt x="4371" y="3572"/>
                  </a:lnTo>
                  <a:lnTo>
                    <a:pt x="4736" y="3150"/>
                  </a:lnTo>
                  <a:lnTo>
                    <a:pt x="5272" y="3230"/>
                  </a:lnTo>
                  <a:lnTo>
                    <a:pt x="6048" y="3230"/>
                  </a:lnTo>
                  <a:lnTo>
                    <a:pt x="5786" y="2694"/>
                  </a:lnTo>
                  <a:lnTo>
                    <a:pt x="5706" y="2340"/>
                  </a:lnTo>
                  <a:lnTo>
                    <a:pt x="5204" y="2146"/>
                  </a:lnTo>
                  <a:lnTo>
                    <a:pt x="4976" y="2226"/>
                  </a:lnTo>
                  <a:lnTo>
                    <a:pt x="4553" y="1381"/>
                  </a:lnTo>
                  <a:lnTo>
                    <a:pt x="3195" y="1518"/>
                  </a:lnTo>
                  <a:lnTo>
                    <a:pt x="2180" y="1233"/>
                  </a:lnTo>
                  <a:lnTo>
                    <a:pt x="1415" y="1301"/>
                  </a:lnTo>
                  <a:lnTo>
                    <a:pt x="1324" y="776"/>
                  </a:lnTo>
                  <a:lnTo>
                    <a:pt x="2168" y="92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4682025" y="2141800"/>
              <a:ext cx="283625" cy="169775"/>
            </a:xfrm>
            <a:custGeom>
              <a:avLst/>
              <a:gdLst/>
              <a:ahLst/>
              <a:cxnLst/>
              <a:rect l="l" t="t" r="r" b="b"/>
              <a:pathLst>
                <a:path w="11345" h="6791" extrusionOk="0">
                  <a:moveTo>
                    <a:pt x="11344" y="4873"/>
                  </a:moveTo>
                  <a:lnTo>
                    <a:pt x="11230" y="4302"/>
                  </a:lnTo>
                  <a:lnTo>
                    <a:pt x="10134" y="3914"/>
                  </a:lnTo>
                  <a:lnTo>
                    <a:pt x="9244" y="3458"/>
                  </a:lnTo>
                  <a:lnTo>
                    <a:pt x="8651" y="3024"/>
                  </a:lnTo>
                  <a:lnTo>
                    <a:pt x="7647" y="2397"/>
                  </a:lnTo>
                  <a:lnTo>
                    <a:pt x="7030" y="1484"/>
                  </a:lnTo>
                  <a:lnTo>
                    <a:pt x="6745" y="1312"/>
                  </a:lnTo>
                  <a:lnTo>
                    <a:pt x="5969" y="1358"/>
                  </a:lnTo>
                  <a:lnTo>
                    <a:pt x="5638" y="1176"/>
                  </a:lnTo>
                  <a:lnTo>
                    <a:pt x="5364" y="479"/>
                  </a:lnTo>
                  <a:lnTo>
                    <a:pt x="4257" y="0"/>
                  </a:lnTo>
                  <a:lnTo>
                    <a:pt x="3778" y="514"/>
                  </a:lnTo>
                  <a:lnTo>
                    <a:pt x="3241" y="833"/>
                  </a:lnTo>
                  <a:lnTo>
                    <a:pt x="3470" y="1278"/>
                  </a:lnTo>
                  <a:lnTo>
                    <a:pt x="2637" y="1290"/>
                  </a:lnTo>
                  <a:lnTo>
                    <a:pt x="2283" y="1335"/>
                  </a:lnTo>
                  <a:lnTo>
                    <a:pt x="1587" y="628"/>
                  </a:lnTo>
                  <a:lnTo>
                    <a:pt x="1039" y="388"/>
                  </a:lnTo>
                  <a:lnTo>
                    <a:pt x="263" y="571"/>
                  </a:lnTo>
                  <a:lnTo>
                    <a:pt x="0" y="856"/>
                  </a:lnTo>
                  <a:lnTo>
                    <a:pt x="354" y="1427"/>
                  </a:lnTo>
                  <a:lnTo>
                    <a:pt x="286" y="788"/>
                  </a:lnTo>
                  <a:lnTo>
                    <a:pt x="822" y="559"/>
                  </a:lnTo>
                  <a:lnTo>
                    <a:pt x="1164" y="1073"/>
                  </a:lnTo>
                  <a:lnTo>
                    <a:pt x="1815" y="1598"/>
                  </a:lnTo>
                  <a:lnTo>
                    <a:pt x="1244" y="1883"/>
                  </a:lnTo>
                  <a:lnTo>
                    <a:pt x="491" y="1678"/>
                  </a:lnTo>
                  <a:lnTo>
                    <a:pt x="503" y="2419"/>
                  </a:lnTo>
                  <a:lnTo>
                    <a:pt x="1005" y="2477"/>
                  </a:lnTo>
                  <a:lnTo>
                    <a:pt x="948" y="3104"/>
                  </a:lnTo>
                  <a:lnTo>
                    <a:pt x="1587" y="3401"/>
                  </a:lnTo>
                  <a:lnTo>
                    <a:pt x="1689" y="4371"/>
                  </a:lnTo>
                  <a:lnTo>
                    <a:pt x="1940" y="5010"/>
                  </a:lnTo>
                  <a:lnTo>
                    <a:pt x="2568" y="4839"/>
                  </a:lnTo>
                  <a:lnTo>
                    <a:pt x="3002" y="4314"/>
                  </a:lnTo>
                  <a:lnTo>
                    <a:pt x="3493" y="4337"/>
                  </a:lnTo>
                  <a:lnTo>
                    <a:pt x="3801" y="4166"/>
                  </a:lnTo>
                  <a:lnTo>
                    <a:pt x="4337" y="4257"/>
                  </a:lnTo>
                  <a:lnTo>
                    <a:pt x="5261" y="4725"/>
                  </a:lnTo>
                  <a:lnTo>
                    <a:pt x="5878" y="4827"/>
                  </a:lnTo>
                  <a:lnTo>
                    <a:pt x="6916" y="5638"/>
                  </a:lnTo>
                  <a:lnTo>
                    <a:pt x="7475" y="5672"/>
                  </a:lnTo>
                  <a:lnTo>
                    <a:pt x="7704" y="6448"/>
                  </a:lnTo>
                  <a:lnTo>
                    <a:pt x="8548" y="6790"/>
                  </a:lnTo>
                  <a:lnTo>
                    <a:pt x="9107" y="6676"/>
                  </a:lnTo>
                  <a:lnTo>
                    <a:pt x="9164" y="6254"/>
                  </a:lnTo>
                  <a:lnTo>
                    <a:pt x="9735" y="6128"/>
                  </a:lnTo>
                  <a:lnTo>
                    <a:pt x="10089" y="5843"/>
                  </a:lnTo>
                  <a:lnTo>
                    <a:pt x="10077" y="5101"/>
                  </a:lnTo>
                  <a:lnTo>
                    <a:pt x="10659" y="4930"/>
                  </a:lnTo>
                  <a:lnTo>
                    <a:pt x="10705" y="4599"/>
                  </a:lnTo>
                  <a:lnTo>
                    <a:pt x="11116" y="4839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6216675" y="3299850"/>
              <a:ext cx="48250" cy="25400"/>
            </a:xfrm>
            <a:custGeom>
              <a:avLst/>
              <a:gdLst/>
              <a:ahLst/>
              <a:cxnLst/>
              <a:rect l="l" t="t" r="r" b="b"/>
              <a:pathLst>
                <a:path w="1930" h="1016" extrusionOk="0">
                  <a:moveTo>
                    <a:pt x="58" y="1016"/>
                  </a:moveTo>
                  <a:lnTo>
                    <a:pt x="754" y="753"/>
                  </a:lnTo>
                  <a:lnTo>
                    <a:pt x="1610" y="354"/>
                  </a:lnTo>
                  <a:lnTo>
                    <a:pt x="1929" y="114"/>
                  </a:lnTo>
                  <a:lnTo>
                    <a:pt x="1644" y="0"/>
                  </a:lnTo>
                  <a:lnTo>
                    <a:pt x="1381" y="114"/>
                  </a:lnTo>
                  <a:lnTo>
                    <a:pt x="811" y="148"/>
                  </a:lnTo>
                  <a:lnTo>
                    <a:pt x="115" y="342"/>
                  </a:lnTo>
                  <a:lnTo>
                    <a:pt x="1" y="559"/>
                  </a:lnTo>
                  <a:lnTo>
                    <a:pt x="69" y="74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3864050" y="2263900"/>
              <a:ext cx="75925" cy="160375"/>
            </a:xfrm>
            <a:custGeom>
              <a:avLst/>
              <a:gdLst/>
              <a:ahLst/>
              <a:cxnLst/>
              <a:rect l="l" t="t" r="r" b="b"/>
              <a:pathLst>
                <a:path w="3037" h="6415" extrusionOk="0">
                  <a:moveTo>
                    <a:pt x="3036" y="3869"/>
                  </a:moveTo>
                  <a:lnTo>
                    <a:pt x="2751" y="3721"/>
                  </a:lnTo>
                  <a:lnTo>
                    <a:pt x="2534" y="3299"/>
                  </a:lnTo>
                  <a:lnTo>
                    <a:pt x="2135" y="3276"/>
                  </a:lnTo>
                  <a:lnTo>
                    <a:pt x="1986" y="2774"/>
                  </a:lnTo>
                  <a:lnTo>
                    <a:pt x="2466" y="2329"/>
                  </a:lnTo>
                  <a:lnTo>
                    <a:pt x="2534" y="1518"/>
                  </a:lnTo>
                  <a:lnTo>
                    <a:pt x="2272" y="1290"/>
                  </a:lnTo>
                  <a:lnTo>
                    <a:pt x="2249" y="868"/>
                  </a:lnTo>
                  <a:lnTo>
                    <a:pt x="2614" y="411"/>
                  </a:lnTo>
                  <a:lnTo>
                    <a:pt x="2557" y="229"/>
                  </a:lnTo>
                  <a:lnTo>
                    <a:pt x="1929" y="571"/>
                  </a:lnTo>
                  <a:lnTo>
                    <a:pt x="1941" y="92"/>
                  </a:lnTo>
                  <a:lnTo>
                    <a:pt x="1404" y="0"/>
                  </a:lnTo>
                  <a:lnTo>
                    <a:pt x="605" y="366"/>
                  </a:lnTo>
                  <a:lnTo>
                    <a:pt x="469" y="834"/>
                  </a:lnTo>
                  <a:lnTo>
                    <a:pt x="605" y="1724"/>
                  </a:lnTo>
                  <a:lnTo>
                    <a:pt x="457" y="2477"/>
                  </a:lnTo>
                  <a:lnTo>
                    <a:pt x="1" y="2990"/>
                  </a:lnTo>
                  <a:lnTo>
                    <a:pt x="81" y="3675"/>
                  </a:lnTo>
                  <a:lnTo>
                    <a:pt x="720" y="4223"/>
                  </a:lnTo>
                  <a:lnTo>
                    <a:pt x="720" y="4440"/>
                  </a:lnTo>
                  <a:lnTo>
                    <a:pt x="1210" y="4805"/>
                  </a:lnTo>
                  <a:lnTo>
                    <a:pt x="1576" y="6414"/>
                  </a:lnTo>
                  <a:lnTo>
                    <a:pt x="1952" y="6220"/>
                  </a:lnTo>
                  <a:lnTo>
                    <a:pt x="2009" y="5832"/>
                  </a:lnTo>
                  <a:lnTo>
                    <a:pt x="1906" y="5467"/>
                  </a:lnTo>
                  <a:lnTo>
                    <a:pt x="2431" y="5102"/>
                  </a:lnTo>
                  <a:lnTo>
                    <a:pt x="2648" y="4816"/>
                  </a:lnTo>
                  <a:lnTo>
                    <a:pt x="3025" y="456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4199275" y="2155475"/>
              <a:ext cx="360100" cy="143550"/>
            </a:xfrm>
            <a:custGeom>
              <a:avLst/>
              <a:gdLst/>
              <a:ahLst/>
              <a:cxnLst/>
              <a:rect l="l" t="t" r="r" b="b"/>
              <a:pathLst>
                <a:path w="14404" h="5742" extrusionOk="0">
                  <a:moveTo>
                    <a:pt x="7967" y="708"/>
                  </a:moveTo>
                  <a:lnTo>
                    <a:pt x="6586" y="81"/>
                  </a:lnTo>
                  <a:lnTo>
                    <a:pt x="5376" y="115"/>
                  </a:lnTo>
                  <a:lnTo>
                    <a:pt x="4566" y="355"/>
                  </a:lnTo>
                  <a:lnTo>
                    <a:pt x="3767" y="925"/>
                  </a:lnTo>
                  <a:lnTo>
                    <a:pt x="2352" y="811"/>
                  </a:lnTo>
                  <a:lnTo>
                    <a:pt x="2124" y="1496"/>
                  </a:lnTo>
                  <a:lnTo>
                    <a:pt x="994" y="1519"/>
                  </a:lnTo>
                  <a:lnTo>
                    <a:pt x="263" y="2397"/>
                  </a:lnTo>
                  <a:lnTo>
                    <a:pt x="777" y="2820"/>
                  </a:lnTo>
                  <a:lnTo>
                    <a:pt x="492" y="3539"/>
                  </a:lnTo>
                  <a:lnTo>
                    <a:pt x="1097" y="4052"/>
                  </a:lnTo>
                  <a:lnTo>
                    <a:pt x="1621" y="4965"/>
                  </a:lnTo>
                  <a:lnTo>
                    <a:pt x="2455" y="4954"/>
                  </a:lnTo>
                  <a:lnTo>
                    <a:pt x="3219" y="5444"/>
                  </a:lnTo>
                  <a:lnTo>
                    <a:pt x="3733" y="5330"/>
                  </a:lnTo>
                  <a:lnTo>
                    <a:pt x="3870" y="4954"/>
                  </a:lnTo>
                  <a:lnTo>
                    <a:pt x="4680" y="4977"/>
                  </a:lnTo>
                  <a:lnTo>
                    <a:pt x="5330" y="5479"/>
                  </a:lnTo>
                  <a:lnTo>
                    <a:pt x="6472" y="5376"/>
                  </a:lnTo>
                  <a:lnTo>
                    <a:pt x="6917" y="4851"/>
                  </a:lnTo>
                  <a:lnTo>
                    <a:pt x="7567" y="5068"/>
                  </a:lnTo>
                  <a:lnTo>
                    <a:pt x="8024" y="4977"/>
                  </a:lnTo>
                  <a:lnTo>
                    <a:pt x="7784" y="5319"/>
                  </a:lnTo>
                  <a:lnTo>
                    <a:pt x="8115" y="5741"/>
                  </a:lnTo>
                  <a:lnTo>
                    <a:pt x="8286" y="5547"/>
                  </a:lnTo>
                  <a:lnTo>
                    <a:pt x="8457" y="5330"/>
                  </a:lnTo>
                  <a:lnTo>
                    <a:pt x="8446" y="4817"/>
                  </a:lnTo>
                  <a:lnTo>
                    <a:pt x="8720" y="4999"/>
                  </a:lnTo>
                  <a:lnTo>
                    <a:pt x="9496" y="4748"/>
                  </a:lnTo>
                  <a:lnTo>
                    <a:pt x="9930" y="4919"/>
                  </a:lnTo>
                  <a:lnTo>
                    <a:pt x="10534" y="4919"/>
                  </a:lnTo>
                  <a:lnTo>
                    <a:pt x="11356" y="4566"/>
                  </a:lnTo>
                  <a:lnTo>
                    <a:pt x="11756" y="4589"/>
                  </a:lnTo>
                  <a:lnTo>
                    <a:pt x="12600" y="4429"/>
                  </a:lnTo>
                  <a:lnTo>
                    <a:pt x="12897" y="4292"/>
                  </a:lnTo>
                  <a:lnTo>
                    <a:pt x="13775" y="4417"/>
                  </a:lnTo>
                  <a:lnTo>
                    <a:pt x="14072" y="4646"/>
                  </a:lnTo>
                  <a:lnTo>
                    <a:pt x="14403" y="4486"/>
                  </a:lnTo>
                  <a:lnTo>
                    <a:pt x="14403" y="4486"/>
                  </a:lnTo>
                  <a:lnTo>
                    <a:pt x="13878" y="3744"/>
                  </a:lnTo>
                  <a:lnTo>
                    <a:pt x="13981" y="3459"/>
                  </a:lnTo>
                  <a:lnTo>
                    <a:pt x="13559" y="2420"/>
                  </a:lnTo>
                  <a:lnTo>
                    <a:pt x="14038" y="2169"/>
                  </a:lnTo>
                  <a:lnTo>
                    <a:pt x="13696" y="1895"/>
                  </a:lnTo>
                  <a:lnTo>
                    <a:pt x="13091" y="1678"/>
                  </a:lnTo>
                  <a:lnTo>
                    <a:pt x="13091" y="1233"/>
                  </a:lnTo>
                  <a:lnTo>
                    <a:pt x="12908" y="925"/>
                  </a:lnTo>
                  <a:lnTo>
                    <a:pt x="12109" y="492"/>
                  </a:lnTo>
                  <a:lnTo>
                    <a:pt x="11333" y="537"/>
                  </a:lnTo>
                  <a:lnTo>
                    <a:pt x="10557" y="994"/>
                  </a:lnTo>
                  <a:lnTo>
                    <a:pt x="9907" y="914"/>
                  </a:lnTo>
                  <a:lnTo>
                    <a:pt x="9085" y="1051"/>
                  </a:lnTo>
                  <a:close/>
                  <a:moveTo>
                    <a:pt x="903" y="1279"/>
                  </a:moveTo>
                  <a:lnTo>
                    <a:pt x="1188" y="1017"/>
                  </a:lnTo>
                  <a:lnTo>
                    <a:pt x="2055" y="959"/>
                  </a:lnTo>
                  <a:lnTo>
                    <a:pt x="2158" y="743"/>
                  </a:lnTo>
                  <a:lnTo>
                    <a:pt x="1485" y="457"/>
                  </a:lnTo>
                  <a:lnTo>
                    <a:pt x="1348" y="115"/>
                  </a:lnTo>
                  <a:lnTo>
                    <a:pt x="709" y="1"/>
                  </a:lnTo>
                  <a:lnTo>
                    <a:pt x="1" y="286"/>
                  </a:lnTo>
                  <a:lnTo>
                    <a:pt x="378" y="514"/>
                  </a:lnTo>
                  <a:lnTo>
                    <a:pt x="206" y="1074"/>
                  </a:lnTo>
                  <a:lnTo>
                    <a:pt x="58" y="1165"/>
                  </a:lnTo>
                  <a:lnTo>
                    <a:pt x="69" y="1359"/>
                  </a:lnTo>
                  <a:lnTo>
                    <a:pt x="343" y="177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070875" y="2538075"/>
              <a:ext cx="28850" cy="75625"/>
            </a:xfrm>
            <a:custGeom>
              <a:avLst/>
              <a:gdLst/>
              <a:ahLst/>
              <a:cxnLst/>
              <a:rect l="l" t="t" r="r" b="b"/>
              <a:pathLst>
                <a:path w="1154" h="3025" extrusionOk="0">
                  <a:moveTo>
                    <a:pt x="971" y="2283"/>
                  </a:moveTo>
                  <a:lnTo>
                    <a:pt x="1142" y="834"/>
                  </a:lnTo>
                  <a:lnTo>
                    <a:pt x="1154" y="274"/>
                  </a:lnTo>
                  <a:lnTo>
                    <a:pt x="743" y="1"/>
                  </a:lnTo>
                  <a:lnTo>
                    <a:pt x="275" y="685"/>
                  </a:lnTo>
                  <a:lnTo>
                    <a:pt x="1" y="1587"/>
                  </a:lnTo>
                  <a:lnTo>
                    <a:pt x="206" y="2260"/>
                  </a:lnTo>
                  <a:lnTo>
                    <a:pt x="777" y="302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4313700" y="3135225"/>
              <a:ext cx="211725" cy="242825"/>
            </a:xfrm>
            <a:custGeom>
              <a:avLst/>
              <a:gdLst/>
              <a:ahLst/>
              <a:cxnLst/>
              <a:rect l="l" t="t" r="r" b="b"/>
              <a:pathLst>
                <a:path w="8469" h="9713" extrusionOk="0">
                  <a:moveTo>
                    <a:pt x="970" y="0"/>
                  </a:moveTo>
                  <a:lnTo>
                    <a:pt x="685" y="114"/>
                  </a:lnTo>
                  <a:lnTo>
                    <a:pt x="1016" y="628"/>
                  </a:lnTo>
                  <a:lnTo>
                    <a:pt x="959" y="1153"/>
                  </a:lnTo>
                  <a:lnTo>
                    <a:pt x="731" y="1267"/>
                  </a:lnTo>
                  <a:lnTo>
                    <a:pt x="731" y="1267"/>
                  </a:lnTo>
                  <a:lnTo>
                    <a:pt x="765" y="1621"/>
                  </a:lnTo>
                  <a:lnTo>
                    <a:pt x="936" y="1838"/>
                  </a:lnTo>
                  <a:lnTo>
                    <a:pt x="936" y="2123"/>
                  </a:lnTo>
                  <a:lnTo>
                    <a:pt x="742" y="2317"/>
                  </a:lnTo>
                  <a:lnTo>
                    <a:pt x="422" y="2785"/>
                  </a:lnTo>
                  <a:lnTo>
                    <a:pt x="126" y="3116"/>
                  </a:lnTo>
                  <a:lnTo>
                    <a:pt x="46" y="3127"/>
                  </a:lnTo>
                  <a:lnTo>
                    <a:pt x="0" y="3515"/>
                  </a:lnTo>
                  <a:lnTo>
                    <a:pt x="160" y="3641"/>
                  </a:lnTo>
                  <a:lnTo>
                    <a:pt x="126" y="4029"/>
                  </a:lnTo>
                  <a:lnTo>
                    <a:pt x="274" y="4405"/>
                  </a:lnTo>
                  <a:lnTo>
                    <a:pt x="80" y="4748"/>
                  </a:lnTo>
                  <a:lnTo>
                    <a:pt x="731" y="5353"/>
                  </a:lnTo>
                  <a:lnTo>
                    <a:pt x="765" y="5912"/>
                  </a:lnTo>
                  <a:lnTo>
                    <a:pt x="1153" y="6836"/>
                  </a:lnTo>
                  <a:lnTo>
                    <a:pt x="1153" y="6836"/>
                  </a:lnTo>
                  <a:lnTo>
                    <a:pt x="1199" y="6870"/>
                  </a:lnTo>
                  <a:lnTo>
                    <a:pt x="1507" y="7030"/>
                  </a:lnTo>
                  <a:lnTo>
                    <a:pt x="2009" y="7190"/>
                  </a:lnTo>
                  <a:lnTo>
                    <a:pt x="2465" y="7452"/>
                  </a:lnTo>
                  <a:lnTo>
                    <a:pt x="3241" y="7624"/>
                  </a:lnTo>
                  <a:lnTo>
                    <a:pt x="3390" y="7875"/>
                  </a:lnTo>
                  <a:lnTo>
                    <a:pt x="3390" y="7875"/>
                  </a:lnTo>
                  <a:lnTo>
                    <a:pt x="3458" y="7703"/>
                  </a:lnTo>
                  <a:lnTo>
                    <a:pt x="3858" y="8183"/>
                  </a:lnTo>
                  <a:lnTo>
                    <a:pt x="3892" y="9141"/>
                  </a:lnTo>
                  <a:lnTo>
                    <a:pt x="4154" y="9484"/>
                  </a:lnTo>
                  <a:lnTo>
                    <a:pt x="4154" y="9495"/>
                  </a:lnTo>
                  <a:lnTo>
                    <a:pt x="4451" y="9450"/>
                  </a:lnTo>
                  <a:lnTo>
                    <a:pt x="5410" y="9712"/>
                  </a:lnTo>
                  <a:lnTo>
                    <a:pt x="5604" y="9598"/>
                  </a:lnTo>
                  <a:lnTo>
                    <a:pt x="6163" y="9586"/>
                  </a:lnTo>
                  <a:lnTo>
                    <a:pt x="6460" y="9313"/>
                  </a:lnTo>
                  <a:lnTo>
                    <a:pt x="6927" y="9324"/>
                  </a:lnTo>
                  <a:lnTo>
                    <a:pt x="7818" y="8970"/>
                  </a:lnTo>
                  <a:lnTo>
                    <a:pt x="8468" y="8445"/>
                  </a:lnTo>
                  <a:lnTo>
                    <a:pt x="8468" y="8445"/>
                  </a:lnTo>
                  <a:lnTo>
                    <a:pt x="8183" y="8240"/>
                  </a:lnTo>
                  <a:lnTo>
                    <a:pt x="7875" y="7338"/>
                  </a:lnTo>
                  <a:lnTo>
                    <a:pt x="7612" y="6791"/>
                  </a:lnTo>
                  <a:lnTo>
                    <a:pt x="7669" y="6345"/>
                  </a:lnTo>
                  <a:lnTo>
                    <a:pt x="7635" y="6072"/>
                  </a:lnTo>
                  <a:lnTo>
                    <a:pt x="7875" y="5512"/>
                  </a:lnTo>
                  <a:lnTo>
                    <a:pt x="7852" y="5284"/>
                  </a:lnTo>
                  <a:lnTo>
                    <a:pt x="7350" y="4965"/>
                  </a:lnTo>
                  <a:lnTo>
                    <a:pt x="7304" y="4451"/>
                  </a:lnTo>
                  <a:lnTo>
                    <a:pt x="7703" y="3321"/>
                  </a:lnTo>
                  <a:lnTo>
                    <a:pt x="6562" y="2420"/>
                  </a:lnTo>
                  <a:lnTo>
                    <a:pt x="6505" y="1895"/>
                  </a:lnTo>
                  <a:lnTo>
                    <a:pt x="3618" y="34"/>
                  </a:lnTo>
                  <a:lnTo>
                    <a:pt x="3618" y="34"/>
                  </a:lnTo>
                  <a:lnTo>
                    <a:pt x="3218" y="434"/>
                  </a:lnTo>
                  <a:lnTo>
                    <a:pt x="2956" y="856"/>
                  </a:lnTo>
                  <a:lnTo>
                    <a:pt x="3264" y="1164"/>
                  </a:lnTo>
                  <a:lnTo>
                    <a:pt x="2808" y="1393"/>
                  </a:lnTo>
                  <a:lnTo>
                    <a:pt x="2705" y="1278"/>
                  </a:lnTo>
                  <a:lnTo>
                    <a:pt x="2248" y="1335"/>
                  </a:lnTo>
                  <a:lnTo>
                    <a:pt x="1895" y="1541"/>
                  </a:lnTo>
                  <a:lnTo>
                    <a:pt x="1666" y="1199"/>
                  </a:lnTo>
                  <a:lnTo>
                    <a:pt x="1826" y="548"/>
                  </a:lnTo>
                  <a:lnTo>
                    <a:pt x="1849" y="12"/>
                  </a:lnTo>
                  <a:lnTo>
                    <a:pt x="1849" y="12"/>
                  </a:lnTo>
                  <a:lnTo>
                    <a:pt x="1849" y="12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4313975" y="3015675"/>
              <a:ext cx="109575" cy="128975"/>
            </a:xfrm>
            <a:custGeom>
              <a:avLst/>
              <a:gdLst/>
              <a:ahLst/>
              <a:cxnLst/>
              <a:rect l="l" t="t" r="r" b="b"/>
              <a:pathLst>
                <a:path w="4383" h="5159" extrusionOk="0">
                  <a:moveTo>
                    <a:pt x="3527" y="1"/>
                  </a:moveTo>
                  <a:lnTo>
                    <a:pt x="3036" y="423"/>
                  </a:lnTo>
                  <a:lnTo>
                    <a:pt x="2466" y="411"/>
                  </a:lnTo>
                  <a:lnTo>
                    <a:pt x="1827" y="628"/>
                  </a:lnTo>
                  <a:lnTo>
                    <a:pt x="1324" y="423"/>
                  </a:lnTo>
                  <a:lnTo>
                    <a:pt x="1005" y="674"/>
                  </a:lnTo>
                  <a:lnTo>
                    <a:pt x="1005" y="674"/>
                  </a:lnTo>
                  <a:lnTo>
                    <a:pt x="959" y="1735"/>
                  </a:lnTo>
                  <a:lnTo>
                    <a:pt x="1290" y="1849"/>
                  </a:lnTo>
                  <a:lnTo>
                    <a:pt x="1028" y="2180"/>
                  </a:lnTo>
                  <a:lnTo>
                    <a:pt x="720" y="2420"/>
                  </a:lnTo>
                  <a:lnTo>
                    <a:pt x="423" y="2899"/>
                  </a:lnTo>
                  <a:lnTo>
                    <a:pt x="240" y="3321"/>
                  </a:lnTo>
                  <a:lnTo>
                    <a:pt x="206" y="4052"/>
                  </a:lnTo>
                  <a:lnTo>
                    <a:pt x="23" y="4394"/>
                  </a:lnTo>
                  <a:lnTo>
                    <a:pt x="1" y="5079"/>
                  </a:lnTo>
                  <a:lnTo>
                    <a:pt x="206" y="5159"/>
                  </a:lnTo>
                  <a:lnTo>
                    <a:pt x="674" y="4896"/>
                  </a:lnTo>
                  <a:lnTo>
                    <a:pt x="959" y="4782"/>
                  </a:lnTo>
                  <a:lnTo>
                    <a:pt x="1849" y="4794"/>
                  </a:lnTo>
                  <a:lnTo>
                    <a:pt x="1849" y="4794"/>
                  </a:lnTo>
                  <a:lnTo>
                    <a:pt x="1804" y="4440"/>
                  </a:lnTo>
                  <a:lnTo>
                    <a:pt x="2169" y="3904"/>
                  </a:lnTo>
                  <a:lnTo>
                    <a:pt x="2671" y="3778"/>
                  </a:lnTo>
                  <a:lnTo>
                    <a:pt x="3013" y="3561"/>
                  </a:lnTo>
                  <a:lnTo>
                    <a:pt x="3424" y="3732"/>
                  </a:lnTo>
                  <a:lnTo>
                    <a:pt x="3470" y="3812"/>
                  </a:lnTo>
                  <a:lnTo>
                    <a:pt x="3470" y="3767"/>
                  </a:lnTo>
                  <a:lnTo>
                    <a:pt x="3698" y="3390"/>
                  </a:lnTo>
                  <a:lnTo>
                    <a:pt x="4086" y="2797"/>
                  </a:lnTo>
                  <a:lnTo>
                    <a:pt x="4383" y="2123"/>
                  </a:lnTo>
                  <a:lnTo>
                    <a:pt x="4018" y="1085"/>
                  </a:lnTo>
                  <a:lnTo>
                    <a:pt x="3915" y="62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4109700" y="1931225"/>
              <a:ext cx="313850" cy="175775"/>
            </a:xfrm>
            <a:custGeom>
              <a:avLst/>
              <a:gdLst/>
              <a:ahLst/>
              <a:cxnLst/>
              <a:rect l="l" t="t" r="r" b="b"/>
              <a:pathLst>
                <a:path w="12554" h="7031" extrusionOk="0">
                  <a:moveTo>
                    <a:pt x="7544" y="1"/>
                  </a:moveTo>
                  <a:lnTo>
                    <a:pt x="6859" y="69"/>
                  </a:lnTo>
                  <a:lnTo>
                    <a:pt x="6654" y="24"/>
                  </a:lnTo>
                  <a:lnTo>
                    <a:pt x="6505" y="229"/>
                  </a:lnTo>
                  <a:lnTo>
                    <a:pt x="6254" y="195"/>
                  </a:lnTo>
                  <a:lnTo>
                    <a:pt x="6254" y="195"/>
                  </a:lnTo>
                  <a:lnTo>
                    <a:pt x="5661" y="241"/>
                  </a:lnTo>
                  <a:lnTo>
                    <a:pt x="5490" y="435"/>
                  </a:lnTo>
                  <a:lnTo>
                    <a:pt x="5524" y="880"/>
                  </a:lnTo>
                  <a:lnTo>
                    <a:pt x="5239" y="800"/>
                  </a:lnTo>
                  <a:lnTo>
                    <a:pt x="4622" y="834"/>
                  </a:lnTo>
                  <a:lnTo>
                    <a:pt x="4406" y="629"/>
                  </a:lnTo>
                  <a:lnTo>
                    <a:pt x="4177" y="777"/>
                  </a:lnTo>
                  <a:lnTo>
                    <a:pt x="3892" y="651"/>
                  </a:lnTo>
                  <a:lnTo>
                    <a:pt x="3356" y="640"/>
                  </a:lnTo>
                  <a:lnTo>
                    <a:pt x="2557" y="423"/>
                  </a:lnTo>
                  <a:lnTo>
                    <a:pt x="1838" y="355"/>
                  </a:lnTo>
                  <a:lnTo>
                    <a:pt x="1313" y="377"/>
                  </a:lnTo>
                  <a:lnTo>
                    <a:pt x="971" y="606"/>
                  </a:lnTo>
                  <a:lnTo>
                    <a:pt x="662" y="651"/>
                  </a:lnTo>
                  <a:lnTo>
                    <a:pt x="1096" y="1405"/>
                  </a:lnTo>
                  <a:lnTo>
                    <a:pt x="1062" y="1667"/>
                  </a:lnTo>
                  <a:lnTo>
                    <a:pt x="731" y="1770"/>
                  </a:lnTo>
                  <a:lnTo>
                    <a:pt x="183" y="2489"/>
                  </a:lnTo>
                  <a:lnTo>
                    <a:pt x="411" y="2888"/>
                  </a:lnTo>
                  <a:lnTo>
                    <a:pt x="263" y="2831"/>
                  </a:lnTo>
                  <a:lnTo>
                    <a:pt x="103" y="3082"/>
                  </a:lnTo>
                  <a:lnTo>
                    <a:pt x="1" y="3436"/>
                  </a:lnTo>
                  <a:lnTo>
                    <a:pt x="411" y="3676"/>
                  </a:lnTo>
                  <a:lnTo>
                    <a:pt x="503" y="3904"/>
                  </a:lnTo>
                  <a:lnTo>
                    <a:pt x="777" y="3721"/>
                  </a:lnTo>
                  <a:lnTo>
                    <a:pt x="1233" y="3824"/>
                  </a:lnTo>
                  <a:lnTo>
                    <a:pt x="1690" y="3824"/>
                  </a:lnTo>
                  <a:lnTo>
                    <a:pt x="2032" y="4029"/>
                  </a:lnTo>
                  <a:lnTo>
                    <a:pt x="2260" y="3904"/>
                  </a:lnTo>
                  <a:lnTo>
                    <a:pt x="2774" y="3824"/>
                  </a:lnTo>
                  <a:lnTo>
                    <a:pt x="2911" y="3607"/>
                  </a:lnTo>
                  <a:lnTo>
                    <a:pt x="3207" y="3607"/>
                  </a:lnTo>
                  <a:lnTo>
                    <a:pt x="3367" y="3482"/>
                  </a:lnTo>
                  <a:lnTo>
                    <a:pt x="3824" y="3390"/>
                  </a:lnTo>
                  <a:lnTo>
                    <a:pt x="4383" y="3664"/>
                  </a:lnTo>
                  <a:lnTo>
                    <a:pt x="4668" y="3710"/>
                  </a:lnTo>
                  <a:lnTo>
                    <a:pt x="5022" y="3938"/>
                  </a:lnTo>
                  <a:lnTo>
                    <a:pt x="5022" y="4235"/>
                  </a:lnTo>
                  <a:lnTo>
                    <a:pt x="5296" y="4395"/>
                  </a:lnTo>
                  <a:lnTo>
                    <a:pt x="5456" y="4760"/>
                  </a:lnTo>
                  <a:lnTo>
                    <a:pt x="5741" y="4977"/>
                  </a:lnTo>
                  <a:lnTo>
                    <a:pt x="5707" y="5114"/>
                  </a:lnTo>
                  <a:lnTo>
                    <a:pt x="5855" y="5205"/>
                  </a:lnTo>
                  <a:lnTo>
                    <a:pt x="5684" y="5273"/>
                  </a:lnTo>
                  <a:lnTo>
                    <a:pt x="5250" y="5250"/>
                  </a:lnTo>
                  <a:lnTo>
                    <a:pt x="5170" y="5114"/>
                  </a:lnTo>
                  <a:lnTo>
                    <a:pt x="5022" y="5193"/>
                  </a:lnTo>
                  <a:lnTo>
                    <a:pt x="5090" y="5342"/>
                  </a:lnTo>
                  <a:lnTo>
                    <a:pt x="4942" y="5627"/>
                  </a:lnTo>
                  <a:lnTo>
                    <a:pt x="4862" y="5935"/>
                  </a:lnTo>
                  <a:lnTo>
                    <a:pt x="4691" y="6027"/>
                  </a:lnTo>
                  <a:lnTo>
                    <a:pt x="5033" y="6186"/>
                  </a:lnTo>
                  <a:lnTo>
                    <a:pt x="5353" y="6049"/>
                  </a:lnTo>
                  <a:lnTo>
                    <a:pt x="5695" y="6198"/>
                  </a:lnTo>
                  <a:lnTo>
                    <a:pt x="6163" y="5547"/>
                  </a:lnTo>
                  <a:lnTo>
                    <a:pt x="6346" y="5056"/>
                  </a:lnTo>
                  <a:lnTo>
                    <a:pt x="6996" y="4942"/>
                  </a:lnTo>
                  <a:lnTo>
                    <a:pt x="7087" y="5285"/>
                  </a:lnTo>
                  <a:lnTo>
                    <a:pt x="8229" y="5502"/>
                  </a:lnTo>
                  <a:lnTo>
                    <a:pt x="8480" y="5707"/>
                  </a:lnTo>
                  <a:lnTo>
                    <a:pt x="7829" y="6004"/>
                  </a:lnTo>
                  <a:lnTo>
                    <a:pt x="7738" y="6175"/>
                  </a:lnTo>
                  <a:lnTo>
                    <a:pt x="8560" y="6426"/>
                  </a:lnTo>
                  <a:lnTo>
                    <a:pt x="8480" y="6848"/>
                  </a:lnTo>
                  <a:lnTo>
                    <a:pt x="8902" y="7031"/>
                  </a:lnTo>
                  <a:lnTo>
                    <a:pt x="9804" y="6517"/>
                  </a:lnTo>
                  <a:lnTo>
                    <a:pt x="10557" y="6357"/>
                  </a:lnTo>
                  <a:lnTo>
                    <a:pt x="10648" y="6049"/>
                  </a:lnTo>
                  <a:lnTo>
                    <a:pt x="9918" y="6106"/>
                  </a:lnTo>
                  <a:lnTo>
                    <a:pt x="9530" y="5890"/>
                  </a:lnTo>
                  <a:lnTo>
                    <a:pt x="9393" y="5330"/>
                  </a:lnTo>
                  <a:lnTo>
                    <a:pt x="9941" y="4999"/>
                  </a:lnTo>
                  <a:lnTo>
                    <a:pt x="10602" y="4965"/>
                  </a:lnTo>
                  <a:lnTo>
                    <a:pt x="11025" y="4680"/>
                  </a:lnTo>
                  <a:lnTo>
                    <a:pt x="11584" y="4600"/>
                  </a:lnTo>
                  <a:lnTo>
                    <a:pt x="11527" y="4201"/>
                  </a:lnTo>
                  <a:lnTo>
                    <a:pt x="11846" y="3961"/>
                  </a:lnTo>
                  <a:lnTo>
                    <a:pt x="12508" y="3892"/>
                  </a:lnTo>
                  <a:lnTo>
                    <a:pt x="12554" y="3596"/>
                  </a:lnTo>
                  <a:lnTo>
                    <a:pt x="12303" y="3105"/>
                  </a:lnTo>
                  <a:lnTo>
                    <a:pt x="12485" y="2649"/>
                  </a:lnTo>
                  <a:lnTo>
                    <a:pt x="12428" y="2375"/>
                  </a:lnTo>
                  <a:lnTo>
                    <a:pt x="11344" y="2089"/>
                  </a:lnTo>
                  <a:lnTo>
                    <a:pt x="10933" y="2112"/>
                  </a:lnTo>
                  <a:lnTo>
                    <a:pt x="10420" y="1690"/>
                  </a:lnTo>
                  <a:lnTo>
                    <a:pt x="9918" y="1838"/>
                  </a:lnTo>
                  <a:lnTo>
                    <a:pt x="8971" y="1519"/>
                  </a:lnTo>
                  <a:lnTo>
                    <a:pt x="8948" y="1348"/>
                  </a:lnTo>
                  <a:lnTo>
                    <a:pt x="8628" y="971"/>
                  </a:lnTo>
                  <a:lnTo>
                    <a:pt x="8058" y="937"/>
                  </a:lnTo>
                  <a:lnTo>
                    <a:pt x="7966" y="663"/>
                  </a:lnTo>
                  <a:lnTo>
                    <a:pt x="8092" y="48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2610425" y="3795125"/>
              <a:ext cx="97300" cy="109875"/>
            </a:xfrm>
            <a:custGeom>
              <a:avLst/>
              <a:gdLst/>
              <a:ahLst/>
              <a:cxnLst/>
              <a:rect l="l" t="t" r="r" b="b"/>
              <a:pathLst>
                <a:path w="3892" h="4395" extrusionOk="0">
                  <a:moveTo>
                    <a:pt x="3892" y="3333"/>
                  </a:moveTo>
                  <a:lnTo>
                    <a:pt x="3595" y="2797"/>
                  </a:lnTo>
                  <a:lnTo>
                    <a:pt x="3869" y="2374"/>
                  </a:lnTo>
                  <a:lnTo>
                    <a:pt x="3321" y="1758"/>
                  </a:lnTo>
                  <a:lnTo>
                    <a:pt x="2637" y="1256"/>
                  </a:lnTo>
                  <a:lnTo>
                    <a:pt x="1758" y="674"/>
                  </a:lnTo>
                  <a:lnTo>
                    <a:pt x="1484" y="708"/>
                  </a:lnTo>
                  <a:lnTo>
                    <a:pt x="605" y="1"/>
                  </a:lnTo>
                  <a:lnTo>
                    <a:pt x="115" y="103"/>
                  </a:lnTo>
                  <a:lnTo>
                    <a:pt x="46" y="834"/>
                  </a:lnTo>
                  <a:lnTo>
                    <a:pt x="0" y="1758"/>
                  </a:lnTo>
                  <a:lnTo>
                    <a:pt x="160" y="2660"/>
                  </a:lnTo>
                  <a:lnTo>
                    <a:pt x="35" y="2854"/>
                  </a:lnTo>
                  <a:lnTo>
                    <a:pt x="92" y="3459"/>
                  </a:lnTo>
                  <a:lnTo>
                    <a:pt x="640" y="3961"/>
                  </a:lnTo>
                  <a:lnTo>
                    <a:pt x="1153" y="3926"/>
                  </a:lnTo>
                  <a:lnTo>
                    <a:pt x="1929" y="4314"/>
                  </a:lnTo>
                  <a:lnTo>
                    <a:pt x="2317" y="4223"/>
                  </a:lnTo>
                  <a:lnTo>
                    <a:pt x="2911" y="4394"/>
                  </a:lnTo>
                  <a:lnTo>
                    <a:pt x="3664" y="390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586475" y="1543225"/>
              <a:ext cx="1932400" cy="1139800"/>
            </a:xfrm>
            <a:custGeom>
              <a:avLst/>
              <a:gdLst/>
              <a:ahLst/>
              <a:cxnLst/>
              <a:rect l="l" t="t" r="r" b="b"/>
              <a:pathLst>
                <a:path w="77296" h="45592" extrusionOk="0">
                  <a:moveTo>
                    <a:pt x="2716" y="45432"/>
                  </a:moveTo>
                  <a:lnTo>
                    <a:pt x="3002" y="45307"/>
                  </a:lnTo>
                  <a:lnTo>
                    <a:pt x="3355" y="45101"/>
                  </a:lnTo>
                  <a:lnTo>
                    <a:pt x="3390" y="45044"/>
                  </a:lnTo>
                  <a:lnTo>
                    <a:pt x="3253" y="44736"/>
                  </a:lnTo>
                  <a:lnTo>
                    <a:pt x="3161" y="44622"/>
                  </a:lnTo>
                  <a:lnTo>
                    <a:pt x="3047" y="44531"/>
                  </a:lnTo>
                  <a:lnTo>
                    <a:pt x="2773" y="44371"/>
                  </a:lnTo>
                  <a:lnTo>
                    <a:pt x="2716" y="44359"/>
                  </a:lnTo>
                  <a:lnTo>
                    <a:pt x="2659" y="44451"/>
                  </a:lnTo>
                  <a:lnTo>
                    <a:pt x="2659" y="44633"/>
                  </a:lnTo>
                  <a:lnTo>
                    <a:pt x="2488" y="44770"/>
                  </a:lnTo>
                  <a:lnTo>
                    <a:pt x="2431" y="44873"/>
                  </a:lnTo>
                  <a:lnTo>
                    <a:pt x="2488" y="45204"/>
                  </a:lnTo>
                  <a:lnTo>
                    <a:pt x="2397" y="45455"/>
                  </a:lnTo>
                  <a:lnTo>
                    <a:pt x="2568" y="45592"/>
                  </a:lnTo>
                  <a:close/>
                  <a:moveTo>
                    <a:pt x="2625" y="44017"/>
                  </a:moveTo>
                  <a:lnTo>
                    <a:pt x="2716" y="43914"/>
                  </a:lnTo>
                  <a:lnTo>
                    <a:pt x="2545" y="43777"/>
                  </a:lnTo>
                  <a:lnTo>
                    <a:pt x="2283" y="43686"/>
                  </a:lnTo>
                  <a:lnTo>
                    <a:pt x="2191" y="43766"/>
                  </a:lnTo>
                  <a:lnTo>
                    <a:pt x="2191" y="43823"/>
                  </a:lnTo>
                  <a:lnTo>
                    <a:pt x="2260" y="43892"/>
                  </a:lnTo>
                  <a:lnTo>
                    <a:pt x="2340" y="44086"/>
                  </a:lnTo>
                  <a:close/>
                  <a:moveTo>
                    <a:pt x="2203" y="43538"/>
                  </a:moveTo>
                  <a:lnTo>
                    <a:pt x="1826" y="43504"/>
                  </a:lnTo>
                  <a:lnTo>
                    <a:pt x="1746" y="43606"/>
                  </a:lnTo>
                  <a:lnTo>
                    <a:pt x="2157" y="43629"/>
                  </a:lnTo>
                  <a:close/>
                  <a:moveTo>
                    <a:pt x="1530" y="43401"/>
                  </a:moveTo>
                  <a:lnTo>
                    <a:pt x="1370" y="43104"/>
                  </a:lnTo>
                  <a:lnTo>
                    <a:pt x="1336" y="43047"/>
                  </a:lnTo>
                  <a:lnTo>
                    <a:pt x="1084" y="43173"/>
                  </a:lnTo>
                  <a:lnTo>
                    <a:pt x="1107" y="43207"/>
                  </a:lnTo>
                  <a:lnTo>
                    <a:pt x="1164" y="43424"/>
                  </a:lnTo>
                  <a:lnTo>
                    <a:pt x="1415" y="43446"/>
                  </a:lnTo>
                  <a:lnTo>
                    <a:pt x="1472" y="43458"/>
                  </a:lnTo>
                  <a:close/>
                  <a:moveTo>
                    <a:pt x="343" y="42807"/>
                  </a:moveTo>
                  <a:lnTo>
                    <a:pt x="388" y="42591"/>
                  </a:lnTo>
                  <a:lnTo>
                    <a:pt x="206" y="42579"/>
                  </a:lnTo>
                  <a:lnTo>
                    <a:pt x="57" y="42659"/>
                  </a:lnTo>
                  <a:lnTo>
                    <a:pt x="0" y="42739"/>
                  </a:lnTo>
                  <a:lnTo>
                    <a:pt x="229" y="42887"/>
                  </a:lnTo>
                  <a:close/>
                  <a:moveTo>
                    <a:pt x="59138" y="18100"/>
                  </a:moveTo>
                  <a:lnTo>
                    <a:pt x="58910" y="18100"/>
                  </a:lnTo>
                  <a:lnTo>
                    <a:pt x="58716" y="18442"/>
                  </a:lnTo>
                  <a:lnTo>
                    <a:pt x="57278" y="18442"/>
                  </a:lnTo>
                  <a:lnTo>
                    <a:pt x="54882" y="18442"/>
                  </a:lnTo>
                  <a:lnTo>
                    <a:pt x="52496" y="18442"/>
                  </a:lnTo>
                  <a:lnTo>
                    <a:pt x="50385" y="18442"/>
                  </a:lnTo>
                  <a:lnTo>
                    <a:pt x="48297" y="18442"/>
                  </a:lnTo>
                  <a:lnTo>
                    <a:pt x="46220" y="18442"/>
                  </a:lnTo>
                  <a:lnTo>
                    <a:pt x="44086" y="18442"/>
                  </a:lnTo>
                  <a:lnTo>
                    <a:pt x="43401" y="18442"/>
                  </a:lnTo>
                  <a:lnTo>
                    <a:pt x="41312" y="18442"/>
                  </a:lnTo>
                  <a:lnTo>
                    <a:pt x="39338" y="18442"/>
                  </a:lnTo>
                  <a:lnTo>
                    <a:pt x="39098" y="19173"/>
                  </a:lnTo>
                  <a:lnTo>
                    <a:pt x="38768" y="19892"/>
                  </a:lnTo>
                  <a:lnTo>
                    <a:pt x="38437" y="20120"/>
                  </a:lnTo>
                  <a:lnTo>
                    <a:pt x="38596" y="19287"/>
                  </a:lnTo>
                  <a:lnTo>
                    <a:pt x="37763" y="18979"/>
                  </a:lnTo>
                  <a:lnTo>
                    <a:pt x="37569" y="19150"/>
                  </a:lnTo>
                  <a:lnTo>
                    <a:pt x="37512" y="19572"/>
                  </a:lnTo>
                  <a:lnTo>
                    <a:pt x="37250" y="20337"/>
                  </a:lnTo>
                  <a:lnTo>
                    <a:pt x="36656" y="21524"/>
                  </a:lnTo>
                  <a:lnTo>
                    <a:pt x="36086" y="22323"/>
                  </a:lnTo>
                  <a:lnTo>
                    <a:pt x="35515" y="23121"/>
                  </a:lnTo>
                  <a:lnTo>
                    <a:pt x="34739" y="23943"/>
                  </a:lnTo>
                  <a:lnTo>
                    <a:pt x="34579" y="24616"/>
                  </a:lnTo>
                  <a:lnTo>
                    <a:pt x="34180" y="25370"/>
                  </a:lnTo>
                  <a:lnTo>
                    <a:pt x="33632" y="26111"/>
                  </a:lnTo>
                  <a:lnTo>
                    <a:pt x="33769" y="26602"/>
                  </a:lnTo>
                  <a:lnTo>
                    <a:pt x="33495" y="27344"/>
                  </a:lnTo>
                  <a:lnTo>
                    <a:pt x="33712" y="28109"/>
                  </a:lnTo>
                  <a:lnTo>
                    <a:pt x="33895" y="28428"/>
                  </a:lnTo>
                  <a:lnTo>
                    <a:pt x="33780" y="28645"/>
                  </a:lnTo>
                  <a:lnTo>
                    <a:pt x="33837" y="29923"/>
                  </a:lnTo>
                  <a:lnTo>
                    <a:pt x="34203" y="30847"/>
                  </a:lnTo>
                  <a:lnTo>
                    <a:pt x="34089" y="31350"/>
                  </a:lnTo>
                  <a:lnTo>
                    <a:pt x="34225" y="31498"/>
                  </a:lnTo>
                  <a:lnTo>
                    <a:pt x="34887" y="31589"/>
                  </a:lnTo>
                  <a:lnTo>
                    <a:pt x="35070" y="31840"/>
                  </a:lnTo>
                  <a:lnTo>
                    <a:pt x="35469" y="31875"/>
                  </a:lnTo>
                  <a:lnTo>
                    <a:pt x="35458" y="32148"/>
                  </a:lnTo>
                  <a:lnTo>
                    <a:pt x="35766" y="32251"/>
                  </a:lnTo>
                  <a:lnTo>
                    <a:pt x="36063" y="32776"/>
                  </a:lnTo>
                  <a:lnTo>
                    <a:pt x="36029" y="33233"/>
                  </a:lnTo>
                  <a:lnTo>
                    <a:pt x="36919" y="33164"/>
                  </a:lnTo>
                  <a:lnTo>
                    <a:pt x="37923" y="33061"/>
                  </a:lnTo>
                  <a:lnTo>
                    <a:pt x="37775" y="33244"/>
                  </a:lnTo>
                  <a:lnTo>
                    <a:pt x="38790" y="33689"/>
                  </a:lnTo>
                  <a:lnTo>
                    <a:pt x="40320" y="34317"/>
                  </a:lnTo>
                  <a:lnTo>
                    <a:pt x="41849" y="34317"/>
                  </a:lnTo>
                  <a:lnTo>
                    <a:pt x="42454" y="34317"/>
                  </a:lnTo>
                  <a:lnTo>
                    <a:pt x="42568" y="33952"/>
                  </a:lnTo>
                  <a:lnTo>
                    <a:pt x="43903" y="33952"/>
                  </a:lnTo>
                  <a:lnTo>
                    <a:pt x="44086" y="34260"/>
                  </a:lnTo>
                  <a:lnTo>
                    <a:pt x="44382" y="34545"/>
                  </a:lnTo>
                  <a:lnTo>
                    <a:pt x="44725" y="34944"/>
                  </a:lnTo>
                  <a:lnTo>
                    <a:pt x="44839" y="35412"/>
                  </a:lnTo>
                  <a:lnTo>
                    <a:pt x="44896" y="35914"/>
                  </a:lnTo>
                  <a:lnTo>
                    <a:pt x="45215" y="36188"/>
                  </a:lnTo>
                  <a:lnTo>
                    <a:pt x="45786" y="36451"/>
                  </a:lnTo>
                  <a:lnTo>
                    <a:pt x="46471" y="35743"/>
                  </a:lnTo>
                  <a:lnTo>
                    <a:pt x="47098" y="35732"/>
                  </a:lnTo>
                  <a:lnTo>
                    <a:pt x="47532" y="36086"/>
                  </a:lnTo>
                  <a:lnTo>
                    <a:pt x="47760" y="36713"/>
                  </a:lnTo>
                  <a:lnTo>
                    <a:pt x="47909" y="37238"/>
                  </a:lnTo>
                  <a:lnTo>
                    <a:pt x="48251" y="37752"/>
                  </a:lnTo>
                  <a:lnTo>
                    <a:pt x="48274" y="38391"/>
                  </a:lnTo>
                  <a:lnTo>
                    <a:pt x="48388" y="38825"/>
                  </a:lnTo>
                  <a:lnTo>
                    <a:pt x="48947" y="39110"/>
                  </a:lnTo>
                  <a:lnTo>
                    <a:pt x="49461" y="39304"/>
                  </a:lnTo>
                  <a:lnTo>
                    <a:pt x="49757" y="39281"/>
                  </a:lnTo>
                  <a:lnTo>
                    <a:pt x="49678" y="38961"/>
                  </a:lnTo>
                  <a:lnTo>
                    <a:pt x="49735" y="38528"/>
                  </a:lnTo>
                  <a:lnTo>
                    <a:pt x="49872" y="37900"/>
                  </a:lnTo>
                  <a:lnTo>
                    <a:pt x="50145" y="37501"/>
                  </a:lnTo>
                  <a:lnTo>
                    <a:pt x="50670" y="37056"/>
                  </a:lnTo>
                  <a:lnTo>
                    <a:pt x="51526" y="36668"/>
                  </a:lnTo>
                  <a:lnTo>
                    <a:pt x="52405" y="35994"/>
                  </a:lnTo>
                  <a:lnTo>
                    <a:pt x="53101" y="35789"/>
                  </a:lnTo>
                  <a:lnTo>
                    <a:pt x="53603" y="35732"/>
                  </a:lnTo>
                  <a:lnTo>
                    <a:pt x="54094" y="35926"/>
                  </a:lnTo>
                  <a:lnTo>
                    <a:pt x="54802" y="35812"/>
                  </a:lnTo>
                  <a:lnTo>
                    <a:pt x="55270" y="36302"/>
                  </a:lnTo>
                  <a:lnTo>
                    <a:pt x="55806" y="36325"/>
                  </a:lnTo>
                  <a:lnTo>
                    <a:pt x="56148" y="36154"/>
                  </a:lnTo>
                  <a:lnTo>
                    <a:pt x="56399" y="36280"/>
                  </a:lnTo>
                  <a:lnTo>
                    <a:pt x="56582" y="36166"/>
                  </a:lnTo>
                  <a:lnTo>
                    <a:pt x="56456" y="35983"/>
                  </a:lnTo>
                  <a:lnTo>
                    <a:pt x="56548" y="35629"/>
                  </a:lnTo>
                  <a:lnTo>
                    <a:pt x="56479" y="35389"/>
                  </a:lnTo>
                  <a:lnTo>
                    <a:pt x="56822" y="35241"/>
                  </a:lnTo>
                  <a:lnTo>
                    <a:pt x="57426" y="35184"/>
                  </a:lnTo>
                  <a:lnTo>
                    <a:pt x="58088" y="35287"/>
                  </a:lnTo>
                  <a:lnTo>
                    <a:pt x="58979" y="35173"/>
                  </a:lnTo>
                  <a:lnTo>
                    <a:pt x="59401" y="35389"/>
                  </a:lnTo>
                  <a:lnTo>
                    <a:pt x="59686" y="35812"/>
                  </a:lnTo>
                  <a:lnTo>
                    <a:pt x="59812" y="35857"/>
                  </a:lnTo>
                  <a:lnTo>
                    <a:pt x="60690" y="35447"/>
                  </a:lnTo>
                  <a:lnTo>
                    <a:pt x="60953" y="35583"/>
                  </a:lnTo>
                  <a:lnTo>
                    <a:pt x="61387" y="36337"/>
                  </a:lnTo>
                  <a:lnTo>
                    <a:pt x="61501" y="36839"/>
                  </a:lnTo>
                  <a:lnTo>
                    <a:pt x="61215" y="37444"/>
                  </a:lnTo>
                  <a:lnTo>
                    <a:pt x="61272" y="37797"/>
                  </a:lnTo>
                  <a:lnTo>
                    <a:pt x="61501" y="38494"/>
                  </a:lnTo>
                  <a:lnTo>
                    <a:pt x="61786" y="39281"/>
                  </a:lnTo>
                  <a:lnTo>
                    <a:pt x="62037" y="39475"/>
                  </a:lnTo>
                  <a:lnTo>
                    <a:pt x="62094" y="39874"/>
                  </a:lnTo>
                  <a:lnTo>
                    <a:pt x="62471" y="39989"/>
                  </a:lnTo>
                  <a:lnTo>
                    <a:pt x="62710" y="39874"/>
                  </a:lnTo>
                  <a:lnTo>
                    <a:pt x="62996" y="39327"/>
                  </a:lnTo>
                  <a:lnTo>
                    <a:pt x="63098" y="38961"/>
                  </a:lnTo>
                  <a:lnTo>
                    <a:pt x="63224" y="38357"/>
                  </a:lnTo>
                  <a:lnTo>
                    <a:pt x="63053" y="37295"/>
                  </a:lnTo>
                  <a:lnTo>
                    <a:pt x="63121" y="36907"/>
                  </a:lnTo>
                  <a:lnTo>
                    <a:pt x="62916" y="36268"/>
                  </a:lnTo>
                  <a:lnTo>
                    <a:pt x="62813" y="35504"/>
                  </a:lnTo>
                  <a:lnTo>
                    <a:pt x="62824" y="34876"/>
                  </a:lnTo>
                  <a:lnTo>
                    <a:pt x="63087" y="34225"/>
                  </a:lnTo>
                  <a:lnTo>
                    <a:pt x="63578" y="33689"/>
                  </a:lnTo>
                  <a:lnTo>
                    <a:pt x="64114" y="33255"/>
                  </a:lnTo>
                  <a:lnTo>
                    <a:pt x="65095" y="32673"/>
                  </a:lnTo>
                  <a:lnTo>
                    <a:pt x="65278" y="32365"/>
                  </a:lnTo>
                  <a:lnTo>
                    <a:pt x="65746" y="32034"/>
                  </a:lnTo>
                  <a:lnTo>
                    <a:pt x="66145" y="31977"/>
                  </a:lnTo>
                  <a:lnTo>
                    <a:pt x="66773" y="31429"/>
                  </a:lnTo>
                  <a:lnTo>
                    <a:pt x="67629" y="31167"/>
                  </a:lnTo>
                  <a:lnTo>
                    <a:pt x="68291" y="30482"/>
                  </a:lnTo>
                  <a:lnTo>
                    <a:pt x="68416" y="29546"/>
                  </a:lnTo>
                  <a:lnTo>
                    <a:pt x="68428" y="29238"/>
                  </a:lnTo>
                  <a:lnTo>
                    <a:pt x="68234" y="29181"/>
                  </a:lnTo>
                  <a:lnTo>
                    <a:pt x="68451" y="28303"/>
                  </a:lnTo>
                  <a:lnTo>
                    <a:pt x="68017" y="27994"/>
                  </a:lnTo>
                  <a:lnTo>
                    <a:pt x="68473" y="28143"/>
                  </a:lnTo>
                  <a:lnTo>
                    <a:pt x="68473" y="27549"/>
                  </a:lnTo>
                  <a:lnTo>
                    <a:pt x="68747" y="27173"/>
                  </a:lnTo>
                  <a:lnTo>
                    <a:pt x="68599" y="27926"/>
                  </a:lnTo>
                  <a:lnTo>
                    <a:pt x="68884" y="28280"/>
                  </a:lnTo>
                  <a:lnTo>
                    <a:pt x="68473" y="28907"/>
                  </a:lnTo>
                  <a:lnTo>
                    <a:pt x="68531" y="28942"/>
                  </a:lnTo>
                  <a:lnTo>
                    <a:pt x="69158" y="28211"/>
                  </a:lnTo>
                  <a:lnTo>
                    <a:pt x="69501" y="27857"/>
                  </a:lnTo>
                  <a:lnTo>
                    <a:pt x="69592" y="27492"/>
                  </a:lnTo>
                  <a:lnTo>
                    <a:pt x="69455" y="27344"/>
                  </a:lnTo>
                  <a:lnTo>
                    <a:pt x="69444" y="26842"/>
                  </a:lnTo>
                  <a:lnTo>
                    <a:pt x="69615" y="27070"/>
                  </a:lnTo>
                  <a:lnTo>
                    <a:pt x="69774" y="27127"/>
                  </a:lnTo>
                  <a:lnTo>
                    <a:pt x="69763" y="27355"/>
                  </a:lnTo>
                  <a:lnTo>
                    <a:pt x="70505" y="26659"/>
                  </a:lnTo>
                  <a:lnTo>
                    <a:pt x="70859" y="26009"/>
                  </a:lnTo>
                  <a:lnTo>
                    <a:pt x="70653" y="25974"/>
                  </a:lnTo>
                  <a:lnTo>
                    <a:pt x="70961" y="25712"/>
                  </a:lnTo>
                  <a:lnTo>
                    <a:pt x="70904" y="25826"/>
                  </a:lnTo>
                  <a:lnTo>
                    <a:pt x="71372" y="25826"/>
                  </a:lnTo>
                  <a:lnTo>
                    <a:pt x="72479" y="25552"/>
                  </a:lnTo>
                  <a:lnTo>
                    <a:pt x="72331" y="25381"/>
                  </a:lnTo>
                  <a:lnTo>
                    <a:pt x="71201" y="25552"/>
                  </a:lnTo>
                  <a:lnTo>
                    <a:pt x="71886" y="25301"/>
                  </a:lnTo>
                  <a:lnTo>
                    <a:pt x="72331" y="25255"/>
                  </a:lnTo>
                  <a:lnTo>
                    <a:pt x="72673" y="25210"/>
                  </a:lnTo>
                  <a:lnTo>
                    <a:pt x="73255" y="25061"/>
                  </a:lnTo>
                  <a:lnTo>
                    <a:pt x="73598" y="25073"/>
                  </a:lnTo>
                  <a:lnTo>
                    <a:pt x="74134" y="24925"/>
                  </a:lnTo>
                  <a:lnTo>
                    <a:pt x="74282" y="24685"/>
                  </a:lnTo>
                  <a:lnTo>
                    <a:pt x="74123" y="24491"/>
                  </a:lnTo>
                  <a:lnTo>
                    <a:pt x="74100" y="24799"/>
                  </a:lnTo>
                  <a:lnTo>
                    <a:pt x="73792" y="24788"/>
                  </a:lnTo>
                  <a:lnTo>
                    <a:pt x="73712" y="24320"/>
                  </a:lnTo>
                  <a:lnTo>
                    <a:pt x="73871" y="23840"/>
                  </a:lnTo>
                  <a:lnTo>
                    <a:pt x="74065" y="23658"/>
                  </a:lnTo>
                  <a:lnTo>
                    <a:pt x="74625" y="23133"/>
                  </a:lnTo>
                  <a:lnTo>
                    <a:pt x="75469" y="22870"/>
                  </a:lnTo>
                  <a:lnTo>
                    <a:pt x="76325" y="22574"/>
                  </a:lnTo>
                  <a:lnTo>
                    <a:pt x="77215" y="22151"/>
                  </a:lnTo>
                  <a:lnTo>
                    <a:pt x="77192" y="21866"/>
                  </a:lnTo>
                  <a:lnTo>
                    <a:pt x="76896" y="21364"/>
                  </a:lnTo>
                  <a:lnTo>
                    <a:pt x="77295" y="20154"/>
                  </a:lnTo>
                  <a:lnTo>
                    <a:pt x="77078" y="19892"/>
                  </a:lnTo>
                  <a:lnTo>
                    <a:pt x="76553" y="20052"/>
                  </a:lnTo>
                  <a:lnTo>
                    <a:pt x="76394" y="19812"/>
                  </a:lnTo>
                  <a:lnTo>
                    <a:pt x="75606" y="20474"/>
                  </a:lnTo>
                  <a:lnTo>
                    <a:pt x="75150" y="21181"/>
                  </a:lnTo>
                  <a:lnTo>
                    <a:pt x="74762" y="21581"/>
                  </a:lnTo>
                  <a:lnTo>
                    <a:pt x="74408" y="21706"/>
                  </a:lnTo>
                  <a:lnTo>
                    <a:pt x="74168" y="21752"/>
                  </a:lnTo>
                  <a:lnTo>
                    <a:pt x="74020" y="21980"/>
                  </a:lnTo>
                  <a:lnTo>
                    <a:pt x="72696" y="21980"/>
                  </a:lnTo>
                  <a:lnTo>
                    <a:pt x="71600" y="21980"/>
                  </a:lnTo>
                  <a:lnTo>
                    <a:pt x="71212" y="22151"/>
                  </a:lnTo>
                  <a:lnTo>
                    <a:pt x="70254" y="22745"/>
                  </a:lnTo>
                  <a:lnTo>
                    <a:pt x="70288" y="22870"/>
                  </a:lnTo>
                  <a:lnTo>
                    <a:pt x="70197" y="23213"/>
                  </a:lnTo>
                  <a:lnTo>
                    <a:pt x="69546" y="23498"/>
                  </a:lnTo>
                  <a:lnTo>
                    <a:pt x="68987" y="23430"/>
                  </a:lnTo>
                  <a:lnTo>
                    <a:pt x="68416" y="23407"/>
                  </a:lnTo>
                  <a:lnTo>
                    <a:pt x="68051" y="23498"/>
                  </a:lnTo>
                  <a:lnTo>
                    <a:pt x="68006" y="23760"/>
                  </a:lnTo>
                  <a:lnTo>
                    <a:pt x="68006" y="23760"/>
                  </a:lnTo>
                  <a:lnTo>
                    <a:pt x="67994" y="23840"/>
                  </a:lnTo>
                  <a:lnTo>
                    <a:pt x="67161" y="24377"/>
                  </a:lnTo>
                  <a:lnTo>
                    <a:pt x="66522" y="24628"/>
                  </a:lnTo>
                  <a:lnTo>
                    <a:pt x="66111" y="24742"/>
                  </a:lnTo>
                  <a:lnTo>
                    <a:pt x="65575" y="24982"/>
                  </a:lnTo>
                  <a:lnTo>
                    <a:pt x="65004" y="25119"/>
                  </a:lnTo>
                  <a:lnTo>
                    <a:pt x="64650" y="25073"/>
                  </a:lnTo>
                  <a:lnTo>
                    <a:pt x="64262" y="24890"/>
                  </a:lnTo>
                  <a:lnTo>
                    <a:pt x="64650" y="24548"/>
                  </a:lnTo>
                  <a:lnTo>
                    <a:pt x="64650" y="24548"/>
                  </a:lnTo>
                  <a:lnTo>
                    <a:pt x="64936" y="24228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563" y="23384"/>
                  </a:lnTo>
                  <a:lnTo>
                    <a:pt x="65632" y="22893"/>
                  </a:lnTo>
                  <a:lnTo>
                    <a:pt x="65404" y="22790"/>
                  </a:lnTo>
                  <a:lnTo>
                    <a:pt x="64799" y="23190"/>
                  </a:lnTo>
                  <a:lnTo>
                    <a:pt x="64662" y="23178"/>
                  </a:lnTo>
                  <a:lnTo>
                    <a:pt x="64707" y="22962"/>
                  </a:lnTo>
                  <a:lnTo>
                    <a:pt x="65255" y="22608"/>
                  </a:lnTo>
                  <a:lnTo>
                    <a:pt x="65483" y="22208"/>
                  </a:lnTo>
                  <a:lnTo>
                    <a:pt x="65575" y="21809"/>
                  </a:lnTo>
                  <a:lnTo>
                    <a:pt x="65198" y="21467"/>
                  </a:lnTo>
                  <a:lnTo>
                    <a:pt x="64662" y="21273"/>
                  </a:lnTo>
                  <a:lnTo>
                    <a:pt x="64422" y="21615"/>
                  </a:lnTo>
                  <a:lnTo>
                    <a:pt x="64228" y="21706"/>
                  </a:lnTo>
                  <a:lnTo>
                    <a:pt x="63909" y="22151"/>
                  </a:lnTo>
                  <a:lnTo>
                    <a:pt x="63966" y="21843"/>
                  </a:lnTo>
                  <a:lnTo>
                    <a:pt x="63600" y="22060"/>
                  </a:lnTo>
                  <a:lnTo>
                    <a:pt x="63292" y="22345"/>
                  </a:lnTo>
                  <a:lnTo>
                    <a:pt x="62927" y="22790"/>
                  </a:lnTo>
                  <a:lnTo>
                    <a:pt x="62745" y="23156"/>
                  </a:lnTo>
                  <a:lnTo>
                    <a:pt x="62756" y="23703"/>
                  </a:lnTo>
                  <a:lnTo>
                    <a:pt x="62493" y="24274"/>
                  </a:lnTo>
                  <a:lnTo>
                    <a:pt x="62026" y="24696"/>
                  </a:lnTo>
                  <a:lnTo>
                    <a:pt x="61832" y="24833"/>
                  </a:lnTo>
                  <a:lnTo>
                    <a:pt x="61603" y="24925"/>
                  </a:lnTo>
                  <a:lnTo>
                    <a:pt x="61341" y="24925"/>
                  </a:lnTo>
                  <a:lnTo>
                    <a:pt x="61295" y="24867"/>
                  </a:lnTo>
                  <a:lnTo>
                    <a:pt x="61284" y="24400"/>
                  </a:lnTo>
                  <a:lnTo>
                    <a:pt x="61387" y="24171"/>
                  </a:lnTo>
                  <a:lnTo>
                    <a:pt x="61489" y="23954"/>
                  </a:lnTo>
                  <a:lnTo>
                    <a:pt x="61569" y="23532"/>
                  </a:lnTo>
                  <a:lnTo>
                    <a:pt x="61923" y="23030"/>
                  </a:lnTo>
                  <a:lnTo>
                    <a:pt x="62345" y="22414"/>
                  </a:lnTo>
                  <a:lnTo>
                    <a:pt x="62996" y="21752"/>
                  </a:lnTo>
                  <a:lnTo>
                    <a:pt x="62893" y="21752"/>
                  </a:lnTo>
                  <a:lnTo>
                    <a:pt x="62128" y="22323"/>
                  </a:lnTo>
                  <a:lnTo>
                    <a:pt x="62071" y="22220"/>
                  </a:lnTo>
                  <a:lnTo>
                    <a:pt x="62482" y="21889"/>
                  </a:lnTo>
                  <a:lnTo>
                    <a:pt x="63155" y="21318"/>
                  </a:lnTo>
                  <a:lnTo>
                    <a:pt x="63680" y="21250"/>
                  </a:lnTo>
                  <a:lnTo>
                    <a:pt x="64308" y="21067"/>
                  </a:lnTo>
                  <a:lnTo>
                    <a:pt x="64833" y="21158"/>
                  </a:lnTo>
                  <a:lnTo>
                    <a:pt x="64856" y="21158"/>
                  </a:lnTo>
                  <a:lnTo>
                    <a:pt x="65518" y="21090"/>
                  </a:lnTo>
                  <a:lnTo>
                    <a:pt x="65312" y="20736"/>
                  </a:lnTo>
                  <a:lnTo>
                    <a:pt x="65312" y="20736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4936" y="20668"/>
                  </a:lnTo>
                  <a:lnTo>
                    <a:pt x="64879" y="20417"/>
                  </a:lnTo>
                  <a:lnTo>
                    <a:pt x="64148" y="20497"/>
                  </a:lnTo>
                  <a:lnTo>
                    <a:pt x="63441" y="20691"/>
                  </a:lnTo>
                  <a:lnTo>
                    <a:pt x="63087" y="20360"/>
                  </a:lnTo>
                  <a:lnTo>
                    <a:pt x="62722" y="20246"/>
                  </a:lnTo>
                  <a:lnTo>
                    <a:pt x="63167" y="19778"/>
                  </a:lnTo>
                  <a:lnTo>
                    <a:pt x="62414" y="20063"/>
                  </a:lnTo>
                  <a:lnTo>
                    <a:pt x="61717" y="20360"/>
                  </a:lnTo>
                  <a:lnTo>
                    <a:pt x="61056" y="20576"/>
                  </a:lnTo>
                  <a:lnTo>
                    <a:pt x="60759" y="20280"/>
                  </a:lnTo>
                  <a:lnTo>
                    <a:pt x="59971" y="20462"/>
                  </a:lnTo>
                  <a:lnTo>
                    <a:pt x="60028" y="20337"/>
                  </a:lnTo>
                  <a:lnTo>
                    <a:pt x="60690" y="19960"/>
                  </a:lnTo>
                  <a:lnTo>
                    <a:pt x="61352" y="19606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1444" y="19081"/>
                  </a:lnTo>
                  <a:lnTo>
                    <a:pt x="60816" y="19196"/>
                  </a:lnTo>
                  <a:lnTo>
                    <a:pt x="60268" y="18922"/>
                  </a:lnTo>
                  <a:lnTo>
                    <a:pt x="59618" y="18785"/>
                  </a:lnTo>
                  <a:lnTo>
                    <a:pt x="59161" y="18728"/>
                  </a:lnTo>
                  <a:lnTo>
                    <a:pt x="59013" y="18579"/>
                  </a:lnTo>
                  <a:close/>
                  <a:moveTo>
                    <a:pt x="24810" y="11413"/>
                  </a:moveTo>
                  <a:lnTo>
                    <a:pt x="25792" y="11013"/>
                  </a:lnTo>
                  <a:lnTo>
                    <a:pt x="25792" y="10751"/>
                  </a:lnTo>
                  <a:lnTo>
                    <a:pt x="25427" y="10694"/>
                  </a:lnTo>
                  <a:lnTo>
                    <a:pt x="24936" y="10819"/>
                  </a:lnTo>
                  <a:lnTo>
                    <a:pt x="24023" y="11127"/>
                  </a:lnTo>
                  <a:lnTo>
                    <a:pt x="23715" y="11504"/>
                  </a:lnTo>
                  <a:lnTo>
                    <a:pt x="23818" y="11732"/>
                  </a:lnTo>
                  <a:close/>
                  <a:moveTo>
                    <a:pt x="19287" y="9073"/>
                  </a:moveTo>
                  <a:lnTo>
                    <a:pt x="19618" y="8742"/>
                  </a:lnTo>
                  <a:lnTo>
                    <a:pt x="19207" y="8674"/>
                  </a:lnTo>
                  <a:lnTo>
                    <a:pt x="18397" y="8811"/>
                  </a:lnTo>
                  <a:lnTo>
                    <a:pt x="18511" y="9039"/>
                  </a:lnTo>
                  <a:lnTo>
                    <a:pt x="18739" y="9199"/>
                  </a:lnTo>
                  <a:close/>
                  <a:moveTo>
                    <a:pt x="19458" y="5889"/>
                  </a:moveTo>
                  <a:lnTo>
                    <a:pt x="19024" y="6197"/>
                  </a:lnTo>
                  <a:lnTo>
                    <a:pt x="19081" y="6277"/>
                  </a:lnTo>
                  <a:lnTo>
                    <a:pt x="19675" y="6220"/>
                  </a:lnTo>
                  <a:lnTo>
                    <a:pt x="19721" y="6368"/>
                  </a:lnTo>
                  <a:lnTo>
                    <a:pt x="19960" y="6540"/>
                  </a:lnTo>
                  <a:lnTo>
                    <a:pt x="20656" y="6368"/>
                  </a:lnTo>
                  <a:lnTo>
                    <a:pt x="20828" y="6288"/>
                  </a:lnTo>
                  <a:lnTo>
                    <a:pt x="20360" y="6174"/>
                  </a:lnTo>
                  <a:lnTo>
                    <a:pt x="20131" y="5957"/>
                  </a:lnTo>
                  <a:lnTo>
                    <a:pt x="19652" y="6049"/>
                  </a:lnTo>
                  <a:close/>
                  <a:moveTo>
                    <a:pt x="37284" y="149"/>
                  </a:moveTo>
                  <a:lnTo>
                    <a:pt x="36656" y="0"/>
                  </a:lnTo>
                  <a:lnTo>
                    <a:pt x="35196" y="400"/>
                  </a:lnTo>
                  <a:lnTo>
                    <a:pt x="34739" y="354"/>
                  </a:lnTo>
                  <a:lnTo>
                    <a:pt x="33176" y="685"/>
                  </a:lnTo>
                  <a:lnTo>
                    <a:pt x="32491" y="765"/>
                  </a:lnTo>
                  <a:lnTo>
                    <a:pt x="31372" y="1119"/>
                  </a:lnTo>
                  <a:lnTo>
                    <a:pt x="30688" y="1495"/>
                  </a:lnTo>
                  <a:lnTo>
                    <a:pt x="29467" y="1849"/>
                  </a:lnTo>
                  <a:lnTo>
                    <a:pt x="28371" y="1861"/>
                  </a:lnTo>
                  <a:lnTo>
                    <a:pt x="27481" y="2283"/>
                  </a:lnTo>
                  <a:lnTo>
                    <a:pt x="27937" y="2522"/>
                  </a:lnTo>
                  <a:lnTo>
                    <a:pt x="28029" y="2853"/>
                  </a:lnTo>
                  <a:lnTo>
                    <a:pt x="27915" y="3230"/>
                  </a:lnTo>
                  <a:lnTo>
                    <a:pt x="28245" y="3538"/>
                  </a:lnTo>
                  <a:lnTo>
                    <a:pt x="28074" y="4029"/>
                  </a:lnTo>
                  <a:lnTo>
                    <a:pt x="26762" y="4063"/>
                  </a:lnTo>
                  <a:lnTo>
                    <a:pt x="27378" y="3664"/>
                  </a:lnTo>
                  <a:lnTo>
                    <a:pt x="26899" y="3664"/>
                  </a:lnTo>
                  <a:lnTo>
                    <a:pt x="25027" y="4052"/>
                  </a:lnTo>
                  <a:lnTo>
                    <a:pt x="23726" y="4371"/>
                  </a:lnTo>
                  <a:lnTo>
                    <a:pt x="23863" y="4851"/>
                  </a:lnTo>
                  <a:lnTo>
                    <a:pt x="23692" y="5159"/>
                  </a:lnTo>
                  <a:lnTo>
                    <a:pt x="24343" y="5364"/>
                  </a:lnTo>
                  <a:lnTo>
                    <a:pt x="25324" y="5261"/>
                  </a:lnTo>
                  <a:lnTo>
                    <a:pt x="25575" y="5444"/>
                  </a:lnTo>
                  <a:lnTo>
                    <a:pt x="25997" y="5261"/>
                  </a:lnTo>
                  <a:lnTo>
                    <a:pt x="26865" y="5090"/>
                  </a:lnTo>
                  <a:lnTo>
                    <a:pt x="27253" y="5090"/>
                  </a:lnTo>
                  <a:lnTo>
                    <a:pt x="26408" y="5387"/>
                  </a:lnTo>
                  <a:lnTo>
                    <a:pt x="26568" y="5535"/>
                  </a:lnTo>
                  <a:lnTo>
                    <a:pt x="26203" y="5900"/>
                  </a:lnTo>
                  <a:lnTo>
                    <a:pt x="25427" y="6163"/>
                  </a:lnTo>
                  <a:lnTo>
                    <a:pt x="25061" y="6083"/>
                  </a:lnTo>
                  <a:lnTo>
                    <a:pt x="24069" y="6471"/>
                  </a:lnTo>
                  <a:lnTo>
                    <a:pt x="23806" y="6345"/>
                  </a:lnTo>
                  <a:lnTo>
                    <a:pt x="23224" y="6403"/>
                  </a:lnTo>
                  <a:lnTo>
                    <a:pt x="22471" y="6825"/>
                  </a:lnTo>
                  <a:lnTo>
                    <a:pt x="21387" y="7270"/>
                  </a:lnTo>
                  <a:lnTo>
                    <a:pt x="20554" y="7761"/>
                  </a:lnTo>
                  <a:lnTo>
                    <a:pt x="20599" y="8103"/>
                  </a:lnTo>
                  <a:lnTo>
                    <a:pt x="20029" y="8571"/>
                  </a:lnTo>
                  <a:lnTo>
                    <a:pt x="20234" y="8765"/>
                  </a:lnTo>
                  <a:lnTo>
                    <a:pt x="20303" y="9153"/>
                  </a:lnTo>
                  <a:lnTo>
                    <a:pt x="21330" y="8993"/>
                  </a:lnTo>
                  <a:lnTo>
                    <a:pt x="21387" y="9301"/>
                  </a:lnTo>
                  <a:lnTo>
                    <a:pt x="20919" y="9598"/>
                  </a:lnTo>
                  <a:lnTo>
                    <a:pt x="20405" y="10100"/>
                  </a:lnTo>
                  <a:lnTo>
                    <a:pt x="20805" y="10100"/>
                  </a:lnTo>
                  <a:lnTo>
                    <a:pt x="21832" y="9769"/>
                  </a:lnTo>
                  <a:lnTo>
                    <a:pt x="21604" y="10180"/>
                  </a:lnTo>
                  <a:lnTo>
                    <a:pt x="22117" y="9883"/>
                  </a:lnTo>
                  <a:lnTo>
                    <a:pt x="22060" y="10306"/>
                  </a:lnTo>
                  <a:lnTo>
                    <a:pt x="22745" y="9997"/>
                  </a:lnTo>
                  <a:lnTo>
                    <a:pt x="22802" y="10157"/>
                  </a:lnTo>
                  <a:lnTo>
                    <a:pt x="23829" y="9895"/>
                  </a:lnTo>
                  <a:lnTo>
                    <a:pt x="22939" y="10385"/>
                  </a:lnTo>
                  <a:lnTo>
                    <a:pt x="22129" y="11024"/>
                  </a:lnTo>
                  <a:lnTo>
                    <a:pt x="21318" y="11321"/>
                  </a:lnTo>
                  <a:lnTo>
                    <a:pt x="20987" y="11492"/>
                  </a:lnTo>
                  <a:lnTo>
                    <a:pt x="19515" y="12006"/>
                  </a:lnTo>
                  <a:lnTo>
                    <a:pt x="18819" y="12348"/>
                  </a:lnTo>
                  <a:lnTo>
                    <a:pt x="17895" y="12451"/>
                  </a:lnTo>
                  <a:lnTo>
                    <a:pt x="16674" y="12919"/>
                  </a:lnTo>
                  <a:lnTo>
                    <a:pt x="15738" y="13181"/>
                  </a:lnTo>
                  <a:lnTo>
                    <a:pt x="14585" y="13581"/>
                  </a:lnTo>
                  <a:lnTo>
                    <a:pt x="14528" y="13718"/>
                  </a:lnTo>
                  <a:lnTo>
                    <a:pt x="15955" y="13478"/>
                  </a:lnTo>
                  <a:lnTo>
                    <a:pt x="16810" y="13193"/>
                  </a:lnTo>
                  <a:lnTo>
                    <a:pt x="17792" y="12907"/>
                  </a:lnTo>
                  <a:lnTo>
                    <a:pt x="18659" y="12668"/>
                  </a:lnTo>
                  <a:lnTo>
                    <a:pt x="19059" y="12736"/>
                  </a:lnTo>
                  <a:lnTo>
                    <a:pt x="20211" y="12360"/>
                  </a:lnTo>
                  <a:lnTo>
                    <a:pt x="20862" y="11960"/>
                  </a:lnTo>
                  <a:lnTo>
                    <a:pt x="22357" y="11527"/>
                  </a:lnTo>
                  <a:lnTo>
                    <a:pt x="22916" y="11150"/>
                  </a:lnTo>
                  <a:lnTo>
                    <a:pt x="23852" y="10899"/>
                  </a:lnTo>
                  <a:lnTo>
                    <a:pt x="24936" y="10534"/>
                  </a:lnTo>
                  <a:lnTo>
                    <a:pt x="26203" y="9940"/>
                  </a:lnTo>
                  <a:lnTo>
                    <a:pt x="26180" y="9529"/>
                  </a:lnTo>
                  <a:lnTo>
                    <a:pt x="27766" y="8936"/>
                  </a:lnTo>
                  <a:lnTo>
                    <a:pt x="28816" y="8388"/>
                  </a:lnTo>
                  <a:lnTo>
                    <a:pt x="30128" y="7932"/>
                  </a:lnTo>
                  <a:lnTo>
                    <a:pt x="30071" y="8126"/>
                  </a:lnTo>
                  <a:lnTo>
                    <a:pt x="29113" y="8388"/>
                  </a:lnTo>
                  <a:lnTo>
                    <a:pt x="27937" y="9199"/>
                  </a:lnTo>
                  <a:lnTo>
                    <a:pt x="27481" y="9701"/>
                  </a:lnTo>
                  <a:lnTo>
                    <a:pt x="28394" y="9507"/>
                  </a:lnTo>
                  <a:lnTo>
                    <a:pt x="29261" y="9244"/>
                  </a:lnTo>
                  <a:lnTo>
                    <a:pt x="30186" y="9050"/>
                  </a:lnTo>
                  <a:lnTo>
                    <a:pt x="30596" y="9016"/>
                  </a:lnTo>
                  <a:lnTo>
                    <a:pt x="31099" y="8423"/>
                  </a:lnTo>
                  <a:lnTo>
                    <a:pt x="32000" y="8251"/>
                  </a:lnTo>
                  <a:lnTo>
                    <a:pt x="32365" y="8617"/>
                  </a:lnTo>
                  <a:lnTo>
                    <a:pt x="33233" y="8993"/>
                  </a:lnTo>
                  <a:lnTo>
                    <a:pt x="34180" y="8925"/>
                  </a:lnTo>
                  <a:lnTo>
                    <a:pt x="34990" y="9210"/>
                  </a:lnTo>
                  <a:lnTo>
                    <a:pt x="35447" y="9370"/>
                  </a:lnTo>
                  <a:lnTo>
                    <a:pt x="35926" y="10237"/>
                  </a:lnTo>
                  <a:lnTo>
                    <a:pt x="36451" y="10477"/>
                  </a:lnTo>
                  <a:lnTo>
                    <a:pt x="37467" y="10511"/>
                  </a:lnTo>
                  <a:lnTo>
                    <a:pt x="38049" y="10568"/>
                  </a:lnTo>
                  <a:lnTo>
                    <a:pt x="37661" y="11355"/>
                  </a:lnTo>
                  <a:lnTo>
                    <a:pt x="37889" y="12052"/>
                  </a:lnTo>
                  <a:lnTo>
                    <a:pt x="37421" y="12793"/>
                  </a:lnTo>
                  <a:lnTo>
                    <a:pt x="37775" y="13067"/>
                  </a:lnTo>
                  <a:lnTo>
                    <a:pt x="37866" y="13375"/>
                  </a:lnTo>
                  <a:lnTo>
                    <a:pt x="37866" y="13375"/>
                  </a:lnTo>
                  <a:lnTo>
                    <a:pt x="38596" y="12965"/>
                  </a:lnTo>
                  <a:lnTo>
                    <a:pt x="39030" y="12440"/>
                  </a:lnTo>
                  <a:lnTo>
                    <a:pt x="38380" y="11892"/>
                  </a:lnTo>
                  <a:lnTo>
                    <a:pt x="38596" y="10922"/>
                  </a:lnTo>
                  <a:lnTo>
                    <a:pt x="38745" y="10328"/>
                  </a:lnTo>
                  <a:lnTo>
                    <a:pt x="38505" y="9940"/>
                  </a:lnTo>
                  <a:lnTo>
                    <a:pt x="38402" y="9598"/>
                  </a:lnTo>
                  <a:lnTo>
                    <a:pt x="38482" y="9164"/>
                  </a:lnTo>
                  <a:lnTo>
                    <a:pt x="37569" y="9438"/>
                  </a:lnTo>
                  <a:lnTo>
                    <a:pt x="36485" y="9906"/>
                  </a:lnTo>
                  <a:lnTo>
                    <a:pt x="36451" y="9358"/>
                  </a:lnTo>
                  <a:lnTo>
                    <a:pt x="36371" y="8982"/>
                  </a:lnTo>
                  <a:lnTo>
                    <a:pt x="35983" y="8753"/>
                  </a:lnTo>
                  <a:lnTo>
                    <a:pt x="35378" y="8742"/>
                  </a:lnTo>
                  <a:lnTo>
                    <a:pt x="40434" y="4120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401" y="1142"/>
                  </a:lnTo>
                  <a:lnTo>
                    <a:pt x="42819" y="913"/>
                  </a:lnTo>
                  <a:lnTo>
                    <a:pt x="41883" y="1027"/>
                  </a:lnTo>
                  <a:lnTo>
                    <a:pt x="41575" y="925"/>
                  </a:lnTo>
                  <a:lnTo>
                    <a:pt x="40559" y="856"/>
                  </a:lnTo>
                  <a:lnTo>
                    <a:pt x="39681" y="628"/>
                  </a:lnTo>
                  <a:lnTo>
                    <a:pt x="38996" y="696"/>
                  </a:lnTo>
                  <a:lnTo>
                    <a:pt x="38288" y="571"/>
                  </a:lnTo>
                  <a:lnTo>
                    <a:pt x="38574" y="400"/>
                  </a:lnTo>
                  <a:lnTo>
                    <a:pt x="37683" y="354"/>
                  </a:lnTo>
                  <a:lnTo>
                    <a:pt x="37204" y="491"/>
                  </a:lnTo>
                  <a:close/>
                </a:path>
              </a:pathLst>
            </a:custGeom>
            <a:solidFill>
              <a:srgbClr val="0000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725950" y="2079875"/>
              <a:ext cx="338975" cy="188625"/>
            </a:xfrm>
            <a:custGeom>
              <a:avLst/>
              <a:gdLst/>
              <a:ahLst/>
              <a:cxnLst/>
              <a:rect l="l" t="t" r="r" b="b"/>
              <a:pathLst>
                <a:path w="13559" h="7545" extrusionOk="0">
                  <a:moveTo>
                    <a:pt x="11618" y="2911"/>
                  </a:moveTo>
                  <a:lnTo>
                    <a:pt x="11253" y="3082"/>
                  </a:lnTo>
                  <a:lnTo>
                    <a:pt x="10489" y="3698"/>
                  </a:lnTo>
                  <a:lnTo>
                    <a:pt x="10352" y="4337"/>
                  </a:lnTo>
                  <a:lnTo>
                    <a:pt x="10089" y="4337"/>
                  </a:lnTo>
                  <a:lnTo>
                    <a:pt x="9758" y="3904"/>
                  </a:lnTo>
                  <a:lnTo>
                    <a:pt x="8811" y="3881"/>
                  </a:lnTo>
                  <a:lnTo>
                    <a:pt x="8446" y="3162"/>
                  </a:lnTo>
                  <a:lnTo>
                    <a:pt x="8092" y="3150"/>
                  </a:lnTo>
                  <a:lnTo>
                    <a:pt x="7875" y="2272"/>
                  </a:lnTo>
                  <a:lnTo>
                    <a:pt x="6803" y="1621"/>
                  </a:lnTo>
                  <a:lnTo>
                    <a:pt x="5581" y="1701"/>
                  </a:lnTo>
                  <a:lnTo>
                    <a:pt x="4771" y="1827"/>
                  </a:lnTo>
                  <a:lnTo>
                    <a:pt x="3835" y="1039"/>
                  </a:lnTo>
                  <a:lnTo>
                    <a:pt x="3151" y="708"/>
                  </a:lnTo>
                  <a:lnTo>
                    <a:pt x="1861" y="69"/>
                  </a:lnTo>
                  <a:lnTo>
                    <a:pt x="1701" y="1"/>
                  </a:lnTo>
                  <a:lnTo>
                    <a:pt x="1" y="514"/>
                  </a:lnTo>
                  <a:lnTo>
                    <a:pt x="891" y="3767"/>
                  </a:lnTo>
                  <a:lnTo>
                    <a:pt x="1713" y="3755"/>
                  </a:lnTo>
                  <a:lnTo>
                    <a:pt x="1484" y="3310"/>
                  </a:lnTo>
                  <a:lnTo>
                    <a:pt x="2032" y="2991"/>
                  </a:lnTo>
                  <a:lnTo>
                    <a:pt x="2500" y="2477"/>
                  </a:lnTo>
                  <a:lnTo>
                    <a:pt x="3607" y="2945"/>
                  </a:lnTo>
                  <a:lnTo>
                    <a:pt x="3881" y="3653"/>
                  </a:lnTo>
                  <a:lnTo>
                    <a:pt x="4212" y="3835"/>
                  </a:lnTo>
                  <a:lnTo>
                    <a:pt x="4999" y="3789"/>
                  </a:lnTo>
                  <a:lnTo>
                    <a:pt x="5285" y="3961"/>
                  </a:lnTo>
                  <a:lnTo>
                    <a:pt x="5890" y="4874"/>
                  </a:lnTo>
                  <a:lnTo>
                    <a:pt x="6894" y="5501"/>
                  </a:lnTo>
                  <a:lnTo>
                    <a:pt x="7487" y="5935"/>
                  </a:lnTo>
                  <a:lnTo>
                    <a:pt x="8377" y="6391"/>
                  </a:lnTo>
                  <a:lnTo>
                    <a:pt x="9473" y="6768"/>
                  </a:lnTo>
                  <a:lnTo>
                    <a:pt x="9587" y="7339"/>
                  </a:lnTo>
                  <a:lnTo>
                    <a:pt x="9998" y="7339"/>
                  </a:lnTo>
                  <a:lnTo>
                    <a:pt x="10614" y="7544"/>
                  </a:lnTo>
                  <a:lnTo>
                    <a:pt x="10797" y="6597"/>
                  </a:lnTo>
                  <a:lnTo>
                    <a:pt x="10454" y="5935"/>
                  </a:lnTo>
                  <a:lnTo>
                    <a:pt x="9861" y="5707"/>
                  </a:lnTo>
                  <a:lnTo>
                    <a:pt x="9941" y="5307"/>
                  </a:lnTo>
                  <a:lnTo>
                    <a:pt x="10569" y="5342"/>
                  </a:lnTo>
                  <a:lnTo>
                    <a:pt x="10785" y="4851"/>
                  </a:lnTo>
                  <a:lnTo>
                    <a:pt x="10854" y="4280"/>
                  </a:lnTo>
                  <a:lnTo>
                    <a:pt x="11767" y="4063"/>
                  </a:lnTo>
                  <a:lnTo>
                    <a:pt x="11744" y="4474"/>
                  </a:lnTo>
                  <a:lnTo>
                    <a:pt x="11927" y="4737"/>
                  </a:lnTo>
                  <a:lnTo>
                    <a:pt x="12223" y="4702"/>
                  </a:lnTo>
                  <a:lnTo>
                    <a:pt x="12805" y="4794"/>
                  </a:lnTo>
                  <a:lnTo>
                    <a:pt x="13559" y="4143"/>
                  </a:lnTo>
                  <a:lnTo>
                    <a:pt x="12543" y="3675"/>
                  </a:lnTo>
                  <a:lnTo>
                    <a:pt x="12086" y="3904"/>
                  </a:lnTo>
                  <a:lnTo>
                    <a:pt x="11424" y="3573"/>
                  </a:lnTo>
                  <a:lnTo>
                    <a:pt x="11870" y="2991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2257775" y="2836225"/>
              <a:ext cx="269925" cy="259650"/>
            </a:xfrm>
            <a:custGeom>
              <a:avLst/>
              <a:gdLst/>
              <a:ahLst/>
              <a:cxnLst/>
              <a:rect l="l" t="t" r="r" b="b"/>
              <a:pathLst>
                <a:path w="10797" h="10386" extrusionOk="0">
                  <a:moveTo>
                    <a:pt x="10797" y="3435"/>
                  </a:moveTo>
                  <a:lnTo>
                    <a:pt x="10477" y="3230"/>
                  </a:lnTo>
                  <a:lnTo>
                    <a:pt x="10067" y="3253"/>
                  </a:lnTo>
                  <a:lnTo>
                    <a:pt x="9964" y="2522"/>
                  </a:lnTo>
                  <a:lnTo>
                    <a:pt x="9382" y="2066"/>
                  </a:lnTo>
                  <a:lnTo>
                    <a:pt x="8754" y="2009"/>
                  </a:lnTo>
                  <a:lnTo>
                    <a:pt x="8503" y="1587"/>
                  </a:lnTo>
                  <a:lnTo>
                    <a:pt x="9188" y="1313"/>
                  </a:lnTo>
                  <a:lnTo>
                    <a:pt x="8229" y="1324"/>
                  </a:lnTo>
                  <a:lnTo>
                    <a:pt x="7248" y="1381"/>
                  </a:lnTo>
                  <a:lnTo>
                    <a:pt x="7213" y="1609"/>
                  </a:lnTo>
                  <a:lnTo>
                    <a:pt x="6757" y="1883"/>
                  </a:lnTo>
                  <a:lnTo>
                    <a:pt x="6164" y="1781"/>
                  </a:lnTo>
                  <a:lnTo>
                    <a:pt x="5718" y="1370"/>
                  </a:lnTo>
                  <a:lnTo>
                    <a:pt x="4863" y="1472"/>
                  </a:lnTo>
                  <a:lnTo>
                    <a:pt x="4144" y="1461"/>
                  </a:lnTo>
                  <a:lnTo>
                    <a:pt x="4132" y="1153"/>
                  </a:lnTo>
                  <a:lnTo>
                    <a:pt x="3630" y="662"/>
                  </a:lnTo>
                  <a:lnTo>
                    <a:pt x="3082" y="639"/>
                  </a:lnTo>
                  <a:lnTo>
                    <a:pt x="2831" y="0"/>
                  </a:lnTo>
                  <a:lnTo>
                    <a:pt x="2534" y="286"/>
                  </a:lnTo>
                  <a:lnTo>
                    <a:pt x="2626" y="719"/>
                  </a:lnTo>
                  <a:lnTo>
                    <a:pt x="1610" y="1084"/>
                  </a:lnTo>
                  <a:lnTo>
                    <a:pt x="1610" y="1769"/>
                  </a:lnTo>
                  <a:lnTo>
                    <a:pt x="1838" y="2089"/>
                  </a:lnTo>
                  <a:lnTo>
                    <a:pt x="1621" y="2739"/>
                  </a:lnTo>
                  <a:lnTo>
                    <a:pt x="1279" y="2796"/>
                  </a:lnTo>
                  <a:lnTo>
                    <a:pt x="1005" y="2089"/>
                  </a:lnTo>
                  <a:lnTo>
                    <a:pt x="1393" y="1552"/>
                  </a:lnTo>
                  <a:lnTo>
                    <a:pt x="1439" y="1084"/>
                  </a:lnTo>
                  <a:lnTo>
                    <a:pt x="1199" y="674"/>
                  </a:lnTo>
                  <a:lnTo>
                    <a:pt x="1667" y="559"/>
                  </a:lnTo>
                  <a:lnTo>
                    <a:pt x="1713" y="343"/>
                  </a:lnTo>
                  <a:lnTo>
                    <a:pt x="1176" y="502"/>
                  </a:lnTo>
                  <a:lnTo>
                    <a:pt x="948" y="959"/>
                  </a:lnTo>
                  <a:lnTo>
                    <a:pt x="640" y="1210"/>
                  </a:lnTo>
                  <a:lnTo>
                    <a:pt x="378" y="1552"/>
                  </a:lnTo>
                  <a:lnTo>
                    <a:pt x="252" y="2203"/>
                  </a:lnTo>
                  <a:lnTo>
                    <a:pt x="1" y="2728"/>
                  </a:lnTo>
                  <a:lnTo>
                    <a:pt x="412" y="2796"/>
                  </a:lnTo>
                  <a:lnTo>
                    <a:pt x="492" y="3207"/>
                  </a:lnTo>
                  <a:lnTo>
                    <a:pt x="651" y="3413"/>
                  </a:lnTo>
                  <a:lnTo>
                    <a:pt x="709" y="3766"/>
                  </a:lnTo>
                  <a:lnTo>
                    <a:pt x="594" y="4109"/>
                  </a:lnTo>
                  <a:lnTo>
                    <a:pt x="629" y="4291"/>
                  </a:lnTo>
                  <a:lnTo>
                    <a:pt x="811" y="4383"/>
                  </a:lnTo>
                  <a:lnTo>
                    <a:pt x="994" y="4691"/>
                  </a:lnTo>
                  <a:lnTo>
                    <a:pt x="2021" y="4611"/>
                  </a:lnTo>
                  <a:lnTo>
                    <a:pt x="2477" y="4725"/>
                  </a:lnTo>
                  <a:lnTo>
                    <a:pt x="3025" y="5501"/>
                  </a:lnTo>
                  <a:lnTo>
                    <a:pt x="3345" y="5410"/>
                  </a:lnTo>
                  <a:lnTo>
                    <a:pt x="3915" y="5444"/>
                  </a:lnTo>
                  <a:lnTo>
                    <a:pt x="4372" y="5353"/>
                  </a:lnTo>
                  <a:lnTo>
                    <a:pt x="4657" y="5501"/>
                  </a:lnTo>
                  <a:lnTo>
                    <a:pt x="4486" y="5992"/>
                  </a:lnTo>
                  <a:lnTo>
                    <a:pt x="4303" y="6288"/>
                  </a:lnTo>
                  <a:lnTo>
                    <a:pt x="4235" y="6950"/>
                  </a:lnTo>
                  <a:lnTo>
                    <a:pt x="4372" y="7544"/>
                  </a:lnTo>
                  <a:lnTo>
                    <a:pt x="4589" y="7818"/>
                  </a:lnTo>
                  <a:lnTo>
                    <a:pt x="4623" y="8034"/>
                  </a:lnTo>
                  <a:lnTo>
                    <a:pt x="4201" y="8468"/>
                  </a:lnTo>
                  <a:lnTo>
                    <a:pt x="4486" y="8674"/>
                  </a:lnTo>
                  <a:lnTo>
                    <a:pt x="4691" y="8982"/>
                  </a:lnTo>
                  <a:lnTo>
                    <a:pt x="4931" y="9895"/>
                  </a:lnTo>
                  <a:lnTo>
                    <a:pt x="5365" y="10385"/>
                  </a:lnTo>
                  <a:lnTo>
                    <a:pt x="5992" y="10317"/>
                  </a:lnTo>
                  <a:lnTo>
                    <a:pt x="6141" y="10043"/>
                  </a:lnTo>
                  <a:lnTo>
                    <a:pt x="6746" y="9826"/>
                  </a:lnTo>
                  <a:lnTo>
                    <a:pt x="7077" y="9689"/>
                  </a:lnTo>
                  <a:lnTo>
                    <a:pt x="7168" y="9301"/>
                  </a:lnTo>
                  <a:lnTo>
                    <a:pt x="7761" y="9039"/>
                  </a:lnTo>
                  <a:lnTo>
                    <a:pt x="7716" y="8845"/>
                  </a:lnTo>
                  <a:lnTo>
                    <a:pt x="7031" y="8776"/>
                  </a:lnTo>
                  <a:lnTo>
                    <a:pt x="6928" y="8206"/>
                  </a:lnTo>
                  <a:lnTo>
                    <a:pt x="6974" y="7589"/>
                  </a:lnTo>
                  <a:lnTo>
                    <a:pt x="6631" y="7361"/>
                  </a:lnTo>
                  <a:lnTo>
                    <a:pt x="6768" y="7270"/>
                  </a:lnTo>
                  <a:lnTo>
                    <a:pt x="7373" y="7384"/>
                  </a:lnTo>
                  <a:lnTo>
                    <a:pt x="8001" y="7612"/>
                  </a:lnTo>
                  <a:lnTo>
                    <a:pt x="8241" y="7407"/>
                  </a:lnTo>
                  <a:lnTo>
                    <a:pt x="8811" y="7258"/>
                  </a:lnTo>
                  <a:lnTo>
                    <a:pt x="9724" y="6916"/>
                  </a:lnTo>
                  <a:lnTo>
                    <a:pt x="10021" y="6574"/>
                  </a:lnTo>
                  <a:lnTo>
                    <a:pt x="9930" y="6323"/>
                  </a:lnTo>
                  <a:lnTo>
                    <a:pt x="9393" y="5638"/>
                  </a:lnTo>
                  <a:lnTo>
                    <a:pt x="9621" y="5375"/>
                  </a:lnTo>
                  <a:lnTo>
                    <a:pt x="9621" y="4965"/>
                  </a:lnTo>
                  <a:lnTo>
                    <a:pt x="10112" y="4805"/>
                  </a:lnTo>
                  <a:lnTo>
                    <a:pt x="10329" y="4634"/>
                  </a:lnTo>
                  <a:lnTo>
                    <a:pt x="10055" y="4314"/>
                  </a:lnTo>
                  <a:lnTo>
                    <a:pt x="10135" y="3983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5724250" y="2582300"/>
              <a:ext cx="172625" cy="334400"/>
            </a:xfrm>
            <a:custGeom>
              <a:avLst/>
              <a:gdLst/>
              <a:ahLst/>
              <a:cxnLst/>
              <a:rect l="l" t="t" r="r" b="b"/>
              <a:pathLst>
                <a:path w="6905" h="13376" extrusionOk="0">
                  <a:moveTo>
                    <a:pt x="4748" y="1632"/>
                  </a:moveTo>
                  <a:lnTo>
                    <a:pt x="3903" y="1404"/>
                  </a:lnTo>
                  <a:lnTo>
                    <a:pt x="3481" y="1028"/>
                  </a:lnTo>
                  <a:lnTo>
                    <a:pt x="3504" y="503"/>
                  </a:lnTo>
                  <a:lnTo>
                    <a:pt x="2762" y="343"/>
                  </a:lnTo>
                  <a:lnTo>
                    <a:pt x="2340" y="0"/>
                  </a:lnTo>
                  <a:lnTo>
                    <a:pt x="1758" y="480"/>
                  </a:lnTo>
                  <a:lnTo>
                    <a:pt x="993" y="582"/>
                  </a:lnTo>
                  <a:lnTo>
                    <a:pt x="388" y="582"/>
                  </a:lnTo>
                  <a:lnTo>
                    <a:pt x="0" y="799"/>
                  </a:lnTo>
                  <a:lnTo>
                    <a:pt x="571" y="1530"/>
                  </a:lnTo>
                  <a:lnTo>
                    <a:pt x="1050" y="2340"/>
                  </a:lnTo>
                  <a:lnTo>
                    <a:pt x="2020" y="2351"/>
                  </a:lnTo>
                  <a:lnTo>
                    <a:pt x="2454" y="3139"/>
                  </a:lnTo>
                  <a:lnTo>
                    <a:pt x="1986" y="3378"/>
                  </a:lnTo>
                  <a:lnTo>
                    <a:pt x="1792" y="3709"/>
                  </a:lnTo>
                  <a:lnTo>
                    <a:pt x="2842" y="4257"/>
                  </a:lnTo>
                  <a:lnTo>
                    <a:pt x="3652" y="5319"/>
                  </a:lnTo>
                  <a:lnTo>
                    <a:pt x="4268" y="6117"/>
                  </a:lnTo>
                  <a:lnTo>
                    <a:pt x="4953" y="6745"/>
                  </a:lnTo>
                  <a:lnTo>
                    <a:pt x="5238" y="7396"/>
                  </a:lnTo>
                  <a:lnTo>
                    <a:pt x="5204" y="8297"/>
                  </a:lnTo>
                  <a:lnTo>
                    <a:pt x="5467" y="8902"/>
                  </a:lnTo>
                  <a:lnTo>
                    <a:pt x="5478" y="9998"/>
                  </a:lnTo>
                  <a:lnTo>
                    <a:pt x="4200" y="10694"/>
                  </a:lnTo>
                  <a:lnTo>
                    <a:pt x="4599" y="11241"/>
                  </a:lnTo>
                  <a:lnTo>
                    <a:pt x="3778" y="11310"/>
                  </a:lnTo>
                  <a:lnTo>
                    <a:pt x="3104" y="11664"/>
                  </a:lnTo>
                  <a:lnTo>
                    <a:pt x="3743" y="12200"/>
                  </a:lnTo>
                  <a:lnTo>
                    <a:pt x="3561" y="12805"/>
                  </a:lnTo>
                  <a:lnTo>
                    <a:pt x="3892" y="13376"/>
                  </a:lnTo>
                  <a:lnTo>
                    <a:pt x="4828" y="12542"/>
                  </a:lnTo>
                  <a:lnTo>
                    <a:pt x="5421" y="11778"/>
                  </a:lnTo>
                  <a:lnTo>
                    <a:pt x="6288" y="11196"/>
                  </a:lnTo>
                  <a:lnTo>
                    <a:pt x="6905" y="10602"/>
                  </a:lnTo>
                  <a:lnTo>
                    <a:pt x="6847" y="9005"/>
                  </a:lnTo>
                  <a:lnTo>
                    <a:pt x="6277" y="7327"/>
                  </a:lnTo>
                  <a:lnTo>
                    <a:pt x="5683" y="6608"/>
                  </a:lnTo>
                  <a:lnTo>
                    <a:pt x="4885" y="6038"/>
                  </a:lnTo>
                  <a:lnTo>
                    <a:pt x="3972" y="4851"/>
                  </a:lnTo>
                  <a:lnTo>
                    <a:pt x="3218" y="3892"/>
                  </a:lnTo>
                  <a:lnTo>
                    <a:pt x="3287" y="3264"/>
                  </a:lnTo>
                  <a:lnTo>
                    <a:pt x="3823" y="2408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7026375" y="3443925"/>
              <a:ext cx="18575" cy="45100"/>
            </a:xfrm>
            <a:custGeom>
              <a:avLst/>
              <a:gdLst/>
              <a:ahLst/>
              <a:cxnLst/>
              <a:rect l="l" t="t" r="r" b="b"/>
              <a:pathLst>
                <a:path w="743" h="1804" extrusionOk="0">
                  <a:moveTo>
                    <a:pt x="742" y="1666"/>
                  </a:moveTo>
                  <a:lnTo>
                    <a:pt x="354" y="1153"/>
                  </a:lnTo>
                  <a:lnTo>
                    <a:pt x="263" y="1404"/>
                  </a:lnTo>
                  <a:lnTo>
                    <a:pt x="457" y="1803"/>
                  </a:lnTo>
                  <a:close/>
                  <a:moveTo>
                    <a:pt x="457" y="286"/>
                  </a:moveTo>
                  <a:lnTo>
                    <a:pt x="126" y="0"/>
                  </a:lnTo>
                  <a:lnTo>
                    <a:pt x="0" y="696"/>
                  </a:lnTo>
                  <a:lnTo>
                    <a:pt x="69" y="959"/>
                  </a:lnTo>
                  <a:lnTo>
                    <a:pt x="240" y="902"/>
                  </a:lnTo>
                  <a:lnTo>
                    <a:pt x="423" y="101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4566475" y="2681025"/>
              <a:ext cx="206300" cy="145525"/>
            </a:xfrm>
            <a:custGeom>
              <a:avLst/>
              <a:gdLst/>
              <a:ahLst/>
              <a:cxnLst/>
              <a:rect l="l" t="t" r="r" b="b"/>
              <a:pathLst>
                <a:path w="8252" h="5821" extrusionOk="0">
                  <a:moveTo>
                    <a:pt x="8251" y="2134"/>
                  </a:moveTo>
                  <a:lnTo>
                    <a:pt x="7955" y="1506"/>
                  </a:lnTo>
                  <a:lnTo>
                    <a:pt x="7213" y="0"/>
                  </a:lnTo>
                  <a:lnTo>
                    <a:pt x="4965" y="342"/>
                  </a:lnTo>
                  <a:lnTo>
                    <a:pt x="4257" y="765"/>
                  </a:lnTo>
                  <a:lnTo>
                    <a:pt x="3755" y="1712"/>
                  </a:lnTo>
                  <a:lnTo>
                    <a:pt x="3401" y="1860"/>
                  </a:lnTo>
                  <a:lnTo>
                    <a:pt x="3173" y="1552"/>
                  </a:lnTo>
                  <a:lnTo>
                    <a:pt x="2876" y="1598"/>
                  </a:lnTo>
                  <a:lnTo>
                    <a:pt x="2100" y="1518"/>
                  </a:lnTo>
                  <a:lnTo>
                    <a:pt x="1963" y="1415"/>
                  </a:lnTo>
                  <a:lnTo>
                    <a:pt x="1050" y="1438"/>
                  </a:lnTo>
                  <a:lnTo>
                    <a:pt x="834" y="1529"/>
                  </a:lnTo>
                  <a:lnTo>
                    <a:pt x="491" y="1290"/>
                  </a:lnTo>
                  <a:lnTo>
                    <a:pt x="320" y="1735"/>
                  </a:lnTo>
                  <a:lnTo>
                    <a:pt x="411" y="2111"/>
                  </a:lnTo>
                  <a:lnTo>
                    <a:pt x="92" y="2419"/>
                  </a:lnTo>
                  <a:lnTo>
                    <a:pt x="149" y="2796"/>
                  </a:lnTo>
                  <a:lnTo>
                    <a:pt x="58" y="2990"/>
                  </a:lnTo>
                  <a:lnTo>
                    <a:pt x="160" y="3401"/>
                  </a:lnTo>
                  <a:lnTo>
                    <a:pt x="0" y="3447"/>
                  </a:lnTo>
                  <a:lnTo>
                    <a:pt x="252" y="3812"/>
                  </a:lnTo>
                  <a:lnTo>
                    <a:pt x="434" y="4485"/>
                  </a:lnTo>
                  <a:lnTo>
                    <a:pt x="571" y="4759"/>
                  </a:lnTo>
                  <a:lnTo>
                    <a:pt x="571" y="5238"/>
                  </a:lnTo>
                  <a:lnTo>
                    <a:pt x="799" y="5775"/>
                  </a:lnTo>
                  <a:lnTo>
                    <a:pt x="1358" y="5820"/>
                  </a:lnTo>
                  <a:lnTo>
                    <a:pt x="1621" y="5695"/>
                  </a:lnTo>
                  <a:lnTo>
                    <a:pt x="1998" y="5729"/>
                  </a:lnTo>
                  <a:lnTo>
                    <a:pt x="2112" y="5478"/>
                  </a:lnTo>
                  <a:lnTo>
                    <a:pt x="2329" y="5421"/>
                  </a:lnTo>
                  <a:lnTo>
                    <a:pt x="2488" y="5181"/>
                  </a:lnTo>
                  <a:lnTo>
                    <a:pt x="2682" y="5124"/>
                  </a:lnTo>
                  <a:lnTo>
                    <a:pt x="3356" y="5078"/>
                  </a:lnTo>
                  <a:lnTo>
                    <a:pt x="3858" y="4907"/>
                  </a:lnTo>
                  <a:lnTo>
                    <a:pt x="4303" y="4531"/>
                  </a:lnTo>
                  <a:lnTo>
                    <a:pt x="4543" y="4588"/>
                  </a:lnTo>
                  <a:lnTo>
                    <a:pt x="4885" y="4542"/>
                  </a:lnTo>
                  <a:lnTo>
                    <a:pt x="5558" y="3903"/>
                  </a:lnTo>
                  <a:lnTo>
                    <a:pt x="6814" y="3469"/>
                  </a:lnTo>
                  <a:lnTo>
                    <a:pt x="7567" y="3081"/>
                  </a:lnTo>
                  <a:lnTo>
                    <a:pt x="7567" y="2785"/>
                  </a:lnTo>
                  <a:lnTo>
                    <a:pt x="7692" y="2374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4037225" y="3613400"/>
              <a:ext cx="321850" cy="288750"/>
            </a:xfrm>
            <a:custGeom>
              <a:avLst/>
              <a:gdLst/>
              <a:ahLst/>
              <a:cxnLst/>
              <a:rect l="l" t="t" r="r" b="b"/>
              <a:pathLst>
                <a:path w="12874" h="11550" extrusionOk="0">
                  <a:moveTo>
                    <a:pt x="11835" y="137"/>
                  </a:moveTo>
                  <a:lnTo>
                    <a:pt x="11413" y="57"/>
                  </a:lnTo>
                  <a:lnTo>
                    <a:pt x="11139" y="171"/>
                  </a:lnTo>
                  <a:lnTo>
                    <a:pt x="10774" y="11"/>
                  </a:lnTo>
                  <a:lnTo>
                    <a:pt x="10454" y="0"/>
                  </a:lnTo>
                  <a:lnTo>
                    <a:pt x="9313" y="673"/>
                  </a:lnTo>
                  <a:lnTo>
                    <a:pt x="8571" y="1335"/>
                  </a:lnTo>
                  <a:lnTo>
                    <a:pt x="8286" y="1952"/>
                  </a:lnTo>
                  <a:lnTo>
                    <a:pt x="8046" y="2294"/>
                  </a:lnTo>
                  <a:lnTo>
                    <a:pt x="7624" y="2362"/>
                  </a:lnTo>
                  <a:lnTo>
                    <a:pt x="7453" y="2796"/>
                  </a:lnTo>
                  <a:lnTo>
                    <a:pt x="7362" y="3081"/>
                  </a:lnTo>
                  <a:lnTo>
                    <a:pt x="6848" y="3298"/>
                  </a:lnTo>
                  <a:lnTo>
                    <a:pt x="6220" y="3253"/>
                  </a:lnTo>
                  <a:lnTo>
                    <a:pt x="5867" y="2990"/>
                  </a:lnTo>
                  <a:lnTo>
                    <a:pt x="5536" y="2876"/>
                  </a:lnTo>
                  <a:lnTo>
                    <a:pt x="5148" y="3093"/>
                  </a:lnTo>
                  <a:lnTo>
                    <a:pt x="4942" y="3538"/>
                  </a:lnTo>
                  <a:lnTo>
                    <a:pt x="4554" y="3812"/>
                  </a:lnTo>
                  <a:lnTo>
                    <a:pt x="4155" y="4211"/>
                  </a:lnTo>
                  <a:lnTo>
                    <a:pt x="3584" y="4302"/>
                  </a:lnTo>
                  <a:lnTo>
                    <a:pt x="3424" y="3983"/>
                  </a:lnTo>
                  <a:lnTo>
                    <a:pt x="3527" y="3435"/>
                  </a:lnTo>
                  <a:lnTo>
                    <a:pt x="3105" y="2568"/>
                  </a:lnTo>
                  <a:lnTo>
                    <a:pt x="2900" y="2419"/>
                  </a:lnTo>
                  <a:lnTo>
                    <a:pt x="2740" y="5786"/>
                  </a:lnTo>
                  <a:lnTo>
                    <a:pt x="2032" y="6243"/>
                  </a:lnTo>
                  <a:lnTo>
                    <a:pt x="1610" y="6322"/>
                  </a:lnTo>
                  <a:lnTo>
                    <a:pt x="1142" y="6151"/>
                  </a:lnTo>
                  <a:lnTo>
                    <a:pt x="800" y="6071"/>
                  </a:lnTo>
                  <a:lnTo>
                    <a:pt x="686" y="5695"/>
                  </a:lnTo>
                  <a:lnTo>
                    <a:pt x="389" y="5432"/>
                  </a:lnTo>
                  <a:lnTo>
                    <a:pt x="1" y="5889"/>
                  </a:lnTo>
                  <a:lnTo>
                    <a:pt x="503" y="7064"/>
                  </a:lnTo>
                  <a:lnTo>
                    <a:pt x="503" y="7076"/>
                  </a:lnTo>
                  <a:lnTo>
                    <a:pt x="857" y="7829"/>
                  </a:lnTo>
                  <a:lnTo>
                    <a:pt x="1313" y="8685"/>
                  </a:lnTo>
                  <a:lnTo>
                    <a:pt x="1290" y="9369"/>
                  </a:lnTo>
                  <a:lnTo>
                    <a:pt x="1039" y="9541"/>
                  </a:lnTo>
                  <a:lnTo>
                    <a:pt x="1245" y="10145"/>
                  </a:lnTo>
                  <a:lnTo>
                    <a:pt x="1222" y="10682"/>
                  </a:lnTo>
                  <a:lnTo>
                    <a:pt x="1302" y="10922"/>
                  </a:lnTo>
                  <a:lnTo>
                    <a:pt x="1347" y="10796"/>
                  </a:lnTo>
                  <a:lnTo>
                    <a:pt x="1644" y="11207"/>
                  </a:lnTo>
                  <a:lnTo>
                    <a:pt x="1895" y="11230"/>
                  </a:lnTo>
                  <a:lnTo>
                    <a:pt x="2203" y="11549"/>
                  </a:lnTo>
                  <a:lnTo>
                    <a:pt x="2546" y="11526"/>
                  </a:lnTo>
                  <a:lnTo>
                    <a:pt x="3036" y="11184"/>
                  </a:lnTo>
                  <a:lnTo>
                    <a:pt x="3698" y="11036"/>
                  </a:lnTo>
                  <a:lnTo>
                    <a:pt x="4497" y="10682"/>
                  </a:lnTo>
                  <a:lnTo>
                    <a:pt x="4805" y="10728"/>
                  </a:lnTo>
                  <a:lnTo>
                    <a:pt x="5285" y="10613"/>
                  </a:lnTo>
                  <a:lnTo>
                    <a:pt x="6095" y="10785"/>
                  </a:lnTo>
                  <a:lnTo>
                    <a:pt x="6483" y="10613"/>
                  </a:lnTo>
                  <a:lnTo>
                    <a:pt x="6939" y="10750"/>
                  </a:lnTo>
                  <a:lnTo>
                    <a:pt x="7054" y="10499"/>
                  </a:lnTo>
                  <a:lnTo>
                    <a:pt x="7430" y="10454"/>
                  </a:lnTo>
                  <a:lnTo>
                    <a:pt x="8263" y="10100"/>
                  </a:lnTo>
                  <a:lnTo>
                    <a:pt x="8880" y="9689"/>
                  </a:lnTo>
                  <a:lnTo>
                    <a:pt x="9462" y="9141"/>
                  </a:lnTo>
                  <a:lnTo>
                    <a:pt x="10420" y="8217"/>
                  </a:lnTo>
                  <a:lnTo>
                    <a:pt x="10899" y="7555"/>
                  </a:lnTo>
                  <a:lnTo>
                    <a:pt x="11162" y="7098"/>
                  </a:lnTo>
                  <a:lnTo>
                    <a:pt x="11516" y="6631"/>
                  </a:lnTo>
                  <a:lnTo>
                    <a:pt x="11687" y="6505"/>
                  </a:lnTo>
                  <a:lnTo>
                    <a:pt x="12246" y="6049"/>
                  </a:lnTo>
                  <a:lnTo>
                    <a:pt x="12474" y="5638"/>
                  </a:lnTo>
                  <a:lnTo>
                    <a:pt x="12623" y="4896"/>
                  </a:lnTo>
                  <a:lnTo>
                    <a:pt x="12874" y="4223"/>
                  </a:lnTo>
                  <a:lnTo>
                    <a:pt x="12280" y="4223"/>
                  </a:lnTo>
                  <a:lnTo>
                    <a:pt x="12098" y="4622"/>
                  </a:lnTo>
                  <a:lnTo>
                    <a:pt x="11630" y="4725"/>
                  </a:lnTo>
                  <a:lnTo>
                    <a:pt x="11196" y="4223"/>
                  </a:lnTo>
                  <a:lnTo>
                    <a:pt x="11219" y="3903"/>
                  </a:lnTo>
                  <a:lnTo>
                    <a:pt x="11447" y="3561"/>
                  </a:lnTo>
                  <a:lnTo>
                    <a:pt x="11539" y="3310"/>
                  </a:lnTo>
                  <a:lnTo>
                    <a:pt x="11767" y="3241"/>
                  </a:lnTo>
                  <a:lnTo>
                    <a:pt x="12155" y="3412"/>
                  </a:lnTo>
                  <a:lnTo>
                    <a:pt x="12098" y="3081"/>
                  </a:lnTo>
                  <a:lnTo>
                    <a:pt x="12303" y="2066"/>
                  </a:lnTo>
                  <a:lnTo>
                    <a:pt x="12143" y="1427"/>
                  </a:lnTo>
                  <a:close/>
                  <a:moveTo>
                    <a:pt x="8959" y="7669"/>
                  </a:moveTo>
                  <a:lnTo>
                    <a:pt x="8674" y="7760"/>
                  </a:lnTo>
                  <a:lnTo>
                    <a:pt x="8149" y="7064"/>
                  </a:lnTo>
                  <a:lnTo>
                    <a:pt x="8606" y="6494"/>
                  </a:lnTo>
                  <a:lnTo>
                    <a:pt x="9051" y="6128"/>
                  </a:lnTo>
                  <a:lnTo>
                    <a:pt x="9416" y="5946"/>
                  </a:lnTo>
                  <a:lnTo>
                    <a:pt x="9747" y="6231"/>
                  </a:lnTo>
                  <a:lnTo>
                    <a:pt x="9986" y="6505"/>
                  </a:lnTo>
                  <a:lnTo>
                    <a:pt x="9713" y="6950"/>
                  </a:lnTo>
                  <a:lnTo>
                    <a:pt x="9564" y="7247"/>
                  </a:lnTo>
                  <a:lnTo>
                    <a:pt x="9119" y="7384"/>
                  </a:lnTo>
                  <a:close/>
                </a:path>
              </a:pathLst>
            </a:custGeom>
            <a:solidFill>
              <a:srgbClr val="0099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4155075" y="3299275"/>
              <a:ext cx="233975" cy="220275"/>
            </a:xfrm>
            <a:custGeom>
              <a:avLst/>
              <a:gdLst/>
              <a:ahLst/>
              <a:cxnLst/>
              <a:rect l="l" t="t" r="r" b="b"/>
              <a:pathLst>
                <a:path w="9359" h="8811" extrusionOk="0">
                  <a:moveTo>
                    <a:pt x="7258" y="297"/>
                  </a:moveTo>
                  <a:lnTo>
                    <a:pt x="6984" y="229"/>
                  </a:lnTo>
                  <a:lnTo>
                    <a:pt x="7041" y="34"/>
                  </a:lnTo>
                  <a:lnTo>
                    <a:pt x="6904" y="0"/>
                  </a:lnTo>
                  <a:lnTo>
                    <a:pt x="5832" y="149"/>
                  </a:lnTo>
                  <a:lnTo>
                    <a:pt x="5603" y="251"/>
                  </a:lnTo>
                  <a:lnTo>
                    <a:pt x="5375" y="833"/>
                  </a:lnTo>
                  <a:lnTo>
                    <a:pt x="5546" y="1233"/>
                  </a:lnTo>
                  <a:lnTo>
                    <a:pt x="5375" y="2306"/>
                  </a:lnTo>
                  <a:lnTo>
                    <a:pt x="5261" y="3218"/>
                  </a:lnTo>
                  <a:lnTo>
                    <a:pt x="5467" y="3378"/>
                  </a:lnTo>
                  <a:lnTo>
                    <a:pt x="6014" y="3732"/>
                  </a:lnTo>
                  <a:lnTo>
                    <a:pt x="6231" y="3561"/>
                  </a:lnTo>
                  <a:lnTo>
                    <a:pt x="6277" y="4542"/>
                  </a:lnTo>
                  <a:lnTo>
                    <a:pt x="5661" y="4542"/>
                  </a:lnTo>
                  <a:lnTo>
                    <a:pt x="5364" y="4052"/>
                  </a:lnTo>
                  <a:lnTo>
                    <a:pt x="5078" y="3652"/>
                  </a:lnTo>
                  <a:lnTo>
                    <a:pt x="4462" y="3538"/>
                  </a:lnTo>
                  <a:lnTo>
                    <a:pt x="4291" y="3047"/>
                  </a:lnTo>
                  <a:lnTo>
                    <a:pt x="3812" y="3333"/>
                  </a:lnTo>
                  <a:lnTo>
                    <a:pt x="3161" y="3207"/>
                  </a:lnTo>
                  <a:lnTo>
                    <a:pt x="2910" y="2808"/>
                  </a:lnTo>
                  <a:lnTo>
                    <a:pt x="2408" y="2716"/>
                  </a:lnTo>
                  <a:lnTo>
                    <a:pt x="2043" y="2739"/>
                  </a:lnTo>
                  <a:lnTo>
                    <a:pt x="1997" y="2454"/>
                  </a:lnTo>
                  <a:lnTo>
                    <a:pt x="1723" y="2431"/>
                  </a:lnTo>
                  <a:lnTo>
                    <a:pt x="1792" y="2716"/>
                  </a:lnTo>
                  <a:lnTo>
                    <a:pt x="1700" y="3150"/>
                  </a:lnTo>
                  <a:lnTo>
                    <a:pt x="1826" y="3572"/>
                  </a:lnTo>
                  <a:lnTo>
                    <a:pt x="1700" y="3915"/>
                  </a:lnTo>
                  <a:lnTo>
                    <a:pt x="1769" y="4234"/>
                  </a:lnTo>
                  <a:lnTo>
                    <a:pt x="114" y="4223"/>
                  </a:lnTo>
                  <a:lnTo>
                    <a:pt x="0" y="7110"/>
                  </a:lnTo>
                  <a:lnTo>
                    <a:pt x="514" y="7852"/>
                  </a:lnTo>
                  <a:lnTo>
                    <a:pt x="1016" y="8422"/>
                  </a:lnTo>
                  <a:lnTo>
                    <a:pt x="1666" y="8217"/>
                  </a:lnTo>
                  <a:lnTo>
                    <a:pt x="2180" y="8274"/>
                  </a:lnTo>
                  <a:lnTo>
                    <a:pt x="2477" y="8468"/>
                  </a:lnTo>
                  <a:lnTo>
                    <a:pt x="2477" y="8537"/>
                  </a:lnTo>
                  <a:lnTo>
                    <a:pt x="2625" y="8616"/>
                  </a:lnTo>
                  <a:lnTo>
                    <a:pt x="3504" y="8708"/>
                  </a:lnTo>
                  <a:lnTo>
                    <a:pt x="3755" y="8810"/>
                  </a:lnTo>
                  <a:lnTo>
                    <a:pt x="4017" y="8799"/>
                  </a:lnTo>
                  <a:lnTo>
                    <a:pt x="4474" y="8217"/>
                  </a:lnTo>
                  <a:lnTo>
                    <a:pt x="5204" y="7452"/>
                  </a:lnTo>
                  <a:lnTo>
                    <a:pt x="5489" y="7384"/>
                  </a:lnTo>
                  <a:lnTo>
                    <a:pt x="5592" y="7076"/>
                  </a:lnTo>
                  <a:lnTo>
                    <a:pt x="6060" y="6711"/>
                  </a:lnTo>
                  <a:lnTo>
                    <a:pt x="6665" y="6585"/>
                  </a:lnTo>
                  <a:lnTo>
                    <a:pt x="6619" y="5946"/>
                  </a:lnTo>
                  <a:lnTo>
                    <a:pt x="9061" y="5204"/>
                  </a:lnTo>
                  <a:lnTo>
                    <a:pt x="8639" y="4965"/>
                  </a:lnTo>
                  <a:lnTo>
                    <a:pt x="8913" y="4120"/>
                  </a:lnTo>
                  <a:lnTo>
                    <a:pt x="9175" y="3801"/>
                  </a:lnTo>
                  <a:lnTo>
                    <a:pt x="9039" y="3047"/>
                  </a:lnTo>
                  <a:lnTo>
                    <a:pt x="9210" y="2317"/>
                  </a:lnTo>
                  <a:lnTo>
                    <a:pt x="9358" y="2066"/>
                  </a:lnTo>
                  <a:lnTo>
                    <a:pt x="9187" y="1290"/>
                  </a:lnTo>
                  <a:lnTo>
                    <a:pt x="8810" y="890"/>
                  </a:lnTo>
                  <a:lnTo>
                    <a:pt x="8354" y="628"/>
                  </a:lnTo>
                  <a:lnTo>
                    <a:pt x="7863" y="468"/>
                  </a:lnTo>
                  <a:lnTo>
                    <a:pt x="7544" y="308"/>
                  </a:lnTo>
                  <a:lnTo>
                    <a:pt x="7498" y="286"/>
                  </a:lnTo>
                  <a:lnTo>
                    <a:pt x="7498" y="286"/>
                  </a:lnTo>
                  <a:lnTo>
                    <a:pt x="7578" y="434"/>
                  </a:lnTo>
                  <a:lnTo>
                    <a:pt x="7429" y="491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4220675" y="3463900"/>
              <a:ext cx="150950" cy="153800"/>
            </a:xfrm>
            <a:custGeom>
              <a:avLst/>
              <a:gdLst/>
              <a:ahLst/>
              <a:cxnLst/>
              <a:rect l="l" t="t" r="r" b="b"/>
              <a:pathLst>
                <a:path w="6038" h="6152" extrusionOk="0">
                  <a:moveTo>
                    <a:pt x="4497" y="6117"/>
                  </a:moveTo>
                  <a:lnTo>
                    <a:pt x="5376" y="5090"/>
                  </a:lnTo>
                  <a:lnTo>
                    <a:pt x="5604" y="4439"/>
                  </a:lnTo>
                  <a:lnTo>
                    <a:pt x="5730" y="4348"/>
                  </a:lnTo>
                  <a:lnTo>
                    <a:pt x="5844" y="3823"/>
                  </a:lnTo>
                  <a:lnTo>
                    <a:pt x="5730" y="3549"/>
                  </a:lnTo>
                  <a:lnTo>
                    <a:pt x="5810" y="2876"/>
                  </a:lnTo>
                  <a:lnTo>
                    <a:pt x="5992" y="2248"/>
                  </a:lnTo>
                  <a:lnTo>
                    <a:pt x="6038" y="1096"/>
                  </a:lnTo>
                  <a:lnTo>
                    <a:pt x="5638" y="810"/>
                  </a:lnTo>
                  <a:lnTo>
                    <a:pt x="5262" y="742"/>
                  </a:lnTo>
                  <a:lnTo>
                    <a:pt x="5102" y="514"/>
                  </a:lnTo>
                  <a:lnTo>
                    <a:pt x="4737" y="331"/>
                  </a:lnTo>
                  <a:lnTo>
                    <a:pt x="4075" y="342"/>
                  </a:lnTo>
                  <a:lnTo>
                    <a:pt x="4041" y="0"/>
                  </a:lnTo>
                  <a:lnTo>
                    <a:pt x="3436" y="126"/>
                  </a:lnTo>
                  <a:lnTo>
                    <a:pt x="2968" y="491"/>
                  </a:lnTo>
                  <a:lnTo>
                    <a:pt x="2865" y="799"/>
                  </a:lnTo>
                  <a:lnTo>
                    <a:pt x="2580" y="867"/>
                  </a:lnTo>
                  <a:lnTo>
                    <a:pt x="1850" y="1632"/>
                  </a:lnTo>
                  <a:lnTo>
                    <a:pt x="1393" y="2214"/>
                  </a:lnTo>
                  <a:lnTo>
                    <a:pt x="1131" y="2225"/>
                  </a:lnTo>
                  <a:lnTo>
                    <a:pt x="880" y="2123"/>
                  </a:lnTo>
                  <a:lnTo>
                    <a:pt x="1" y="2020"/>
                  </a:lnTo>
                  <a:lnTo>
                    <a:pt x="275" y="2750"/>
                  </a:lnTo>
                  <a:lnTo>
                    <a:pt x="423" y="2910"/>
                  </a:lnTo>
                  <a:lnTo>
                    <a:pt x="651" y="3435"/>
                  </a:lnTo>
                  <a:lnTo>
                    <a:pt x="1507" y="4439"/>
                  </a:lnTo>
                  <a:lnTo>
                    <a:pt x="1838" y="4542"/>
                  </a:lnTo>
                  <a:lnTo>
                    <a:pt x="1827" y="4850"/>
                  </a:lnTo>
                  <a:lnTo>
                    <a:pt x="2044" y="5432"/>
                  </a:lnTo>
                  <a:lnTo>
                    <a:pt x="2637" y="5569"/>
                  </a:lnTo>
                  <a:lnTo>
                    <a:pt x="3128" y="5980"/>
                  </a:lnTo>
                  <a:lnTo>
                    <a:pt x="3436" y="5991"/>
                  </a:lnTo>
                  <a:lnTo>
                    <a:pt x="3813" y="6151"/>
                  </a:lnTo>
                  <a:lnTo>
                    <a:pt x="4075" y="603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4542225" y="2839350"/>
              <a:ext cx="197750" cy="311025"/>
            </a:xfrm>
            <a:custGeom>
              <a:avLst/>
              <a:gdLst/>
              <a:ahLst/>
              <a:cxnLst/>
              <a:rect l="l" t="t" r="r" b="b"/>
              <a:pathLst>
                <a:path w="7910" h="12441" extrusionOk="0">
                  <a:moveTo>
                    <a:pt x="2363" y="1427"/>
                  </a:moveTo>
                  <a:lnTo>
                    <a:pt x="1986" y="1051"/>
                  </a:lnTo>
                  <a:lnTo>
                    <a:pt x="1815" y="674"/>
                  </a:lnTo>
                  <a:lnTo>
                    <a:pt x="1564" y="503"/>
                  </a:lnTo>
                  <a:lnTo>
                    <a:pt x="1279" y="994"/>
                  </a:lnTo>
                  <a:lnTo>
                    <a:pt x="1119" y="1313"/>
                  </a:lnTo>
                  <a:lnTo>
                    <a:pt x="1427" y="1815"/>
                  </a:lnTo>
                  <a:lnTo>
                    <a:pt x="1735" y="2260"/>
                  </a:lnTo>
                  <a:lnTo>
                    <a:pt x="2043" y="2569"/>
                  </a:lnTo>
                  <a:lnTo>
                    <a:pt x="4679" y="3653"/>
                  </a:lnTo>
                  <a:lnTo>
                    <a:pt x="5364" y="3641"/>
                  </a:lnTo>
                  <a:lnTo>
                    <a:pt x="3173" y="6369"/>
                  </a:lnTo>
                  <a:lnTo>
                    <a:pt x="2112" y="6414"/>
                  </a:lnTo>
                  <a:lnTo>
                    <a:pt x="1416" y="7054"/>
                  </a:lnTo>
                  <a:lnTo>
                    <a:pt x="902" y="7065"/>
                  </a:lnTo>
                  <a:lnTo>
                    <a:pt x="685" y="7350"/>
                  </a:lnTo>
                  <a:lnTo>
                    <a:pt x="0" y="8377"/>
                  </a:lnTo>
                  <a:lnTo>
                    <a:pt x="35" y="11687"/>
                  </a:lnTo>
                  <a:lnTo>
                    <a:pt x="503" y="12440"/>
                  </a:lnTo>
                  <a:lnTo>
                    <a:pt x="685" y="12235"/>
                  </a:lnTo>
                  <a:lnTo>
                    <a:pt x="879" y="11744"/>
                  </a:lnTo>
                  <a:lnTo>
                    <a:pt x="1746" y="10648"/>
                  </a:lnTo>
                  <a:lnTo>
                    <a:pt x="2500" y="9964"/>
                  </a:lnTo>
                  <a:lnTo>
                    <a:pt x="3687" y="9051"/>
                  </a:lnTo>
                  <a:lnTo>
                    <a:pt x="4485" y="8320"/>
                  </a:lnTo>
                  <a:lnTo>
                    <a:pt x="5398" y="7076"/>
                  </a:lnTo>
                  <a:lnTo>
                    <a:pt x="6060" y="6072"/>
                  </a:lnTo>
                  <a:lnTo>
                    <a:pt x="6722" y="4737"/>
                  </a:lnTo>
                  <a:lnTo>
                    <a:pt x="7179" y="3573"/>
                  </a:lnTo>
                  <a:lnTo>
                    <a:pt x="7532" y="2557"/>
                  </a:lnTo>
                  <a:lnTo>
                    <a:pt x="7715" y="1587"/>
                  </a:lnTo>
                  <a:lnTo>
                    <a:pt x="7875" y="1256"/>
                  </a:lnTo>
                  <a:lnTo>
                    <a:pt x="7852" y="777"/>
                  </a:lnTo>
                  <a:lnTo>
                    <a:pt x="7909" y="252"/>
                  </a:lnTo>
                  <a:lnTo>
                    <a:pt x="7875" y="1"/>
                  </a:lnTo>
                  <a:lnTo>
                    <a:pt x="7578" y="1"/>
                  </a:lnTo>
                  <a:lnTo>
                    <a:pt x="7202" y="320"/>
                  </a:lnTo>
                  <a:lnTo>
                    <a:pt x="6791" y="400"/>
                  </a:lnTo>
                  <a:lnTo>
                    <a:pt x="6437" y="537"/>
                  </a:lnTo>
                  <a:lnTo>
                    <a:pt x="6174" y="560"/>
                  </a:lnTo>
                  <a:lnTo>
                    <a:pt x="6174" y="560"/>
                  </a:lnTo>
                  <a:lnTo>
                    <a:pt x="5718" y="594"/>
                  </a:lnTo>
                  <a:lnTo>
                    <a:pt x="5455" y="743"/>
                  </a:lnTo>
                  <a:lnTo>
                    <a:pt x="5056" y="823"/>
                  </a:lnTo>
                  <a:lnTo>
                    <a:pt x="4371" y="1085"/>
                  </a:lnTo>
                  <a:lnTo>
                    <a:pt x="3493" y="1199"/>
                  </a:lnTo>
                  <a:lnTo>
                    <a:pt x="2751" y="142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2628975" y="2981450"/>
              <a:ext cx="58225" cy="84175"/>
            </a:xfrm>
            <a:custGeom>
              <a:avLst/>
              <a:gdLst/>
              <a:ahLst/>
              <a:cxnLst/>
              <a:rect l="l" t="t" r="r" b="b"/>
              <a:pathLst>
                <a:path w="2329" h="3367" extrusionOk="0">
                  <a:moveTo>
                    <a:pt x="1575" y="2956"/>
                  </a:moveTo>
                  <a:lnTo>
                    <a:pt x="1826" y="2283"/>
                  </a:lnTo>
                  <a:lnTo>
                    <a:pt x="2328" y="1449"/>
                  </a:lnTo>
                  <a:lnTo>
                    <a:pt x="2203" y="1084"/>
                  </a:lnTo>
                  <a:lnTo>
                    <a:pt x="1370" y="308"/>
                  </a:lnTo>
                  <a:lnTo>
                    <a:pt x="788" y="103"/>
                  </a:lnTo>
                  <a:lnTo>
                    <a:pt x="514" y="0"/>
                  </a:lnTo>
                  <a:lnTo>
                    <a:pt x="69" y="788"/>
                  </a:lnTo>
                  <a:lnTo>
                    <a:pt x="126" y="1415"/>
                  </a:lnTo>
                  <a:lnTo>
                    <a:pt x="434" y="1940"/>
                  </a:lnTo>
                  <a:lnTo>
                    <a:pt x="286" y="2328"/>
                  </a:lnTo>
                  <a:lnTo>
                    <a:pt x="206" y="2739"/>
                  </a:lnTo>
                  <a:lnTo>
                    <a:pt x="0" y="3138"/>
                  </a:lnTo>
                  <a:lnTo>
                    <a:pt x="343" y="3321"/>
                  </a:lnTo>
                  <a:lnTo>
                    <a:pt x="594" y="3070"/>
                  </a:lnTo>
                  <a:lnTo>
                    <a:pt x="776" y="3104"/>
                  </a:lnTo>
                  <a:lnTo>
                    <a:pt x="879" y="3367"/>
                  </a:lnTo>
                  <a:lnTo>
                    <a:pt x="1267" y="328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3640650" y="1956900"/>
              <a:ext cx="255375" cy="215450"/>
            </a:xfrm>
            <a:custGeom>
              <a:avLst/>
              <a:gdLst/>
              <a:ahLst/>
              <a:cxnLst/>
              <a:rect l="l" t="t" r="r" b="b"/>
              <a:pathLst>
                <a:path w="10215" h="8618" extrusionOk="0">
                  <a:moveTo>
                    <a:pt x="10215" y="7932"/>
                  </a:moveTo>
                  <a:lnTo>
                    <a:pt x="10066" y="7191"/>
                  </a:lnTo>
                  <a:lnTo>
                    <a:pt x="9610" y="7510"/>
                  </a:lnTo>
                  <a:lnTo>
                    <a:pt x="9462" y="7841"/>
                  </a:lnTo>
                  <a:lnTo>
                    <a:pt x="9667" y="8446"/>
                  </a:lnTo>
                  <a:lnTo>
                    <a:pt x="10009" y="8617"/>
                  </a:lnTo>
                  <a:close/>
                  <a:moveTo>
                    <a:pt x="5730" y="663"/>
                  </a:moveTo>
                  <a:lnTo>
                    <a:pt x="5387" y="321"/>
                  </a:lnTo>
                  <a:lnTo>
                    <a:pt x="5068" y="309"/>
                  </a:lnTo>
                  <a:lnTo>
                    <a:pt x="4965" y="1"/>
                  </a:lnTo>
                  <a:lnTo>
                    <a:pt x="4360" y="172"/>
                  </a:lnTo>
                  <a:lnTo>
                    <a:pt x="4155" y="891"/>
                  </a:lnTo>
                  <a:lnTo>
                    <a:pt x="2546" y="1576"/>
                  </a:lnTo>
                  <a:lnTo>
                    <a:pt x="1884" y="1211"/>
                  </a:lnTo>
                  <a:lnTo>
                    <a:pt x="2089" y="2204"/>
                  </a:lnTo>
                  <a:lnTo>
                    <a:pt x="914" y="1975"/>
                  </a:lnTo>
                  <a:lnTo>
                    <a:pt x="1" y="2158"/>
                  </a:lnTo>
                  <a:lnTo>
                    <a:pt x="58" y="2820"/>
                  </a:lnTo>
                  <a:lnTo>
                    <a:pt x="1131" y="3162"/>
                  </a:lnTo>
                  <a:lnTo>
                    <a:pt x="1644" y="3607"/>
                  </a:lnTo>
                  <a:lnTo>
                    <a:pt x="2375" y="4532"/>
                  </a:lnTo>
                  <a:lnTo>
                    <a:pt x="2226" y="6289"/>
                  </a:lnTo>
                  <a:lnTo>
                    <a:pt x="1850" y="6814"/>
                  </a:lnTo>
                  <a:lnTo>
                    <a:pt x="2135" y="7156"/>
                  </a:lnTo>
                  <a:lnTo>
                    <a:pt x="3470" y="7556"/>
                  </a:lnTo>
                  <a:lnTo>
                    <a:pt x="3744" y="7373"/>
                  </a:lnTo>
                  <a:lnTo>
                    <a:pt x="4554" y="7773"/>
                  </a:lnTo>
                  <a:lnTo>
                    <a:pt x="5410" y="7659"/>
                  </a:lnTo>
                  <a:lnTo>
                    <a:pt x="5479" y="7134"/>
                  </a:lnTo>
                  <a:lnTo>
                    <a:pt x="6540" y="6848"/>
                  </a:lnTo>
                  <a:lnTo>
                    <a:pt x="7967" y="7077"/>
                  </a:lnTo>
                  <a:lnTo>
                    <a:pt x="8606" y="6586"/>
                  </a:lnTo>
                  <a:lnTo>
                    <a:pt x="8674" y="6198"/>
                  </a:lnTo>
                  <a:lnTo>
                    <a:pt x="8298" y="6084"/>
                  </a:lnTo>
                  <a:lnTo>
                    <a:pt x="8081" y="5399"/>
                  </a:lnTo>
                  <a:lnTo>
                    <a:pt x="8320" y="5148"/>
                  </a:lnTo>
                  <a:lnTo>
                    <a:pt x="8092" y="4806"/>
                  </a:lnTo>
                  <a:lnTo>
                    <a:pt x="8126" y="4566"/>
                  </a:lnTo>
                  <a:lnTo>
                    <a:pt x="7864" y="4178"/>
                  </a:lnTo>
                  <a:lnTo>
                    <a:pt x="7522" y="4303"/>
                  </a:lnTo>
                  <a:lnTo>
                    <a:pt x="7522" y="3904"/>
                  </a:lnTo>
                  <a:lnTo>
                    <a:pt x="8024" y="3402"/>
                  </a:lnTo>
                  <a:lnTo>
                    <a:pt x="7989" y="3174"/>
                  </a:lnTo>
                  <a:lnTo>
                    <a:pt x="8320" y="3265"/>
                  </a:lnTo>
                  <a:lnTo>
                    <a:pt x="8503" y="3117"/>
                  </a:lnTo>
                  <a:lnTo>
                    <a:pt x="8583" y="2477"/>
                  </a:lnTo>
                  <a:lnTo>
                    <a:pt x="8902" y="1884"/>
                  </a:lnTo>
                  <a:lnTo>
                    <a:pt x="7887" y="1713"/>
                  </a:lnTo>
                  <a:lnTo>
                    <a:pt x="7544" y="1485"/>
                  </a:lnTo>
                  <a:lnTo>
                    <a:pt x="7350" y="1496"/>
                  </a:lnTo>
                  <a:lnTo>
                    <a:pt x="7191" y="1427"/>
                  </a:lnTo>
                  <a:lnTo>
                    <a:pt x="6563" y="1028"/>
                  </a:lnTo>
                  <a:lnTo>
                    <a:pt x="6209" y="1085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3550500" y="2120100"/>
              <a:ext cx="250800" cy="176350"/>
            </a:xfrm>
            <a:custGeom>
              <a:avLst/>
              <a:gdLst/>
              <a:ahLst/>
              <a:cxnLst/>
              <a:rect l="l" t="t" r="r" b="b"/>
              <a:pathLst>
                <a:path w="10032" h="7054" extrusionOk="0">
                  <a:moveTo>
                    <a:pt x="8023" y="4520"/>
                  </a:moveTo>
                  <a:lnTo>
                    <a:pt x="8023" y="4497"/>
                  </a:lnTo>
                  <a:lnTo>
                    <a:pt x="7944" y="4497"/>
                  </a:lnTo>
                  <a:lnTo>
                    <a:pt x="7909" y="4440"/>
                  </a:lnTo>
                  <a:lnTo>
                    <a:pt x="7886" y="4463"/>
                  </a:lnTo>
                  <a:lnTo>
                    <a:pt x="7875" y="4497"/>
                  </a:lnTo>
                  <a:lnTo>
                    <a:pt x="7875" y="4520"/>
                  </a:lnTo>
                  <a:lnTo>
                    <a:pt x="7944" y="4520"/>
                  </a:lnTo>
                  <a:lnTo>
                    <a:pt x="8001" y="4543"/>
                  </a:lnTo>
                  <a:close/>
                  <a:moveTo>
                    <a:pt x="7909" y="4292"/>
                  </a:moveTo>
                  <a:lnTo>
                    <a:pt x="7944" y="4292"/>
                  </a:lnTo>
                  <a:lnTo>
                    <a:pt x="8035" y="4189"/>
                  </a:lnTo>
                  <a:lnTo>
                    <a:pt x="8035" y="4155"/>
                  </a:lnTo>
                  <a:lnTo>
                    <a:pt x="7989" y="4121"/>
                  </a:lnTo>
                  <a:lnTo>
                    <a:pt x="7829" y="4155"/>
                  </a:lnTo>
                  <a:lnTo>
                    <a:pt x="7807" y="4189"/>
                  </a:lnTo>
                  <a:lnTo>
                    <a:pt x="7807" y="4235"/>
                  </a:lnTo>
                  <a:lnTo>
                    <a:pt x="7761" y="4257"/>
                  </a:lnTo>
                  <a:lnTo>
                    <a:pt x="7749" y="4315"/>
                  </a:lnTo>
                  <a:lnTo>
                    <a:pt x="7761" y="4337"/>
                  </a:lnTo>
                  <a:lnTo>
                    <a:pt x="7875" y="4349"/>
                  </a:lnTo>
                  <a:close/>
                  <a:moveTo>
                    <a:pt x="5456" y="286"/>
                  </a:moveTo>
                  <a:lnTo>
                    <a:pt x="4280" y="263"/>
                  </a:lnTo>
                  <a:lnTo>
                    <a:pt x="3675" y="297"/>
                  </a:lnTo>
                  <a:lnTo>
                    <a:pt x="2911" y="161"/>
                  </a:lnTo>
                  <a:lnTo>
                    <a:pt x="1941" y="161"/>
                  </a:lnTo>
                  <a:lnTo>
                    <a:pt x="1062" y="1"/>
                  </a:lnTo>
                  <a:lnTo>
                    <a:pt x="1" y="640"/>
                  </a:lnTo>
                  <a:lnTo>
                    <a:pt x="286" y="1016"/>
                  </a:lnTo>
                  <a:lnTo>
                    <a:pt x="229" y="1644"/>
                  </a:lnTo>
                  <a:lnTo>
                    <a:pt x="503" y="1416"/>
                  </a:lnTo>
                  <a:lnTo>
                    <a:pt x="799" y="1290"/>
                  </a:lnTo>
                  <a:lnTo>
                    <a:pt x="971" y="1724"/>
                  </a:lnTo>
                  <a:lnTo>
                    <a:pt x="1404" y="1724"/>
                  </a:lnTo>
                  <a:lnTo>
                    <a:pt x="1530" y="1610"/>
                  </a:lnTo>
                  <a:lnTo>
                    <a:pt x="1952" y="1644"/>
                  </a:lnTo>
                  <a:lnTo>
                    <a:pt x="2146" y="2089"/>
                  </a:lnTo>
                  <a:lnTo>
                    <a:pt x="1804" y="2329"/>
                  </a:lnTo>
                  <a:lnTo>
                    <a:pt x="1770" y="3025"/>
                  </a:lnTo>
                  <a:lnTo>
                    <a:pt x="1644" y="3151"/>
                  </a:lnTo>
                  <a:lnTo>
                    <a:pt x="1598" y="3584"/>
                  </a:lnTo>
                  <a:lnTo>
                    <a:pt x="1290" y="3653"/>
                  </a:lnTo>
                  <a:lnTo>
                    <a:pt x="1575" y="4189"/>
                  </a:lnTo>
                  <a:lnTo>
                    <a:pt x="1347" y="4805"/>
                  </a:lnTo>
                  <a:lnTo>
                    <a:pt x="1598" y="5079"/>
                  </a:lnTo>
                  <a:lnTo>
                    <a:pt x="1484" y="5319"/>
                  </a:lnTo>
                  <a:lnTo>
                    <a:pt x="1199" y="5673"/>
                  </a:lnTo>
                  <a:lnTo>
                    <a:pt x="1256" y="5981"/>
                  </a:lnTo>
                  <a:lnTo>
                    <a:pt x="1941" y="6118"/>
                  </a:lnTo>
                  <a:lnTo>
                    <a:pt x="2135" y="6654"/>
                  </a:lnTo>
                  <a:lnTo>
                    <a:pt x="2420" y="6962"/>
                  </a:lnTo>
                  <a:lnTo>
                    <a:pt x="2785" y="7053"/>
                  </a:lnTo>
                  <a:lnTo>
                    <a:pt x="3082" y="6688"/>
                  </a:lnTo>
                  <a:lnTo>
                    <a:pt x="3550" y="6369"/>
                  </a:lnTo>
                  <a:lnTo>
                    <a:pt x="4269" y="6380"/>
                  </a:lnTo>
                  <a:lnTo>
                    <a:pt x="5216" y="6380"/>
                  </a:lnTo>
                  <a:lnTo>
                    <a:pt x="5764" y="5661"/>
                  </a:lnTo>
                  <a:lnTo>
                    <a:pt x="6323" y="5479"/>
                  </a:lnTo>
                  <a:lnTo>
                    <a:pt x="6494" y="4885"/>
                  </a:lnTo>
                  <a:lnTo>
                    <a:pt x="6916" y="4463"/>
                  </a:lnTo>
                  <a:lnTo>
                    <a:pt x="6631" y="3938"/>
                  </a:lnTo>
                  <a:lnTo>
                    <a:pt x="6916" y="3208"/>
                  </a:lnTo>
                  <a:lnTo>
                    <a:pt x="7361" y="2717"/>
                  </a:lnTo>
                  <a:lnTo>
                    <a:pt x="7430" y="2409"/>
                  </a:lnTo>
                  <a:lnTo>
                    <a:pt x="8377" y="2226"/>
                  </a:lnTo>
                  <a:lnTo>
                    <a:pt x="9062" y="1621"/>
                  </a:lnTo>
                  <a:lnTo>
                    <a:pt x="9016" y="1131"/>
                  </a:lnTo>
                  <a:lnTo>
                    <a:pt x="8160" y="1245"/>
                  </a:lnTo>
                  <a:lnTo>
                    <a:pt x="7350" y="845"/>
                  </a:lnTo>
                  <a:lnTo>
                    <a:pt x="7076" y="1028"/>
                  </a:lnTo>
                  <a:lnTo>
                    <a:pt x="5730" y="628"/>
                  </a:lnTo>
                  <a:close/>
                  <a:moveTo>
                    <a:pt x="9165" y="3516"/>
                  </a:moveTo>
                  <a:lnTo>
                    <a:pt x="9176" y="3470"/>
                  </a:lnTo>
                  <a:lnTo>
                    <a:pt x="9187" y="3436"/>
                  </a:lnTo>
                  <a:lnTo>
                    <a:pt x="9199" y="3424"/>
                  </a:lnTo>
                  <a:lnTo>
                    <a:pt x="9176" y="3402"/>
                  </a:lnTo>
                  <a:lnTo>
                    <a:pt x="9176" y="3379"/>
                  </a:lnTo>
                  <a:lnTo>
                    <a:pt x="9199" y="3356"/>
                  </a:lnTo>
                  <a:lnTo>
                    <a:pt x="9176" y="3333"/>
                  </a:lnTo>
                  <a:lnTo>
                    <a:pt x="8993" y="3390"/>
                  </a:lnTo>
                  <a:lnTo>
                    <a:pt x="8891" y="3447"/>
                  </a:lnTo>
                  <a:lnTo>
                    <a:pt x="8594" y="3664"/>
                  </a:lnTo>
                  <a:lnTo>
                    <a:pt x="8594" y="3710"/>
                  </a:lnTo>
                  <a:lnTo>
                    <a:pt x="8605" y="3733"/>
                  </a:lnTo>
                  <a:lnTo>
                    <a:pt x="8662" y="3733"/>
                  </a:lnTo>
                  <a:lnTo>
                    <a:pt x="8685" y="3790"/>
                  </a:lnTo>
                  <a:lnTo>
                    <a:pt x="8742" y="3733"/>
                  </a:lnTo>
                  <a:lnTo>
                    <a:pt x="8788" y="3721"/>
                  </a:lnTo>
                  <a:lnTo>
                    <a:pt x="8834" y="3733"/>
                  </a:lnTo>
                  <a:lnTo>
                    <a:pt x="8868" y="3767"/>
                  </a:lnTo>
                  <a:lnTo>
                    <a:pt x="8891" y="3847"/>
                  </a:lnTo>
                  <a:lnTo>
                    <a:pt x="8902" y="3881"/>
                  </a:lnTo>
                  <a:lnTo>
                    <a:pt x="8993" y="3892"/>
                  </a:lnTo>
                  <a:lnTo>
                    <a:pt x="9119" y="3949"/>
                  </a:lnTo>
                  <a:lnTo>
                    <a:pt x="9176" y="3927"/>
                  </a:lnTo>
                  <a:lnTo>
                    <a:pt x="9244" y="3881"/>
                  </a:lnTo>
                  <a:lnTo>
                    <a:pt x="9279" y="3790"/>
                  </a:lnTo>
                  <a:lnTo>
                    <a:pt x="9313" y="3721"/>
                  </a:lnTo>
                  <a:lnTo>
                    <a:pt x="9359" y="3653"/>
                  </a:lnTo>
                  <a:lnTo>
                    <a:pt x="9404" y="3596"/>
                  </a:lnTo>
                  <a:lnTo>
                    <a:pt x="9381" y="3539"/>
                  </a:lnTo>
                  <a:lnTo>
                    <a:pt x="9347" y="3527"/>
                  </a:lnTo>
                  <a:lnTo>
                    <a:pt x="9302" y="3504"/>
                  </a:lnTo>
                  <a:lnTo>
                    <a:pt x="9233" y="3539"/>
                  </a:lnTo>
                  <a:close/>
                  <a:moveTo>
                    <a:pt x="10021" y="3470"/>
                  </a:moveTo>
                  <a:lnTo>
                    <a:pt x="10032" y="3413"/>
                  </a:lnTo>
                  <a:lnTo>
                    <a:pt x="10032" y="3402"/>
                  </a:lnTo>
                  <a:lnTo>
                    <a:pt x="9963" y="3299"/>
                  </a:lnTo>
                  <a:lnTo>
                    <a:pt x="9827" y="3253"/>
                  </a:lnTo>
                  <a:lnTo>
                    <a:pt x="9690" y="3265"/>
                  </a:lnTo>
                  <a:lnTo>
                    <a:pt x="9678" y="3287"/>
                  </a:lnTo>
                  <a:lnTo>
                    <a:pt x="9678" y="3345"/>
                  </a:lnTo>
                  <a:lnTo>
                    <a:pt x="9690" y="3356"/>
                  </a:lnTo>
                  <a:lnTo>
                    <a:pt x="9769" y="3367"/>
                  </a:lnTo>
                  <a:lnTo>
                    <a:pt x="9998" y="347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2326825" y="2825950"/>
              <a:ext cx="3450" cy="4300"/>
            </a:xfrm>
            <a:custGeom>
              <a:avLst/>
              <a:gdLst/>
              <a:ahLst/>
              <a:cxnLst/>
              <a:rect l="l" t="t" r="r" b="b"/>
              <a:pathLst>
                <a:path w="138" h="172" extrusionOk="0">
                  <a:moveTo>
                    <a:pt x="138" y="137"/>
                  </a:moveTo>
                  <a:lnTo>
                    <a:pt x="115" y="126"/>
                  </a:lnTo>
                  <a:lnTo>
                    <a:pt x="81" y="35"/>
                  </a:lnTo>
                  <a:lnTo>
                    <a:pt x="35" y="0"/>
                  </a:lnTo>
                  <a:lnTo>
                    <a:pt x="24" y="12"/>
                  </a:lnTo>
                  <a:lnTo>
                    <a:pt x="1" y="58"/>
                  </a:lnTo>
                  <a:lnTo>
                    <a:pt x="46" y="103"/>
                  </a:lnTo>
                  <a:lnTo>
                    <a:pt x="92" y="149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2474325" y="2697550"/>
              <a:ext cx="3450" cy="2025"/>
            </a:xfrm>
            <a:custGeom>
              <a:avLst/>
              <a:gdLst/>
              <a:ahLst/>
              <a:cxnLst/>
              <a:rect l="l" t="t" r="r" b="b"/>
              <a:pathLst>
                <a:path w="138" h="81" extrusionOk="0">
                  <a:moveTo>
                    <a:pt x="126" y="47"/>
                  </a:moveTo>
                  <a:lnTo>
                    <a:pt x="138" y="12"/>
                  </a:lnTo>
                  <a:lnTo>
                    <a:pt x="104" y="1"/>
                  </a:lnTo>
                  <a:lnTo>
                    <a:pt x="1" y="69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3747075" y="2144350"/>
              <a:ext cx="6025" cy="4600"/>
            </a:xfrm>
            <a:custGeom>
              <a:avLst/>
              <a:gdLst/>
              <a:ahLst/>
              <a:cxnLst/>
              <a:rect l="l" t="t" r="r" b="b"/>
              <a:pathLst>
                <a:path w="241" h="184" extrusionOk="0">
                  <a:moveTo>
                    <a:pt x="217" y="126"/>
                  </a:moveTo>
                  <a:lnTo>
                    <a:pt x="229" y="103"/>
                  </a:lnTo>
                  <a:lnTo>
                    <a:pt x="240" y="69"/>
                  </a:lnTo>
                  <a:lnTo>
                    <a:pt x="240" y="58"/>
                  </a:lnTo>
                  <a:lnTo>
                    <a:pt x="217" y="46"/>
                  </a:lnTo>
                  <a:lnTo>
                    <a:pt x="115" y="12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12" y="46"/>
                  </a:lnTo>
                  <a:lnTo>
                    <a:pt x="1" y="81"/>
                  </a:lnTo>
                  <a:lnTo>
                    <a:pt x="12" y="103"/>
                  </a:lnTo>
                  <a:lnTo>
                    <a:pt x="12" y="126"/>
                  </a:lnTo>
                  <a:lnTo>
                    <a:pt x="12" y="161"/>
                  </a:lnTo>
                  <a:lnTo>
                    <a:pt x="23" y="183"/>
                  </a:lnTo>
                  <a:lnTo>
                    <a:pt x="58" y="183"/>
                  </a:lnTo>
                  <a:lnTo>
                    <a:pt x="81" y="183"/>
                  </a:lnTo>
                  <a:lnTo>
                    <a:pt x="126" y="172"/>
                  </a:lnTo>
                  <a:lnTo>
                    <a:pt x="195" y="12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2497150" y="2710400"/>
              <a:ext cx="3750" cy="16000"/>
            </a:xfrm>
            <a:custGeom>
              <a:avLst/>
              <a:gdLst/>
              <a:ahLst/>
              <a:cxnLst/>
              <a:rect l="l" t="t" r="r" b="b"/>
              <a:pathLst>
                <a:path w="150" h="640" extrusionOk="0">
                  <a:moveTo>
                    <a:pt x="126" y="617"/>
                  </a:moveTo>
                  <a:lnTo>
                    <a:pt x="149" y="594"/>
                  </a:lnTo>
                  <a:lnTo>
                    <a:pt x="149" y="583"/>
                  </a:lnTo>
                  <a:lnTo>
                    <a:pt x="149" y="560"/>
                  </a:lnTo>
                  <a:lnTo>
                    <a:pt x="138" y="537"/>
                  </a:lnTo>
                  <a:lnTo>
                    <a:pt x="126" y="514"/>
                  </a:lnTo>
                  <a:lnTo>
                    <a:pt x="69" y="480"/>
                  </a:lnTo>
                  <a:lnTo>
                    <a:pt x="1" y="560"/>
                  </a:lnTo>
                  <a:lnTo>
                    <a:pt x="1" y="583"/>
                  </a:lnTo>
                  <a:lnTo>
                    <a:pt x="12" y="628"/>
                  </a:lnTo>
                  <a:lnTo>
                    <a:pt x="92" y="640"/>
                  </a:lnTo>
                  <a:close/>
                  <a:moveTo>
                    <a:pt x="149" y="115"/>
                  </a:moveTo>
                  <a:lnTo>
                    <a:pt x="149" y="46"/>
                  </a:lnTo>
                  <a:lnTo>
                    <a:pt x="138" y="12"/>
                  </a:lnTo>
                  <a:lnTo>
                    <a:pt x="92" y="12"/>
                  </a:lnTo>
                  <a:lnTo>
                    <a:pt x="81" y="1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69" y="103"/>
                  </a:lnTo>
                  <a:lnTo>
                    <a:pt x="138" y="13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2187025" y="2500700"/>
              <a:ext cx="108150" cy="136700"/>
            </a:xfrm>
            <a:custGeom>
              <a:avLst/>
              <a:gdLst/>
              <a:ahLst/>
              <a:cxnLst/>
              <a:rect l="l" t="t" r="r" b="b"/>
              <a:pathLst>
                <a:path w="4326" h="5468" extrusionOk="0">
                  <a:moveTo>
                    <a:pt x="3984" y="5216"/>
                  </a:moveTo>
                  <a:lnTo>
                    <a:pt x="4018" y="5136"/>
                  </a:lnTo>
                  <a:lnTo>
                    <a:pt x="3972" y="5125"/>
                  </a:lnTo>
                  <a:lnTo>
                    <a:pt x="3904" y="5216"/>
                  </a:lnTo>
                  <a:lnTo>
                    <a:pt x="3812" y="5262"/>
                  </a:lnTo>
                  <a:lnTo>
                    <a:pt x="3767" y="5262"/>
                  </a:lnTo>
                  <a:lnTo>
                    <a:pt x="3675" y="5216"/>
                  </a:lnTo>
                  <a:lnTo>
                    <a:pt x="3596" y="5216"/>
                  </a:lnTo>
                  <a:lnTo>
                    <a:pt x="3539" y="5284"/>
                  </a:lnTo>
                  <a:lnTo>
                    <a:pt x="3459" y="5307"/>
                  </a:lnTo>
                  <a:lnTo>
                    <a:pt x="3470" y="5319"/>
                  </a:lnTo>
                  <a:lnTo>
                    <a:pt x="3470" y="5353"/>
                  </a:lnTo>
                  <a:lnTo>
                    <a:pt x="3447" y="5387"/>
                  </a:lnTo>
                  <a:lnTo>
                    <a:pt x="3447" y="5421"/>
                  </a:lnTo>
                  <a:lnTo>
                    <a:pt x="3459" y="5467"/>
                  </a:lnTo>
                  <a:lnTo>
                    <a:pt x="3675" y="5444"/>
                  </a:lnTo>
                  <a:lnTo>
                    <a:pt x="3858" y="5421"/>
                  </a:lnTo>
                  <a:lnTo>
                    <a:pt x="3961" y="5296"/>
                  </a:lnTo>
                  <a:close/>
                  <a:moveTo>
                    <a:pt x="4098" y="4931"/>
                  </a:moveTo>
                  <a:lnTo>
                    <a:pt x="4041" y="4896"/>
                  </a:lnTo>
                  <a:lnTo>
                    <a:pt x="3984" y="4931"/>
                  </a:lnTo>
                  <a:lnTo>
                    <a:pt x="3995" y="4976"/>
                  </a:lnTo>
                  <a:close/>
                  <a:moveTo>
                    <a:pt x="4098" y="4109"/>
                  </a:moveTo>
                  <a:lnTo>
                    <a:pt x="4041" y="4075"/>
                  </a:lnTo>
                  <a:lnTo>
                    <a:pt x="3995" y="4155"/>
                  </a:lnTo>
                  <a:lnTo>
                    <a:pt x="4041" y="4166"/>
                  </a:lnTo>
                  <a:lnTo>
                    <a:pt x="4143" y="4155"/>
                  </a:lnTo>
                  <a:lnTo>
                    <a:pt x="4212" y="4166"/>
                  </a:lnTo>
                  <a:lnTo>
                    <a:pt x="4280" y="4223"/>
                  </a:lnTo>
                  <a:lnTo>
                    <a:pt x="4326" y="4189"/>
                  </a:lnTo>
                  <a:lnTo>
                    <a:pt x="4315" y="4177"/>
                  </a:lnTo>
                  <a:lnTo>
                    <a:pt x="4257" y="4132"/>
                  </a:lnTo>
                  <a:lnTo>
                    <a:pt x="4166" y="4120"/>
                  </a:lnTo>
                  <a:lnTo>
                    <a:pt x="4143" y="4120"/>
                  </a:lnTo>
                  <a:close/>
                  <a:moveTo>
                    <a:pt x="3150" y="4292"/>
                  </a:moveTo>
                  <a:lnTo>
                    <a:pt x="3253" y="4212"/>
                  </a:lnTo>
                  <a:lnTo>
                    <a:pt x="3356" y="4166"/>
                  </a:lnTo>
                  <a:lnTo>
                    <a:pt x="3481" y="4006"/>
                  </a:lnTo>
                  <a:lnTo>
                    <a:pt x="3470" y="3881"/>
                  </a:lnTo>
                  <a:lnTo>
                    <a:pt x="3504" y="3824"/>
                  </a:lnTo>
                  <a:lnTo>
                    <a:pt x="3413" y="3835"/>
                  </a:lnTo>
                  <a:lnTo>
                    <a:pt x="3402" y="3881"/>
                  </a:lnTo>
                  <a:lnTo>
                    <a:pt x="3379" y="3926"/>
                  </a:lnTo>
                  <a:lnTo>
                    <a:pt x="3424" y="3983"/>
                  </a:lnTo>
                  <a:lnTo>
                    <a:pt x="3424" y="4006"/>
                  </a:lnTo>
                  <a:lnTo>
                    <a:pt x="3402" y="4063"/>
                  </a:lnTo>
                  <a:lnTo>
                    <a:pt x="3356" y="4075"/>
                  </a:lnTo>
                  <a:lnTo>
                    <a:pt x="3344" y="4109"/>
                  </a:lnTo>
                  <a:lnTo>
                    <a:pt x="3299" y="4120"/>
                  </a:lnTo>
                  <a:lnTo>
                    <a:pt x="3242" y="4189"/>
                  </a:lnTo>
                  <a:lnTo>
                    <a:pt x="3128" y="4280"/>
                  </a:lnTo>
                  <a:lnTo>
                    <a:pt x="3093" y="4326"/>
                  </a:lnTo>
                  <a:close/>
                  <a:moveTo>
                    <a:pt x="3322" y="3835"/>
                  </a:moveTo>
                  <a:lnTo>
                    <a:pt x="3242" y="3812"/>
                  </a:lnTo>
                  <a:lnTo>
                    <a:pt x="3208" y="3755"/>
                  </a:lnTo>
                  <a:lnTo>
                    <a:pt x="3150" y="3732"/>
                  </a:lnTo>
                  <a:lnTo>
                    <a:pt x="3139" y="3767"/>
                  </a:lnTo>
                  <a:lnTo>
                    <a:pt x="3139" y="3789"/>
                  </a:lnTo>
                  <a:lnTo>
                    <a:pt x="3150" y="3846"/>
                  </a:lnTo>
                  <a:lnTo>
                    <a:pt x="3185" y="3835"/>
                  </a:lnTo>
                  <a:lnTo>
                    <a:pt x="3299" y="3892"/>
                  </a:lnTo>
                  <a:lnTo>
                    <a:pt x="3356" y="3846"/>
                  </a:lnTo>
                  <a:close/>
                  <a:moveTo>
                    <a:pt x="2740" y="3675"/>
                  </a:moveTo>
                  <a:lnTo>
                    <a:pt x="2740" y="3584"/>
                  </a:lnTo>
                  <a:lnTo>
                    <a:pt x="2683" y="3504"/>
                  </a:lnTo>
                  <a:lnTo>
                    <a:pt x="2603" y="3447"/>
                  </a:lnTo>
                  <a:lnTo>
                    <a:pt x="2580" y="3276"/>
                  </a:lnTo>
                  <a:lnTo>
                    <a:pt x="2546" y="3185"/>
                  </a:lnTo>
                  <a:lnTo>
                    <a:pt x="2511" y="3093"/>
                  </a:lnTo>
                  <a:lnTo>
                    <a:pt x="2454" y="2979"/>
                  </a:lnTo>
                  <a:lnTo>
                    <a:pt x="2454" y="3048"/>
                  </a:lnTo>
                  <a:lnTo>
                    <a:pt x="2466" y="3070"/>
                  </a:lnTo>
                  <a:lnTo>
                    <a:pt x="2489" y="3150"/>
                  </a:lnTo>
                  <a:lnTo>
                    <a:pt x="2546" y="3276"/>
                  </a:lnTo>
                  <a:lnTo>
                    <a:pt x="2557" y="3333"/>
                  </a:lnTo>
                  <a:lnTo>
                    <a:pt x="2546" y="3390"/>
                  </a:lnTo>
                  <a:lnTo>
                    <a:pt x="2489" y="3413"/>
                  </a:lnTo>
                  <a:lnTo>
                    <a:pt x="2466" y="3436"/>
                  </a:lnTo>
                  <a:lnTo>
                    <a:pt x="2546" y="3481"/>
                  </a:lnTo>
                  <a:lnTo>
                    <a:pt x="2660" y="3527"/>
                  </a:lnTo>
                  <a:lnTo>
                    <a:pt x="2728" y="3710"/>
                  </a:lnTo>
                  <a:close/>
                  <a:moveTo>
                    <a:pt x="2158" y="3185"/>
                  </a:moveTo>
                  <a:lnTo>
                    <a:pt x="2089" y="3139"/>
                  </a:lnTo>
                  <a:lnTo>
                    <a:pt x="2055" y="3093"/>
                  </a:lnTo>
                  <a:lnTo>
                    <a:pt x="1952" y="2991"/>
                  </a:lnTo>
                  <a:lnTo>
                    <a:pt x="1918" y="2979"/>
                  </a:lnTo>
                  <a:lnTo>
                    <a:pt x="1884" y="3036"/>
                  </a:lnTo>
                  <a:lnTo>
                    <a:pt x="1941" y="3048"/>
                  </a:lnTo>
                  <a:lnTo>
                    <a:pt x="2066" y="3150"/>
                  </a:lnTo>
                  <a:lnTo>
                    <a:pt x="2123" y="3173"/>
                  </a:lnTo>
                  <a:close/>
                  <a:moveTo>
                    <a:pt x="3196" y="2614"/>
                  </a:moveTo>
                  <a:lnTo>
                    <a:pt x="3185" y="2568"/>
                  </a:lnTo>
                  <a:lnTo>
                    <a:pt x="3173" y="2568"/>
                  </a:lnTo>
                  <a:lnTo>
                    <a:pt x="3128" y="2580"/>
                  </a:lnTo>
                  <a:lnTo>
                    <a:pt x="3082" y="2705"/>
                  </a:lnTo>
                  <a:lnTo>
                    <a:pt x="3128" y="2705"/>
                  </a:lnTo>
                  <a:close/>
                  <a:moveTo>
                    <a:pt x="685" y="2454"/>
                  </a:moveTo>
                  <a:lnTo>
                    <a:pt x="663" y="2409"/>
                  </a:lnTo>
                  <a:lnTo>
                    <a:pt x="617" y="2431"/>
                  </a:lnTo>
                  <a:lnTo>
                    <a:pt x="549" y="2431"/>
                  </a:lnTo>
                  <a:lnTo>
                    <a:pt x="514" y="2454"/>
                  </a:lnTo>
                  <a:lnTo>
                    <a:pt x="457" y="2454"/>
                  </a:lnTo>
                  <a:lnTo>
                    <a:pt x="412" y="2477"/>
                  </a:lnTo>
                  <a:lnTo>
                    <a:pt x="469" y="2591"/>
                  </a:lnTo>
                  <a:lnTo>
                    <a:pt x="514" y="2637"/>
                  </a:lnTo>
                  <a:lnTo>
                    <a:pt x="526" y="2785"/>
                  </a:lnTo>
                  <a:lnTo>
                    <a:pt x="560" y="2797"/>
                  </a:lnTo>
                  <a:lnTo>
                    <a:pt x="549" y="2899"/>
                  </a:lnTo>
                  <a:lnTo>
                    <a:pt x="697" y="2911"/>
                  </a:lnTo>
                  <a:lnTo>
                    <a:pt x="754" y="2797"/>
                  </a:lnTo>
                  <a:lnTo>
                    <a:pt x="754" y="2751"/>
                  </a:lnTo>
                  <a:lnTo>
                    <a:pt x="754" y="2740"/>
                  </a:lnTo>
                  <a:lnTo>
                    <a:pt x="754" y="2705"/>
                  </a:lnTo>
                  <a:lnTo>
                    <a:pt x="754" y="2682"/>
                  </a:lnTo>
                  <a:lnTo>
                    <a:pt x="754" y="2557"/>
                  </a:lnTo>
                  <a:lnTo>
                    <a:pt x="720" y="2477"/>
                  </a:lnTo>
                  <a:lnTo>
                    <a:pt x="663" y="2568"/>
                  </a:lnTo>
                  <a:lnTo>
                    <a:pt x="606" y="2523"/>
                  </a:lnTo>
                  <a:lnTo>
                    <a:pt x="685" y="2466"/>
                  </a:lnTo>
                  <a:close/>
                  <a:moveTo>
                    <a:pt x="2523" y="2500"/>
                  </a:moveTo>
                  <a:lnTo>
                    <a:pt x="2386" y="2294"/>
                  </a:lnTo>
                  <a:lnTo>
                    <a:pt x="2386" y="2272"/>
                  </a:lnTo>
                  <a:lnTo>
                    <a:pt x="2317" y="2055"/>
                  </a:lnTo>
                  <a:lnTo>
                    <a:pt x="2272" y="2043"/>
                  </a:lnTo>
                  <a:lnTo>
                    <a:pt x="2260" y="2055"/>
                  </a:lnTo>
                  <a:lnTo>
                    <a:pt x="2238" y="2078"/>
                  </a:lnTo>
                  <a:lnTo>
                    <a:pt x="2295" y="2135"/>
                  </a:lnTo>
                  <a:lnTo>
                    <a:pt x="2295" y="2192"/>
                  </a:lnTo>
                  <a:lnTo>
                    <a:pt x="2340" y="2226"/>
                  </a:lnTo>
                  <a:lnTo>
                    <a:pt x="2397" y="2386"/>
                  </a:lnTo>
                  <a:lnTo>
                    <a:pt x="2454" y="2431"/>
                  </a:lnTo>
                  <a:lnTo>
                    <a:pt x="2443" y="2477"/>
                  </a:lnTo>
                  <a:lnTo>
                    <a:pt x="2386" y="2523"/>
                  </a:lnTo>
                  <a:lnTo>
                    <a:pt x="2374" y="2557"/>
                  </a:lnTo>
                  <a:lnTo>
                    <a:pt x="2386" y="2557"/>
                  </a:lnTo>
                  <a:lnTo>
                    <a:pt x="2466" y="2534"/>
                  </a:lnTo>
                  <a:lnTo>
                    <a:pt x="2523" y="2534"/>
                  </a:lnTo>
                  <a:close/>
                  <a:moveTo>
                    <a:pt x="1028" y="1758"/>
                  </a:moveTo>
                  <a:lnTo>
                    <a:pt x="1096" y="1724"/>
                  </a:lnTo>
                  <a:lnTo>
                    <a:pt x="1096" y="1724"/>
                  </a:lnTo>
                  <a:lnTo>
                    <a:pt x="1062" y="1701"/>
                  </a:lnTo>
                  <a:lnTo>
                    <a:pt x="959" y="1701"/>
                  </a:lnTo>
                  <a:lnTo>
                    <a:pt x="902" y="1712"/>
                  </a:lnTo>
                  <a:lnTo>
                    <a:pt x="868" y="1735"/>
                  </a:lnTo>
                  <a:lnTo>
                    <a:pt x="891" y="1758"/>
                  </a:lnTo>
                  <a:lnTo>
                    <a:pt x="948" y="1769"/>
                  </a:lnTo>
                  <a:close/>
                  <a:moveTo>
                    <a:pt x="685" y="2043"/>
                  </a:moveTo>
                  <a:lnTo>
                    <a:pt x="617" y="1952"/>
                  </a:lnTo>
                  <a:lnTo>
                    <a:pt x="571" y="1827"/>
                  </a:lnTo>
                  <a:lnTo>
                    <a:pt x="549" y="1769"/>
                  </a:lnTo>
                  <a:lnTo>
                    <a:pt x="560" y="1701"/>
                  </a:lnTo>
                  <a:lnTo>
                    <a:pt x="514" y="1644"/>
                  </a:lnTo>
                  <a:lnTo>
                    <a:pt x="434" y="1587"/>
                  </a:lnTo>
                  <a:lnTo>
                    <a:pt x="389" y="1598"/>
                  </a:lnTo>
                  <a:lnTo>
                    <a:pt x="400" y="1758"/>
                  </a:lnTo>
                  <a:lnTo>
                    <a:pt x="377" y="1838"/>
                  </a:lnTo>
                  <a:lnTo>
                    <a:pt x="263" y="1998"/>
                  </a:lnTo>
                  <a:lnTo>
                    <a:pt x="275" y="2055"/>
                  </a:lnTo>
                  <a:lnTo>
                    <a:pt x="275" y="2055"/>
                  </a:lnTo>
                  <a:lnTo>
                    <a:pt x="286" y="2078"/>
                  </a:lnTo>
                  <a:lnTo>
                    <a:pt x="218" y="2135"/>
                  </a:lnTo>
                  <a:lnTo>
                    <a:pt x="218" y="2100"/>
                  </a:lnTo>
                  <a:lnTo>
                    <a:pt x="138" y="2112"/>
                  </a:lnTo>
                  <a:lnTo>
                    <a:pt x="172" y="2180"/>
                  </a:lnTo>
                  <a:lnTo>
                    <a:pt x="263" y="2237"/>
                  </a:lnTo>
                  <a:lnTo>
                    <a:pt x="297" y="2249"/>
                  </a:lnTo>
                  <a:lnTo>
                    <a:pt x="343" y="2226"/>
                  </a:lnTo>
                  <a:lnTo>
                    <a:pt x="343" y="2294"/>
                  </a:lnTo>
                  <a:lnTo>
                    <a:pt x="389" y="2351"/>
                  </a:lnTo>
                  <a:lnTo>
                    <a:pt x="400" y="2409"/>
                  </a:lnTo>
                  <a:lnTo>
                    <a:pt x="446" y="2363"/>
                  </a:lnTo>
                  <a:lnTo>
                    <a:pt x="526" y="2340"/>
                  </a:lnTo>
                  <a:lnTo>
                    <a:pt x="560" y="2306"/>
                  </a:lnTo>
                  <a:lnTo>
                    <a:pt x="663" y="2249"/>
                  </a:lnTo>
                  <a:lnTo>
                    <a:pt x="663" y="2226"/>
                  </a:lnTo>
                  <a:lnTo>
                    <a:pt x="674" y="2135"/>
                  </a:lnTo>
                  <a:close/>
                  <a:moveTo>
                    <a:pt x="1644" y="1324"/>
                  </a:moveTo>
                  <a:lnTo>
                    <a:pt x="1598" y="1256"/>
                  </a:lnTo>
                  <a:lnTo>
                    <a:pt x="1587" y="1267"/>
                  </a:lnTo>
                  <a:lnTo>
                    <a:pt x="1576" y="1324"/>
                  </a:lnTo>
                  <a:lnTo>
                    <a:pt x="1530" y="1381"/>
                  </a:lnTo>
                  <a:lnTo>
                    <a:pt x="1598" y="1370"/>
                  </a:lnTo>
                  <a:lnTo>
                    <a:pt x="1655" y="1381"/>
                  </a:lnTo>
                  <a:lnTo>
                    <a:pt x="1747" y="1450"/>
                  </a:lnTo>
                  <a:lnTo>
                    <a:pt x="1849" y="1484"/>
                  </a:lnTo>
                  <a:lnTo>
                    <a:pt x="1884" y="1564"/>
                  </a:lnTo>
                  <a:lnTo>
                    <a:pt x="1975" y="1655"/>
                  </a:lnTo>
                  <a:lnTo>
                    <a:pt x="1975" y="1735"/>
                  </a:lnTo>
                  <a:lnTo>
                    <a:pt x="1918" y="1827"/>
                  </a:lnTo>
                  <a:lnTo>
                    <a:pt x="1895" y="1929"/>
                  </a:lnTo>
                  <a:lnTo>
                    <a:pt x="1815" y="1941"/>
                  </a:lnTo>
                  <a:lnTo>
                    <a:pt x="1827" y="1952"/>
                  </a:lnTo>
                  <a:lnTo>
                    <a:pt x="1872" y="1998"/>
                  </a:lnTo>
                  <a:lnTo>
                    <a:pt x="1884" y="2055"/>
                  </a:lnTo>
                  <a:lnTo>
                    <a:pt x="1918" y="2078"/>
                  </a:lnTo>
                  <a:lnTo>
                    <a:pt x="1918" y="1986"/>
                  </a:lnTo>
                  <a:lnTo>
                    <a:pt x="1952" y="1872"/>
                  </a:lnTo>
                  <a:lnTo>
                    <a:pt x="2009" y="1678"/>
                  </a:lnTo>
                  <a:lnTo>
                    <a:pt x="1998" y="1644"/>
                  </a:lnTo>
                  <a:lnTo>
                    <a:pt x="1952" y="1598"/>
                  </a:lnTo>
                  <a:lnTo>
                    <a:pt x="1861" y="1473"/>
                  </a:lnTo>
                  <a:lnTo>
                    <a:pt x="1758" y="1427"/>
                  </a:lnTo>
                  <a:close/>
                  <a:moveTo>
                    <a:pt x="389" y="195"/>
                  </a:moveTo>
                  <a:lnTo>
                    <a:pt x="320" y="138"/>
                  </a:lnTo>
                  <a:lnTo>
                    <a:pt x="286" y="195"/>
                  </a:lnTo>
                  <a:lnTo>
                    <a:pt x="286" y="217"/>
                  </a:lnTo>
                  <a:lnTo>
                    <a:pt x="275" y="252"/>
                  </a:lnTo>
                  <a:lnTo>
                    <a:pt x="206" y="309"/>
                  </a:lnTo>
                  <a:lnTo>
                    <a:pt x="126" y="332"/>
                  </a:lnTo>
                  <a:lnTo>
                    <a:pt x="35" y="240"/>
                  </a:lnTo>
                  <a:lnTo>
                    <a:pt x="1" y="229"/>
                  </a:lnTo>
                  <a:lnTo>
                    <a:pt x="115" y="389"/>
                  </a:lnTo>
                  <a:lnTo>
                    <a:pt x="160" y="400"/>
                  </a:lnTo>
                  <a:lnTo>
                    <a:pt x="218" y="400"/>
                  </a:lnTo>
                  <a:lnTo>
                    <a:pt x="343" y="354"/>
                  </a:lnTo>
                  <a:lnTo>
                    <a:pt x="571" y="286"/>
                  </a:lnTo>
                  <a:lnTo>
                    <a:pt x="811" y="252"/>
                  </a:lnTo>
                  <a:lnTo>
                    <a:pt x="834" y="229"/>
                  </a:lnTo>
                  <a:lnTo>
                    <a:pt x="811" y="183"/>
                  </a:lnTo>
                  <a:lnTo>
                    <a:pt x="697" y="217"/>
                  </a:lnTo>
                  <a:lnTo>
                    <a:pt x="560" y="195"/>
                  </a:lnTo>
                  <a:lnTo>
                    <a:pt x="526" y="229"/>
                  </a:lnTo>
                  <a:lnTo>
                    <a:pt x="469" y="229"/>
                  </a:lnTo>
                  <a:close/>
                  <a:moveTo>
                    <a:pt x="1256" y="936"/>
                  </a:moveTo>
                  <a:lnTo>
                    <a:pt x="1290" y="902"/>
                  </a:lnTo>
                  <a:lnTo>
                    <a:pt x="1347" y="640"/>
                  </a:lnTo>
                  <a:lnTo>
                    <a:pt x="1461" y="560"/>
                  </a:lnTo>
                  <a:lnTo>
                    <a:pt x="1473" y="389"/>
                  </a:lnTo>
                  <a:lnTo>
                    <a:pt x="1404" y="309"/>
                  </a:lnTo>
                  <a:lnTo>
                    <a:pt x="1347" y="286"/>
                  </a:lnTo>
                  <a:lnTo>
                    <a:pt x="1325" y="252"/>
                  </a:lnTo>
                  <a:lnTo>
                    <a:pt x="1347" y="229"/>
                  </a:lnTo>
                  <a:lnTo>
                    <a:pt x="1313" y="217"/>
                  </a:lnTo>
                  <a:lnTo>
                    <a:pt x="1279" y="183"/>
                  </a:lnTo>
                  <a:lnTo>
                    <a:pt x="1222" y="103"/>
                  </a:lnTo>
                  <a:lnTo>
                    <a:pt x="1165" y="46"/>
                  </a:lnTo>
                  <a:lnTo>
                    <a:pt x="1062" y="23"/>
                  </a:lnTo>
                  <a:lnTo>
                    <a:pt x="971" y="12"/>
                  </a:lnTo>
                  <a:lnTo>
                    <a:pt x="914" y="1"/>
                  </a:lnTo>
                  <a:lnTo>
                    <a:pt x="845" y="35"/>
                  </a:lnTo>
                  <a:lnTo>
                    <a:pt x="959" y="35"/>
                  </a:lnTo>
                  <a:lnTo>
                    <a:pt x="1176" y="80"/>
                  </a:lnTo>
                  <a:lnTo>
                    <a:pt x="1279" y="297"/>
                  </a:lnTo>
                  <a:lnTo>
                    <a:pt x="1347" y="354"/>
                  </a:lnTo>
                  <a:lnTo>
                    <a:pt x="1359" y="411"/>
                  </a:lnTo>
                  <a:lnTo>
                    <a:pt x="1325" y="468"/>
                  </a:lnTo>
                  <a:lnTo>
                    <a:pt x="1325" y="526"/>
                  </a:lnTo>
                  <a:lnTo>
                    <a:pt x="1290" y="594"/>
                  </a:lnTo>
                  <a:lnTo>
                    <a:pt x="1279" y="708"/>
                  </a:lnTo>
                  <a:lnTo>
                    <a:pt x="1233" y="765"/>
                  </a:lnTo>
                  <a:lnTo>
                    <a:pt x="1131" y="834"/>
                  </a:lnTo>
                  <a:lnTo>
                    <a:pt x="1188" y="868"/>
                  </a:lnTo>
                  <a:lnTo>
                    <a:pt x="1233" y="94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39"/>
            <p:cNvSpPr/>
            <p:nvPr/>
          </p:nvSpPr>
          <p:spPr>
            <a:xfrm>
              <a:off x="2482900" y="2377725"/>
              <a:ext cx="4300" cy="2900"/>
            </a:xfrm>
            <a:custGeom>
              <a:avLst/>
              <a:gdLst/>
              <a:ahLst/>
              <a:cxnLst/>
              <a:rect l="l" t="t" r="r" b="b"/>
              <a:pathLst>
                <a:path w="172" h="116" extrusionOk="0">
                  <a:moveTo>
                    <a:pt x="114" y="81"/>
                  </a:moveTo>
                  <a:lnTo>
                    <a:pt x="171" y="1"/>
                  </a:lnTo>
                  <a:lnTo>
                    <a:pt x="149" y="1"/>
                  </a:lnTo>
                  <a:lnTo>
                    <a:pt x="80" y="69"/>
                  </a:lnTo>
                  <a:lnTo>
                    <a:pt x="0" y="92"/>
                  </a:lnTo>
                  <a:lnTo>
                    <a:pt x="12" y="115"/>
                  </a:lnTo>
                  <a:lnTo>
                    <a:pt x="23" y="11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39"/>
            <p:cNvSpPr/>
            <p:nvPr/>
          </p:nvSpPr>
          <p:spPr>
            <a:xfrm>
              <a:off x="2535100" y="2809975"/>
              <a:ext cx="4300" cy="6025"/>
            </a:xfrm>
            <a:custGeom>
              <a:avLst/>
              <a:gdLst/>
              <a:ahLst/>
              <a:cxnLst/>
              <a:rect l="l" t="t" r="r" b="b"/>
              <a:pathLst>
                <a:path w="172" h="241" extrusionOk="0">
                  <a:moveTo>
                    <a:pt x="115" y="206"/>
                  </a:moveTo>
                  <a:lnTo>
                    <a:pt x="172" y="149"/>
                  </a:lnTo>
                  <a:lnTo>
                    <a:pt x="138" y="114"/>
                  </a:lnTo>
                  <a:lnTo>
                    <a:pt x="46" y="0"/>
                  </a:lnTo>
                  <a:lnTo>
                    <a:pt x="1" y="12"/>
                  </a:lnTo>
                  <a:lnTo>
                    <a:pt x="1" y="149"/>
                  </a:lnTo>
                  <a:lnTo>
                    <a:pt x="23" y="194"/>
                  </a:lnTo>
                  <a:lnTo>
                    <a:pt x="92" y="24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39"/>
            <p:cNvSpPr/>
            <p:nvPr/>
          </p:nvSpPr>
          <p:spPr>
            <a:xfrm>
              <a:off x="4582175" y="3370025"/>
              <a:ext cx="25700" cy="22850"/>
            </a:xfrm>
            <a:custGeom>
              <a:avLst/>
              <a:gdLst/>
              <a:ahLst/>
              <a:cxnLst/>
              <a:rect l="l" t="t" r="r" b="b"/>
              <a:pathLst>
                <a:path w="1028" h="914" extrusionOk="0">
                  <a:moveTo>
                    <a:pt x="434" y="856"/>
                  </a:moveTo>
                  <a:lnTo>
                    <a:pt x="377" y="799"/>
                  </a:lnTo>
                  <a:lnTo>
                    <a:pt x="320" y="799"/>
                  </a:lnTo>
                  <a:lnTo>
                    <a:pt x="320" y="834"/>
                  </a:lnTo>
                  <a:lnTo>
                    <a:pt x="331" y="891"/>
                  </a:lnTo>
                  <a:lnTo>
                    <a:pt x="491" y="913"/>
                  </a:lnTo>
                  <a:close/>
                  <a:moveTo>
                    <a:pt x="993" y="651"/>
                  </a:moveTo>
                  <a:lnTo>
                    <a:pt x="970" y="651"/>
                  </a:lnTo>
                  <a:lnTo>
                    <a:pt x="947" y="662"/>
                  </a:lnTo>
                  <a:lnTo>
                    <a:pt x="936" y="685"/>
                  </a:lnTo>
                  <a:lnTo>
                    <a:pt x="913" y="731"/>
                  </a:lnTo>
                  <a:lnTo>
                    <a:pt x="879" y="731"/>
                  </a:lnTo>
                  <a:lnTo>
                    <a:pt x="845" y="731"/>
                  </a:lnTo>
                  <a:lnTo>
                    <a:pt x="788" y="731"/>
                  </a:lnTo>
                  <a:lnTo>
                    <a:pt x="902" y="799"/>
                  </a:lnTo>
                  <a:lnTo>
                    <a:pt x="970" y="879"/>
                  </a:lnTo>
                  <a:lnTo>
                    <a:pt x="1004" y="902"/>
                  </a:lnTo>
                  <a:lnTo>
                    <a:pt x="1016" y="879"/>
                  </a:lnTo>
                  <a:lnTo>
                    <a:pt x="1027" y="777"/>
                  </a:lnTo>
                  <a:close/>
                  <a:moveTo>
                    <a:pt x="194" y="491"/>
                  </a:moveTo>
                  <a:lnTo>
                    <a:pt x="217" y="446"/>
                  </a:lnTo>
                  <a:lnTo>
                    <a:pt x="194" y="343"/>
                  </a:lnTo>
                  <a:lnTo>
                    <a:pt x="137" y="229"/>
                  </a:lnTo>
                  <a:lnTo>
                    <a:pt x="148" y="35"/>
                  </a:lnTo>
                  <a:lnTo>
                    <a:pt x="114" y="0"/>
                  </a:lnTo>
                  <a:lnTo>
                    <a:pt x="69" y="0"/>
                  </a:lnTo>
                  <a:lnTo>
                    <a:pt x="57" y="23"/>
                  </a:lnTo>
                  <a:lnTo>
                    <a:pt x="46" y="58"/>
                  </a:lnTo>
                  <a:lnTo>
                    <a:pt x="0" y="343"/>
                  </a:lnTo>
                  <a:lnTo>
                    <a:pt x="57" y="434"/>
                  </a:lnTo>
                  <a:lnTo>
                    <a:pt x="103" y="446"/>
                  </a:lnTo>
                  <a:lnTo>
                    <a:pt x="171" y="50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39"/>
            <p:cNvSpPr/>
            <p:nvPr/>
          </p:nvSpPr>
          <p:spPr>
            <a:xfrm>
              <a:off x="3219825" y="2722100"/>
              <a:ext cx="52250" cy="53950"/>
            </a:xfrm>
            <a:custGeom>
              <a:avLst/>
              <a:gdLst/>
              <a:ahLst/>
              <a:cxnLst/>
              <a:rect l="l" t="t" r="r" b="b"/>
              <a:pathLst>
                <a:path w="2090" h="2158" extrusionOk="0">
                  <a:moveTo>
                    <a:pt x="765" y="2112"/>
                  </a:moveTo>
                  <a:lnTo>
                    <a:pt x="777" y="2055"/>
                  </a:lnTo>
                  <a:lnTo>
                    <a:pt x="743" y="1975"/>
                  </a:lnTo>
                  <a:lnTo>
                    <a:pt x="708" y="1952"/>
                  </a:lnTo>
                  <a:lnTo>
                    <a:pt x="617" y="2009"/>
                  </a:lnTo>
                  <a:lnTo>
                    <a:pt x="606" y="2055"/>
                  </a:lnTo>
                  <a:lnTo>
                    <a:pt x="617" y="2100"/>
                  </a:lnTo>
                  <a:lnTo>
                    <a:pt x="663" y="2146"/>
                  </a:lnTo>
                  <a:lnTo>
                    <a:pt x="697" y="2157"/>
                  </a:lnTo>
                  <a:close/>
                  <a:moveTo>
                    <a:pt x="1656" y="1872"/>
                  </a:moveTo>
                  <a:lnTo>
                    <a:pt x="1713" y="1838"/>
                  </a:lnTo>
                  <a:lnTo>
                    <a:pt x="1713" y="1746"/>
                  </a:lnTo>
                  <a:lnTo>
                    <a:pt x="1701" y="1701"/>
                  </a:lnTo>
                  <a:lnTo>
                    <a:pt x="1644" y="1701"/>
                  </a:lnTo>
                  <a:lnTo>
                    <a:pt x="1610" y="1758"/>
                  </a:lnTo>
                  <a:lnTo>
                    <a:pt x="1610" y="1769"/>
                  </a:lnTo>
                  <a:lnTo>
                    <a:pt x="1610" y="1826"/>
                  </a:lnTo>
                  <a:lnTo>
                    <a:pt x="1644" y="1872"/>
                  </a:lnTo>
                  <a:close/>
                  <a:moveTo>
                    <a:pt x="1462" y="1986"/>
                  </a:moveTo>
                  <a:lnTo>
                    <a:pt x="1393" y="1861"/>
                  </a:lnTo>
                  <a:lnTo>
                    <a:pt x="1348" y="1838"/>
                  </a:lnTo>
                  <a:lnTo>
                    <a:pt x="1256" y="1746"/>
                  </a:lnTo>
                  <a:lnTo>
                    <a:pt x="1256" y="1701"/>
                  </a:lnTo>
                  <a:lnTo>
                    <a:pt x="1222" y="1689"/>
                  </a:lnTo>
                  <a:lnTo>
                    <a:pt x="1222" y="1712"/>
                  </a:lnTo>
                  <a:lnTo>
                    <a:pt x="1222" y="1769"/>
                  </a:lnTo>
                  <a:lnTo>
                    <a:pt x="1188" y="1838"/>
                  </a:lnTo>
                  <a:lnTo>
                    <a:pt x="1188" y="1918"/>
                  </a:lnTo>
                  <a:lnTo>
                    <a:pt x="1245" y="2032"/>
                  </a:lnTo>
                  <a:lnTo>
                    <a:pt x="1302" y="2055"/>
                  </a:lnTo>
                  <a:lnTo>
                    <a:pt x="1405" y="2066"/>
                  </a:lnTo>
                  <a:close/>
                  <a:moveTo>
                    <a:pt x="1907" y="868"/>
                  </a:moveTo>
                  <a:lnTo>
                    <a:pt x="1907" y="948"/>
                  </a:lnTo>
                  <a:lnTo>
                    <a:pt x="1861" y="1039"/>
                  </a:lnTo>
                  <a:lnTo>
                    <a:pt x="1930" y="1085"/>
                  </a:lnTo>
                  <a:lnTo>
                    <a:pt x="1975" y="1096"/>
                  </a:lnTo>
                  <a:lnTo>
                    <a:pt x="2055" y="1039"/>
                  </a:lnTo>
                  <a:lnTo>
                    <a:pt x="2089" y="970"/>
                  </a:lnTo>
                  <a:lnTo>
                    <a:pt x="2078" y="925"/>
                  </a:lnTo>
                  <a:lnTo>
                    <a:pt x="2032" y="891"/>
                  </a:lnTo>
                  <a:lnTo>
                    <a:pt x="1987" y="868"/>
                  </a:lnTo>
                  <a:lnTo>
                    <a:pt x="1975" y="891"/>
                  </a:lnTo>
                  <a:close/>
                  <a:moveTo>
                    <a:pt x="994" y="514"/>
                  </a:moveTo>
                  <a:lnTo>
                    <a:pt x="845" y="503"/>
                  </a:lnTo>
                  <a:lnTo>
                    <a:pt x="765" y="468"/>
                  </a:lnTo>
                  <a:lnTo>
                    <a:pt x="743" y="468"/>
                  </a:lnTo>
                  <a:lnTo>
                    <a:pt x="743" y="514"/>
                  </a:lnTo>
                  <a:lnTo>
                    <a:pt x="800" y="628"/>
                  </a:lnTo>
                  <a:lnTo>
                    <a:pt x="834" y="560"/>
                  </a:lnTo>
                  <a:lnTo>
                    <a:pt x="857" y="548"/>
                  </a:lnTo>
                  <a:lnTo>
                    <a:pt x="971" y="571"/>
                  </a:lnTo>
                  <a:lnTo>
                    <a:pt x="1028" y="560"/>
                  </a:lnTo>
                  <a:lnTo>
                    <a:pt x="1017" y="548"/>
                  </a:lnTo>
                  <a:close/>
                  <a:moveTo>
                    <a:pt x="1941" y="491"/>
                  </a:moveTo>
                  <a:lnTo>
                    <a:pt x="1930" y="411"/>
                  </a:lnTo>
                  <a:lnTo>
                    <a:pt x="1930" y="320"/>
                  </a:lnTo>
                  <a:lnTo>
                    <a:pt x="1907" y="320"/>
                  </a:lnTo>
                  <a:lnTo>
                    <a:pt x="1861" y="343"/>
                  </a:lnTo>
                  <a:lnTo>
                    <a:pt x="1872" y="446"/>
                  </a:lnTo>
                  <a:lnTo>
                    <a:pt x="1884" y="457"/>
                  </a:lnTo>
                  <a:lnTo>
                    <a:pt x="1918" y="525"/>
                  </a:lnTo>
                  <a:close/>
                  <a:moveTo>
                    <a:pt x="366" y="343"/>
                  </a:moveTo>
                  <a:lnTo>
                    <a:pt x="366" y="320"/>
                  </a:lnTo>
                  <a:lnTo>
                    <a:pt x="320" y="240"/>
                  </a:lnTo>
                  <a:lnTo>
                    <a:pt x="275" y="263"/>
                  </a:lnTo>
                  <a:lnTo>
                    <a:pt x="218" y="286"/>
                  </a:lnTo>
                  <a:lnTo>
                    <a:pt x="206" y="331"/>
                  </a:lnTo>
                  <a:lnTo>
                    <a:pt x="263" y="354"/>
                  </a:lnTo>
                  <a:lnTo>
                    <a:pt x="286" y="354"/>
                  </a:lnTo>
                  <a:close/>
                  <a:moveTo>
                    <a:pt x="149" y="217"/>
                  </a:moveTo>
                  <a:lnTo>
                    <a:pt x="263" y="126"/>
                  </a:lnTo>
                  <a:lnTo>
                    <a:pt x="286" y="92"/>
                  </a:lnTo>
                  <a:lnTo>
                    <a:pt x="263" y="12"/>
                  </a:lnTo>
                  <a:lnTo>
                    <a:pt x="195" y="0"/>
                  </a:lnTo>
                  <a:lnTo>
                    <a:pt x="24" y="92"/>
                  </a:lnTo>
                  <a:lnTo>
                    <a:pt x="1" y="115"/>
                  </a:lnTo>
                  <a:lnTo>
                    <a:pt x="24" y="160"/>
                  </a:lnTo>
                  <a:lnTo>
                    <a:pt x="35" y="229"/>
                  </a:lnTo>
                  <a:lnTo>
                    <a:pt x="58" y="24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39"/>
            <p:cNvSpPr/>
            <p:nvPr/>
          </p:nvSpPr>
          <p:spPr>
            <a:xfrm>
              <a:off x="2116850" y="2663600"/>
              <a:ext cx="33975" cy="11150"/>
            </a:xfrm>
            <a:custGeom>
              <a:avLst/>
              <a:gdLst/>
              <a:ahLst/>
              <a:cxnLst/>
              <a:rect l="l" t="t" r="r" b="b"/>
              <a:pathLst>
                <a:path w="1359" h="446" extrusionOk="0">
                  <a:moveTo>
                    <a:pt x="35" y="389"/>
                  </a:moveTo>
                  <a:lnTo>
                    <a:pt x="12" y="343"/>
                  </a:lnTo>
                  <a:lnTo>
                    <a:pt x="0" y="355"/>
                  </a:lnTo>
                  <a:lnTo>
                    <a:pt x="0" y="446"/>
                  </a:lnTo>
                  <a:lnTo>
                    <a:pt x="69" y="446"/>
                  </a:lnTo>
                  <a:lnTo>
                    <a:pt x="103" y="446"/>
                  </a:lnTo>
                  <a:lnTo>
                    <a:pt x="137" y="412"/>
                  </a:lnTo>
                  <a:lnTo>
                    <a:pt x="229" y="412"/>
                  </a:lnTo>
                  <a:lnTo>
                    <a:pt x="217" y="389"/>
                  </a:lnTo>
                  <a:lnTo>
                    <a:pt x="103" y="378"/>
                  </a:lnTo>
                  <a:lnTo>
                    <a:pt x="92" y="389"/>
                  </a:lnTo>
                  <a:lnTo>
                    <a:pt x="57" y="400"/>
                  </a:lnTo>
                  <a:close/>
                  <a:moveTo>
                    <a:pt x="1176" y="58"/>
                  </a:moveTo>
                  <a:lnTo>
                    <a:pt x="1176" y="58"/>
                  </a:lnTo>
                  <a:lnTo>
                    <a:pt x="1153" y="47"/>
                  </a:lnTo>
                  <a:lnTo>
                    <a:pt x="1142" y="47"/>
                  </a:lnTo>
                  <a:lnTo>
                    <a:pt x="1096" y="58"/>
                  </a:lnTo>
                  <a:lnTo>
                    <a:pt x="1084" y="58"/>
                  </a:lnTo>
                  <a:lnTo>
                    <a:pt x="1073" y="58"/>
                  </a:lnTo>
                  <a:lnTo>
                    <a:pt x="1050" y="69"/>
                  </a:lnTo>
                  <a:lnTo>
                    <a:pt x="1039" y="92"/>
                  </a:lnTo>
                  <a:lnTo>
                    <a:pt x="1073" y="92"/>
                  </a:lnTo>
                  <a:lnTo>
                    <a:pt x="1130" y="58"/>
                  </a:lnTo>
                  <a:lnTo>
                    <a:pt x="1153" y="58"/>
                  </a:lnTo>
                  <a:close/>
                  <a:moveTo>
                    <a:pt x="1278" y="47"/>
                  </a:moveTo>
                  <a:lnTo>
                    <a:pt x="1358" y="12"/>
                  </a:lnTo>
                  <a:lnTo>
                    <a:pt x="1358" y="12"/>
                  </a:lnTo>
                  <a:lnTo>
                    <a:pt x="1336" y="1"/>
                  </a:lnTo>
                  <a:lnTo>
                    <a:pt x="1324" y="1"/>
                  </a:lnTo>
                  <a:lnTo>
                    <a:pt x="1313" y="12"/>
                  </a:lnTo>
                  <a:lnTo>
                    <a:pt x="1301" y="12"/>
                  </a:lnTo>
                  <a:lnTo>
                    <a:pt x="1221" y="58"/>
                  </a:lnTo>
                  <a:lnTo>
                    <a:pt x="1256" y="5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39"/>
            <p:cNvSpPr/>
            <p:nvPr/>
          </p:nvSpPr>
          <p:spPr>
            <a:xfrm>
              <a:off x="2502300" y="2757475"/>
              <a:ext cx="4300" cy="9150"/>
            </a:xfrm>
            <a:custGeom>
              <a:avLst/>
              <a:gdLst/>
              <a:ahLst/>
              <a:cxnLst/>
              <a:rect l="l" t="t" r="r" b="b"/>
              <a:pathLst>
                <a:path w="172" h="366" extrusionOk="0">
                  <a:moveTo>
                    <a:pt x="126" y="343"/>
                  </a:moveTo>
                  <a:lnTo>
                    <a:pt x="171" y="240"/>
                  </a:lnTo>
                  <a:lnTo>
                    <a:pt x="160" y="103"/>
                  </a:lnTo>
                  <a:lnTo>
                    <a:pt x="126" y="46"/>
                  </a:lnTo>
                  <a:lnTo>
                    <a:pt x="12" y="1"/>
                  </a:lnTo>
                  <a:lnTo>
                    <a:pt x="12" y="23"/>
                  </a:lnTo>
                  <a:lnTo>
                    <a:pt x="0" y="103"/>
                  </a:lnTo>
                  <a:lnTo>
                    <a:pt x="46" y="217"/>
                  </a:lnTo>
                  <a:lnTo>
                    <a:pt x="57" y="36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39"/>
            <p:cNvSpPr/>
            <p:nvPr/>
          </p:nvSpPr>
          <p:spPr>
            <a:xfrm>
              <a:off x="2671775" y="4270150"/>
              <a:ext cx="55925" cy="22575"/>
            </a:xfrm>
            <a:custGeom>
              <a:avLst/>
              <a:gdLst/>
              <a:ahLst/>
              <a:cxnLst/>
              <a:rect l="l" t="t" r="r" b="b"/>
              <a:pathLst>
                <a:path w="2237" h="903" extrusionOk="0">
                  <a:moveTo>
                    <a:pt x="1130" y="834"/>
                  </a:moveTo>
                  <a:lnTo>
                    <a:pt x="1118" y="788"/>
                  </a:lnTo>
                  <a:lnTo>
                    <a:pt x="1061" y="766"/>
                  </a:lnTo>
                  <a:lnTo>
                    <a:pt x="1027" y="743"/>
                  </a:lnTo>
                  <a:lnTo>
                    <a:pt x="1039" y="777"/>
                  </a:lnTo>
                  <a:lnTo>
                    <a:pt x="1061" y="823"/>
                  </a:lnTo>
                  <a:lnTo>
                    <a:pt x="1073" y="845"/>
                  </a:lnTo>
                  <a:lnTo>
                    <a:pt x="1096" y="857"/>
                  </a:lnTo>
                  <a:close/>
                  <a:moveTo>
                    <a:pt x="1917" y="651"/>
                  </a:moveTo>
                  <a:lnTo>
                    <a:pt x="1894" y="629"/>
                  </a:lnTo>
                  <a:lnTo>
                    <a:pt x="1872" y="629"/>
                  </a:lnTo>
                  <a:lnTo>
                    <a:pt x="1849" y="663"/>
                  </a:lnTo>
                  <a:lnTo>
                    <a:pt x="1883" y="708"/>
                  </a:lnTo>
                  <a:lnTo>
                    <a:pt x="1940" y="720"/>
                  </a:lnTo>
                  <a:close/>
                  <a:moveTo>
                    <a:pt x="69" y="446"/>
                  </a:moveTo>
                  <a:lnTo>
                    <a:pt x="57" y="480"/>
                  </a:lnTo>
                  <a:lnTo>
                    <a:pt x="0" y="492"/>
                  </a:lnTo>
                  <a:lnTo>
                    <a:pt x="34" y="537"/>
                  </a:lnTo>
                  <a:lnTo>
                    <a:pt x="114" y="594"/>
                  </a:lnTo>
                  <a:lnTo>
                    <a:pt x="171" y="594"/>
                  </a:lnTo>
                  <a:lnTo>
                    <a:pt x="183" y="549"/>
                  </a:lnTo>
                  <a:lnTo>
                    <a:pt x="171" y="457"/>
                  </a:lnTo>
                  <a:lnTo>
                    <a:pt x="126" y="457"/>
                  </a:lnTo>
                  <a:close/>
                  <a:moveTo>
                    <a:pt x="468" y="161"/>
                  </a:moveTo>
                  <a:lnTo>
                    <a:pt x="342" y="115"/>
                  </a:lnTo>
                  <a:lnTo>
                    <a:pt x="285" y="81"/>
                  </a:lnTo>
                  <a:lnTo>
                    <a:pt x="240" y="81"/>
                  </a:lnTo>
                  <a:lnTo>
                    <a:pt x="297" y="138"/>
                  </a:lnTo>
                  <a:lnTo>
                    <a:pt x="320" y="161"/>
                  </a:lnTo>
                  <a:lnTo>
                    <a:pt x="331" y="195"/>
                  </a:lnTo>
                  <a:lnTo>
                    <a:pt x="411" y="229"/>
                  </a:lnTo>
                  <a:lnTo>
                    <a:pt x="502" y="275"/>
                  </a:lnTo>
                  <a:lnTo>
                    <a:pt x="559" y="320"/>
                  </a:lnTo>
                  <a:lnTo>
                    <a:pt x="548" y="332"/>
                  </a:lnTo>
                  <a:lnTo>
                    <a:pt x="434" y="377"/>
                  </a:lnTo>
                  <a:lnTo>
                    <a:pt x="388" y="377"/>
                  </a:lnTo>
                  <a:lnTo>
                    <a:pt x="354" y="389"/>
                  </a:lnTo>
                  <a:lnTo>
                    <a:pt x="411" y="423"/>
                  </a:lnTo>
                  <a:lnTo>
                    <a:pt x="502" y="400"/>
                  </a:lnTo>
                  <a:lnTo>
                    <a:pt x="525" y="389"/>
                  </a:lnTo>
                  <a:lnTo>
                    <a:pt x="559" y="389"/>
                  </a:lnTo>
                  <a:lnTo>
                    <a:pt x="605" y="400"/>
                  </a:lnTo>
                  <a:lnTo>
                    <a:pt x="605" y="435"/>
                  </a:lnTo>
                  <a:lnTo>
                    <a:pt x="582" y="457"/>
                  </a:lnTo>
                  <a:lnTo>
                    <a:pt x="559" y="492"/>
                  </a:lnTo>
                  <a:lnTo>
                    <a:pt x="502" y="537"/>
                  </a:lnTo>
                  <a:lnTo>
                    <a:pt x="411" y="594"/>
                  </a:lnTo>
                  <a:lnTo>
                    <a:pt x="297" y="594"/>
                  </a:lnTo>
                  <a:lnTo>
                    <a:pt x="205" y="686"/>
                  </a:lnTo>
                  <a:lnTo>
                    <a:pt x="331" y="766"/>
                  </a:lnTo>
                  <a:lnTo>
                    <a:pt x="434" y="800"/>
                  </a:lnTo>
                  <a:lnTo>
                    <a:pt x="559" y="800"/>
                  </a:lnTo>
                  <a:lnTo>
                    <a:pt x="559" y="788"/>
                  </a:lnTo>
                  <a:lnTo>
                    <a:pt x="582" y="777"/>
                  </a:lnTo>
                  <a:lnTo>
                    <a:pt x="628" y="777"/>
                  </a:lnTo>
                  <a:lnTo>
                    <a:pt x="639" y="766"/>
                  </a:lnTo>
                  <a:lnTo>
                    <a:pt x="673" y="708"/>
                  </a:lnTo>
                  <a:lnTo>
                    <a:pt x="673" y="617"/>
                  </a:lnTo>
                  <a:lnTo>
                    <a:pt x="696" y="617"/>
                  </a:lnTo>
                  <a:lnTo>
                    <a:pt x="742" y="629"/>
                  </a:lnTo>
                  <a:lnTo>
                    <a:pt x="845" y="617"/>
                  </a:lnTo>
                  <a:lnTo>
                    <a:pt x="890" y="606"/>
                  </a:lnTo>
                  <a:lnTo>
                    <a:pt x="970" y="480"/>
                  </a:lnTo>
                  <a:lnTo>
                    <a:pt x="1027" y="366"/>
                  </a:lnTo>
                  <a:lnTo>
                    <a:pt x="1061" y="309"/>
                  </a:lnTo>
                  <a:lnTo>
                    <a:pt x="1096" y="275"/>
                  </a:lnTo>
                  <a:lnTo>
                    <a:pt x="1118" y="252"/>
                  </a:lnTo>
                  <a:lnTo>
                    <a:pt x="1130" y="206"/>
                  </a:lnTo>
                  <a:lnTo>
                    <a:pt x="1176" y="172"/>
                  </a:lnTo>
                  <a:lnTo>
                    <a:pt x="1176" y="138"/>
                  </a:lnTo>
                  <a:lnTo>
                    <a:pt x="1118" y="104"/>
                  </a:lnTo>
                  <a:lnTo>
                    <a:pt x="1073" y="81"/>
                  </a:lnTo>
                  <a:lnTo>
                    <a:pt x="1027" y="115"/>
                  </a:lnTo>
                  <a:lnTo>
                    <a:pt x="1004" y="104"/>
                  </a:lnTo>
                  <a:lnTo>
                    <a:pt x="867" y="149"/>
                  </a:lnTo>
                  <a:lnTo>
                    <a:pt x="810" y="149"/>
                  </a:lnTo>
                  <a:lnTo>
                    <a:pt x="776" y="115"/>
                  </a:lnTo>
                  <a:lnTo>
                    <a:pt x="719" y="104"/>
                  </a:lnTo>
                  <a:lnTo>
                    <a:pt x="662" y="115"/>
                  </a:lnTo>
                  <a:lnTo>
                    <a:pt x="582" y="195"/>
                  </a:lnTo>
                  <a:close/>
                  <a:moveTo>
                    <a:pt x="571" y="104"/>
                  </a:moveTo>
                  <a:lnTo>
                    <a:pt x="582" y="58"/>
                  </a:lnTo>
                  <a:lnTo>
                    <a:pt x="571" y="35"/>
                  </a:lnTo>
                  <a:lnTo>
                    <a:pt x="502" y="1"/>
                  </a:lnTo>
                  <a:lnTo>
                    <a:pt x="434" y="1"/>
                  </a:lnTo>
                  <a:lnTo>
                    <a:pt x="457" y="81"/>
                  </a:lnTo>
                  <a:lnTo>
                    <a:pt x="491" y="104"/>
                  </a:lnTo>
                  <a:close/>
                  <a:moveTo>
                    <a:pt x="1415" y="1"/>
                  </a:moveTo>
                  <a:lnTo>
                    <a:pt x="1358" y="1"/>
                  </a:lnTo>
                  <a:lnTo>
                    <a:pt x="1415" y="81"/>
                  </a:lnTo>
                  <a:lnTo>
                    <a:pt x="1301" y="195"/>
                  </a:lnTo>
                  <a:lnTo>
                    <a:pt x="1324" y="275"/>
                  </a:lnTo>
                  <a:lnTo>
                    <a:pt x="1370" y="332"/>
                  </a:lnTo>
                  <a:lnTo>
                    <a:pt x="1381" y="366"/>
                  </a:lnTo>
                  <a:lnTo>
                    <a:pt x="1370" y="377"/>
                  </a:lnTo>
                  <a:lnTo>
                    <a:pt x="1312" y="389"/>
                  </a:lnTo>
                  <a:lnTo>
                    <a:pt x="1267" y="400"/>
                  </a:lnTo>
                  <a:lnTo>
                    <a:pt x="1244" y="446"/>
                  </a:lnTo>
                  <a:lnTo>
                    <a:pt x="1118" y="571"/>
                  </a:lnTo>
                  <a:lnTo>
                    <a:pt x="1141" y="606"/>
                  </a:lnTo>
                  <a:lnTo>
                    <a:pt x="1096" y="708"/>
                  </a:lnTo>
                  <a:lnTo>
                    <a:pt x="1130" y="743"/>
                  </a:lnTo>
                  <a:lnTo>
                    <a:pt x="1244" y="845"/>
                  </a:lnTo>
                  <a:lnTo>
                    <a:pt x="1358" y="902"/>
                  </a:lnTo>
                  <a:lnTo>
                    <a:pt x="1358" y="800"/>
                  </a:lnTo>
                  <a:lnTo>
                    <a:pt x="1415" y="788"/>
                  </a:lnTo>
                  <a:lnTo>
                    <a:pt x="1472" y="823"/>
                  </a:lnTo>
                  <a:lnTo>
                    <a:pt x="1529" y="788"/>
                  </a:lnTo>
                  <a:lnTo>
                    <a:pt x="1404" y="651"/>
                  </a:lnTo>
                  <a:lnTo>
                    <a:pt x="1438" y="651"/>
                  </a:lnTo>
                  <a:lnTo>
                    <a:pt x="1803" y="720"/>
                  </a:lnTo>
                  <a:lnTo>
                    <a:pt x="1780" y="663"/>
                  </a:lnTo>
                  <a:lnTo>
                    <a:pt x="1769" y="629"/>
                  </a:lnTo>
                  <a:lnTo>
                    <a:pt x="1723" y="571"/>
                  </a:lnTo>
                  <a:lnTo>
                    <a:pt x="1940" y="514"/>
                  </a:lnTo>
                  <a:lnTo>
                    <a:pt x="2009" y="480"/>
                  </a:lnTo>
                  <a:lnTo>
                    <a:pt x="2043" y="435"/>
                  </a:lnTo>
                  <a:lnTo>
                    <a:pt x="2123" y="423"/>
                  </a:lnTo>
                  <a:lnTo>
                    <a:pt x="2237" y="377"/>
                  </a:lnTo>
                  <a:lnTo>
                    <a:pt x="2225" y="366"/>
                  </a:lnTo>
                  <a:lnTo>
                    <a:pt x="2237" y="320"/>
                  </a:lnTo>
                  <a:lnTo>
                    <a:pt x="2180" y="286"/>
                  </a:lnTo>
                  <a:lnTo>
                    <a:pt x="2111" y="275"/>
                  </a:lnTo>
                  <a:lnTo>
                    <a:pt x="2123" y="229"/>
                  </a:lnTo>
                  <a:lnTo>
                    <a:pt x="2203" y="218"/>
                  </a:lnTo>
                  <a:lnTo>
                    <a:pt x="2088" y="115"/>
                  </a:lnTo>
                  <a:lnTo>
                    <a:pt x="2043" y="104"/>
                  </a:lnTo>
                  <a:lnTo>
                    <a:pt x="1894" y="115"/>
                  </a:lnTo>
                  <a:lnTo>
                    <a:pt x="1860" y="138"/>
                  </a:lnTo>
                  <a:lnTo>
                    <a:pt x="1860" y="161"/>
                  </a:lnTo>
                  <a:lnTo>
                    <a:pt x="1872" y="206"/>
                  </a:lnTo>
                  <a:lnTo>
                    <a:pt x="1917" y="252"/>
                  </a:lnTo>
                  <a:lnTo>
                    <a:pt x="1929" y="275"/>
                  </a:lnTo>
                  <a:lnTo>
                    <a:pt x="1894" y="263"/>
                  </a:lnTo>
                  <a:lnTo>
                    <a:pt x="1746" y="206"/>
                  </a:lnTo>
                  <a:lnTo>
                    <a:pt x="1712" y="195"/>
                  </a:lnTo>
                  <a:lnTo>
                    <a:pt x="1689" y="138"/>
                  </a:lnTo>
                  <a:lnTo>
                    <a:pt x="1712" y="115"/>
                  </a:lnTo>
                  <a:lnTo>
                    <a:pt x="1758" y="138"/>
                  </a:lnTo>
                  <a:lnTo>
                    <a:pt x="1769" y="92"/>
                  </a:lnTo>
                  <a:lnTo>
                    <a:pt x="1712" y="47"/>
                  </a:lnTo>
                  <a:lnTo>
                    <a:pt x="1655" y="35"/>
                  </a:lnTo>
                  <a:lnTo>
                    <a:pt x="1529" y="4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39"/>
            <p:cNvSpPr/>
            <p:nvPr/>
          </p:nvSpPr>
          <p:spPr>
            <a:xfrm>
              <a:off x="3605000" y="1719250"/>
              <a:ext cx="16275" cy="19425"/>
            </a:xfrm>
            <a:custGeom>
              <a:avLst/>
              <a:gdLst/>
              <a:ahLst/>
              <a:cxnLst/>
              <a:rect l="l" t="t" r="r" b="b"/>
              <a:pathLst>
                <a:path w="651" h="777" extrusionOk="0">
                  <a:moveTo>
                    <a:pt x="423" y="754"/>
                  </a:moveTo>
                  <a:lnTo>
                    <a:pt x="423" y="720"/>
                  </a:lnTo>
                  <a:lnTo>
                    <a:pt x="400" y="674"/>
                  </a:lnTo>
                  <a:lnTo>
                    <a:pt x="400" y="640"/>
                  </a:lnTo>
                  <a:lnTo>
                    <a:pt x="388" y="640"/>
                  </a:lnTo>
                  <a:lnTo>
                    <a:pt x="320" y="628"/>
                  </a:lnTo>
                  <a:lnTo>
                    <a:pt x="308" y="605"/>
                  </a:lnTo>
                  <a:lnTo>
                    <a:pt x="286" y="605"/>
                  </a:lnTo>
                  <a:lnTo>
                    <a:pt x="286" y="628"/>
                  </a:lnTo>
                  <a:lnTo>
                    <a:pt x="308" y="685"/>
                  </a:lnTo>
                  <a:lnTo>
                    <a:pt x="377" y="742"/>
                  </a:lnTo>
                  <a:lnTo>
                    <a:pt x="411" y="777"/>
                  </a:lnTo>
                  <a:lnTo>
                    <a:pt x="434" y="777"/>
                  </a:lnTo>
                  <a:close/>
                  <a:moveTo>
                    <a:pt x="491" y="457"/>
                  </a:moveTo>
                  <a:lnTo>
                    <a:pt x="491" y="446"/>
                  </a:lnTo>
                  <a:lnTo>
                    <a:pt x="457" y="411"/>
                  </a:lnTo>
                  <a:lnTo>
                    <a:pt x="388" y="389"/>
                  </a:lnTo>
                  <a:lnTo>
                    <a:pt x="354" y="377"/>
                  </a:lnTo>
                  <a:lnTo>
                    <a:pt x="331" y="389"/>
                  </a:lnTo>
                  <a:lnTo>
                    <a:pt x="331" y="411"/>
                  </a:lnTo>
                  <a:lnTo>
                    <a:pt x="343" y="434"/>
                  </a:lnTo>
                  <a:lnTo>
                    <a:pt x="400" y="446"/>
                  </a:lnTo>
                  <a:lnTo>
                    <a:pt x="457" y="491"/>
                  </a:lnTo>
                  <a:lnTo>
                    <a:pt x="468" y="491"/>
                  </a:lnTo>
                  <a:close/>
                  <a:moveTo>
                    <a:pt x="149" y="183"/>
                  </a:moveTo>
                  <a:lnTo>
                    <a:pt x="114" y="172"/>
                  </a:lnTo>
                  <a:lnTo>
                    <a:pt x="46" y="183"/>
                  </a:lnTo>
                  <a:lnTo>
                    <a:pt x="0" y="183"/>
                  </a:lnTo>
                  <a:lnTo>
                    <a:pt x="23" y="229"/>
                  </a:lnTo>
                  <a:lnTo>
                    <a:pt x="103" y="263"/>
                  </a:lnTo>
                  <a:lnTo>
                    <a:pt x="149" y="263"/>
                  </a:lnTo>
                  <a:lnTo>
                    <a:pt x="194" y="263"/>
                  </a:lnTo>
                  <a:lnTo>
                    <a:pt x="217" y="240"/>
                  </a:lnTo>
                  <a:lnTo>
                    <a:pt x="206" y="217"/>
                  </a:lnTo>
                  <a:close/>
                  <a:moveTo>
                    <a:pt x="502" y="115"/>
                  </a:moveTo>
                  <a:lnTo>
                    <a:pt x="388" y="92"/>
                  </a:lnTo>
                  <a:lnTo>
                    <a:pt x="308" y="46"/>
                  </a:lnTo>
                  <a:lnTo>
                    <a:pt x="160" y="58"/>
                  </a:lnTo>
                  <a:lnTo>
                    <a:pt x="263" y="217"/>
                  </a:lnTo>
                  <a:lnTo>
                    <a:pt x="377" y="320"/>
                  </a:lnTo>
                  <a:lnTo>
                    <a:pt x="434" y="343"/>
                  </a:lnTo>
                  <a:lnTo>
                    <a:pt x="434" y="332"/>
                  </a:lnTo>
                  <a:lnTo>
                    <a:pt x="434" y="297"/>
                  </a:lnTo>
                  <a:lnTo>
                    <a:pt x="377" y="229"/>
                  </a:lnTo>
                  <a:lnTo>
                    <a:pt x="366" y="217"/>
                  </a:lnTo>
                  <a:lnTo>
                    <a:pt x="366" y="206"/>
                  </a:lnTo>
                  <a:lnTo>
                    <a:pt x="377" y="183"/>
                  </a:lnTo>
                  <a:lnTo>
                    <a:pt x="400" y="183"/>
                  </a:lnTo>
                  <a:lnTo>
                    <a:pt x="445" y="217"/>
                  </a:lnTo>
                  <a:lnTo>
                    <a:pt x="480" y="217"/>
                  </a:lnTo>
                  <a:close/>
                  <a:moveTo>
                    <a:pt x="651" y="92"/>
                  </a:moveTo>
                  <a:lnTo>
                    <a:pt x="605" y="58"/>
                  </a:lnTo>
                  <a:lnTo>
                    <a:pt x="548" y="1"/>
                  </a:lnTo>
                  <a:lnTo>
                    <a:pt x="548" y="69"/>
                  </a:lnTo>
                  <a:lnTo>
                    <a:pt x="548" y="115"/>
                  </a:lnTo>
                  <a:lnTo>
                    <a:pt x="548" y="126"/>
                  </a:lnTo>
                  <a:lnTo>
                    <a:pt x="560" y="126"/>
                  </a:lnTo>
                  <a:lnTo>
                    <a:pt x="605" y="14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39"/>
            <p:cNvSpPr/>
            <p:nvPr/>
          </p:nvSpPr>
          <p:spPr>
            <a:xfrm>
              <a:off x="2490875" y="2834500"/>
              <a:ext cx="4025" cy="5175"/>
            </a:xfrm>
            <a:custGeom>
              <a:avLst/>
              <a:gdLst/>
              <a:ahLst/>
              <a:cxnLst/>
              <a:rect l="l" t="t" r="r" b="b"/>
              <a:pathLst>
                <a:path w="161" h="207" extrusionOk="0">
                  <a:moveTo>
                    <a:pt x="58" y="195"/>
                  </a:moveTo>
                  <a:lnTo>
                    <a:pt x="138" y="172"/>
                  </a:lnTo>
                  <a:lnTo>
                    <a:pt x="160" y="12"/>
                  </a:lnTo>
                  <a:lnTo>
                    <a:pt x="115" y="1"/>
                  </a:lnTo>
                  <a:lnTo>
                    <a:pt x="81" y="46"/>
                  </a:lnTo>
                  <a:lnTo>
                    <a:pt x="35" y="115"/>
                  </a:lnTo>
                  <a:lnTo>
                    <a:pt x="35" y="172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39"/>
            <p:cNvSpPr/>
            <p:nvPr/>
          </p:nvSpPr>
          <p:spPr>
            <a:xfrm>
              <a:off x="5953900" y="2600000"/>
              <a:ext cx="8875" cy="8850"/>
            </a:xfrm>
            <a:custGeom>
              <a:avLst/>
              <a:gdLst/>
              <a:ahLst/>
              <a:cxnLst/>
              <a:rect l="l" t="t" r="r" b="b"/>
              <a:pathLst>
                <a:path w="355" h="354" extrusionOk="0">
                  <a:moveTo>
                    <a:pt x="309" y="331"/>
                  </a:moveTo>
                  <a:lnTo>
                    <a:pt x="309" y="308"/>
                  </a:lnTo>
                  <a:lnTo>
                    <a:pt x="309" y="274"/>
                  </a:lnTo>
                  <a:lnTo>
                    <a:pt x="252" y="251"/>
                  </a:lnTo>
                  <a:lnTo>
                    <a:pt x="218" y="251"/>
                  </a:lnTo>
                  <a:lnTo>
                    <a:pt x="229" y="274"/>
                  </a:lnTo>
                  <a:lnTo>
                    <a:pt x="286" y="354"/>
                  </a:lnTo>
                  <a:close/>
                  <a:moveTo>
                    <a:pt x="126" y="331"/>
                  </a:moveTo>
                  <a:lnTo>
                    <a:pt x="115" y="262"/>
                  </a:lnTo>
                  <a:lnTo>
                    <a:pt x="138" y="217"/>
                  </a:lnTo>
                  <a:lnTo>
                    <a:pt x="12" y="262"/>
                  </a:lnTo>
                  <a:lnTo>
                    <a:pt x="1" y="308"/>
                  </a:lnTo>
                  <a:lnTo>
                    <a:pt x="1" y="320"/>
                  </a:lnTo>
                  <a:lnTo>
                    <a:pt x="24" y="331"/>
                  </a:lnTo>
                  <a:close/>
                  <a:moveTo>
                    <a:pt x="355" y="160"/>
                  </a:moveTo>
                  <a:lnTo>
                    <a:pt x="343" y="126"/>
                  </a:lnTo>
                  <a:lnTo>
                    <a:pt x="309" y="103"/>
                  </a:lnTo>
                  <a:lnTo>
                    <a:pt x="298" y="57"/>
                  </a:lnTo>
                  <a:lnTo>
                    <a:pt x="286" y="34"/>
                  </a:lnTo>
                  <a:lnTo>
                    <a:pt x="286" y="34"/>
                  </a:lnTo>
                  <a:lnTo>
                    <a:pt x="241" y="23"/>
                  </a:lnTo>
                  <a:lnTo>
                    <a:pt x="218" y="0"/>
                  </a:lnTo>
                  <a:lnTo>
                    <a:pt x="161" y="0"/>
                  </a:lnTo>
                  <a:lnTo>
                    <a:pt x="138" y="23"/>
                  </a:lnTo>
                  <a:lnTo>
                    <a:pt x="115" y="23"/>
                  </a:lnTo>
                  <a:lnTo>
                    <a:pt x="81" y="46"/>
                  </a:lnTo>
                  <a:lnTo>
                    <a:pt x="81" y="46"/>
                  </a:lnTo>
                  <a:lnTo>
                    <a:pt x="81" y="80"/>
                  </a:lnTo>
                  <a:lnTo>
                    <a:pt x="12" y="137"/>
                  </a:lnTo>
                  <a:lnTo>
                    <a:pt x="12" y="160"/>
                  </a:lnTo>
                  <a:lnTo>
                    <a:pt x="58" y="194"/>
                  </a:lnTo>
                  <a:lnTo>
                    <a:pt x="126" y="171"/>
                  </a:lnTo>
                  <a:lnTo>
                    <a:pt x="218" y="205"/>
                  </a:lnTo>
                  <a:lnTo>
                    <a:pt x="332" y="251"/>
                  </a:lnTo>
                  <a:lnTo>
                    <a:pt x="332" y="217"/>
                  </a:lnTo>
                  <a:lnTo>
                    <a:pt x="332" y="17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39"/>
            <p:cNvSpPr/>
            <p:nvPr/>
          </p:nvSpPr>
          <p:spPr>
            <a:xfrm>
              <a:off x="2478900" y="2717250"/>
              <a:ext cx="5725" cy="7150"/>
            </a:xfrm>
            <a:custGeom>
              <a:avLst/>
              <a:gdLst/>
              <a:ahLst/>
              <a:cxnLst/>
              <a:rect l="l" t="t" r="r" b="b"/>
              <a:pathLst>
                <a:path w="229" h="286" extrusionOk="0">
                  <a:moveTo>
                    <a:pt x="229" y="251"/>
                  </a:moveTo>
                  <a:lnTo>
                    <a:pt x="229" y="206"/>
                  </a:lnTo>
                  <a:lnTo>
                    <a:pt x="194" y="183"/>
                  </a:lnTo>
                  <a:lnTo>
                    <a:pt x="160" y="183"/>
                  </a:lnTo>
                  <a:lnTo>
                    <a:pt x="160" y="251"/>
                  </a:lnTo>
                  <a:lnTo>
                    <a:pt x="183" y="286"/>
                  </a:lnTo>
                  <a:close/>
                  <a:moveTo>
                    <a:pt x="160" y="149"/>
                  </a:moveTo>
                  <a:lnTo>
                    <a:pt x="137" y="126"/>
                  </a:lnTo>
                  <a:lnTo>
                    <a:pt x="126" y="115"/>
                  </a:lnTo>
                  <a:lnTo>
                    <a:pt x="92" y="57"/>
                  </a:lnTo>
                  <a:lnTo>
                    <a:pt x="35" y="0"/>
                  </a:lnTo>
                  <a:lnTo>
                    <a:pt x="12" y="12"/>
                  </a:lnTo>
                  <a:lnTo>
                    <a:pt x="0" y="3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35" y="92"/>
                  </a:lnTo>
                  <a:lnTo>
                    <a:pt x="92" y="115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39"/>
            <p:cNvSpPr/>
            <p:nvPr/>
          </p:nvSpPr>
          <p:spPr>
            <a:xfrm>
              <a:off x="2507725" y="2792275"/>
              <a:ext cx="4000" cy="8600"/>
            </a:xfrm>
            <a:custGeom>
              <a:avLst/>
              <a:gdLst/>
              <a:ahLst/>
              <a:cxnLst/>
              <a:rect l="l" t="t" r="r" b="b"/>
              <a:pathLst>
                <a:path w="160" h="344" extrusionOk="0">
                  <a:moveTo>
                    <a:pt x="148" y="252"/>
                  </a:moveTo>
                  <a:lnTo>
                    <a:pt x="160" y="81"/>
                  </a:lnTo>
                  <a:lnTo>
                    <a:pt x="148" y="1"/>
                  </a:lnTo>
                  <a:lnTo>
                    <a:pt x="114" y="24"/>
                  </a:lnTo>
                  <a:lnTo>
                    <a:pt x="69" y="81"/>
                  </a:lnTo>
                  <a:lnTo>
                    <a:pt x="11" y="161"/>
                  </a:lnTo>
                  <a:lnTo>
                    <a:pt x="0" y="206"/>
                  </a:lnTo>
                  <a:lnTo>
                    <a:pt x="0" y="286"/>
                  </a:lnTo>
                  <a:lnTo>
                    <a:pt x="91" y="34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39"/>
            <p:cNvSpPr/>
            <p:nvPr/>
          </p:nvSpPr>
          <p:spPr>
            <a:xfrm>
              <a:off x="3889450" y="2042500"/>
              <a:ext cx="2300" cy="4875"/>
            </a:xfrm>
            <a:custGeom>
              <a:avLst/>
              <a:gdLst/>
              <a:ahLst/>
              <a:cxnLst/>
              <a:rect l="l" t="t" r="r" b="b"/>
              <a:pathLst>
                <a:path w="92" h="195" extrusionOk="0">
                  <a:moveTo>
                    <a:pt x="80" y="195"/>
                  </a:moveTo>
                  <a:lnTo>
                    <a:pt x="80" y="172"/>
                  </a:lnTo>
                  <a:lnTo>
                    <a:pt x="92" y="138"/>
                  </a:lnTo>
                  <a:lnTo>
                    <a:pt x="80" y="126"/>
                  </a:lnTo>
                  <a:lnTo>
                    <a:pt x="69" y="92"/>
                  </a:lnTo>
                  <a:lnTo>
                    <a:pt x="57" y="81"/>
                  </a:lnTo>
                  <a:lnTo>
                    <a:pt x="57" y="58"/>
                  </a:lnTo>
                  <a:lnTo>
                    <a:pt x="35" y="35"/>
                  </a:lnTo>
                  <a:lnTo>
                    <a:pt x="35" y="12"/>
                  </a:lnTo>
                  <a:lnTo>
                    <a:pt x="23" y="1"/>
                  </a:lnTo>
                  <a:lnTo>
                    <a:pt x="0" y="81"/>
                  </a:lnTo>
                  <a:lnTo>
                    <a:pt x="0" y="149"/>
                  </a:lnTo>
                  <a:lnTo>
                    <a:pt x="12" y="183"/>
                  </a:lnTo>
                  <a:lnTo>
                    <a:pt x="23" y="18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39"/>
            <p:cNvSpPr/>
            <p:nvPr/>
          </p:nvSpPr>
          <p:spPr>
            <a:xfrm>
              <a:off x="5191300" y="3015675"/>
              <a:ext cx="2300" cy="23125"/>
            </a:xfrm>
            <a:custGeom>
              <a:avLst/>
              <a:gdLst/>
              <a:ahLst/>
              <a:cxnLst/>
              <a:rect l="l" t="t" r="r" b="b"/>
              <a:pathLst>
                <a:path w="92" h="925" extrusionOk="0">
                  <a:moveTo>
                    <a:pt x="34" y="925"/>
                  </a:moveTo>
                  <a:lnTo>
                    <a:pt x="46" y="914"/>
                  </a:lnTo>
                  <a:lnTo>
                    <a:pt x="46" y="879"/>
                  </a:lnTo>
                  <a:lnTo>
                    <a:pt x="34" y="868"/>
                  </a:lnTo>
                  <a:lnTo>
                    <a:pt x="23" y="868"/>
                  </a:lnTo>
                  <a:lnTo>
                    <a:pt x="0" y="902"/>
                  </a:lnTo>
                  <a:lnTo>
                    <a:pt x="0" y="914"/>
                  </a:lnTo>
                  <a:lnTo>
                    <a:pt x="0" y="925"/>
                  </a:lnTo>
                  <a:close/>
                  <a:moveTo>
                    <a:pt x="80" y="80"/>
                  </a:moveTo>
                  <a:lnTo>
                    <a:pt x="91" y="58"/>
                  </a:lnTo>
                  <a:lnTo>
                    <a:pt x="91" y="46"/>
                  </a:lnTo>
                  <a:lnTo>
                    <a:pt x="91" y="23"/>
                  </a:lnTo>
                  <a:lnTo>
                    <a:pt x="91" y="12"/>
                  </a:lnTo>
                  <a:lnTo>
                    <a:pt x="91" y="1"/>
                  </a:lnTo>
                  <a:lnTo>
                    <a:pt x="80" y="12"/>
                  </a:lnTo>
                  <a:lnTo>
                    <a:pt x="57" y="46"/>
                  </a:lnTo>
                  <a:lnTo>
                    <a:pt x="57" y="58"/>
                  </a:lnTo>
                  <a:lnTo>
                    <a:pt x="46" y="69"/>
                  </a:lnTo>
                  <a:lnTo>
                    <a:pt x="46" y="80"/>
                  </a:lnTo>
                  <a:lnTo>
                    <a:pt x="57" y="8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39"/>
            <p:cNvSpPr/>
            <p:nvPr/>
          </p:nvSpPr>
          <p:spPr>
            <a:xfrm>
              <a:off x="3988150" y="2293000"/>
              <a:ext cx="7450" cy="6300"/>
            </a:xfrm>
            <a:custGeom>
              <a:avLst/>
              <a:gdLst/>
              <a:ahLst/>
              <a:cxnLst/>
              <a:rect l="l" t="t" r="r" b="b"/>
              <a:pathLst>
                <a:path w="298" h="252" extrusionOk="0">
                  <a:moveTo>
                    <a:pt x="298" y="217"/>
                  </a:moveTo>
                  <a:lnTo>
                    <a:pt x="263" y="195"/>
                  </a:lnTo>
                  <a:lnTo>
                    <a:pt x="195" y="115"/>
                  </a:lnTo>
                  <a:lnTo>
                    <a:pt x="126" y="103"/>
                  </a:lnTo>
                  <a:lnTo>
                    <a:pt x="138" y="195"/>
                  </a:lnTo>
                  <a:lnTo>
                    <a:pt x="195" y="252"/>
                  </a:lnTo>
                  <a:lnTo>
                    <a:pt x="263" y="252"/>
                  </a:lnTo>
                  <a:close/>
                  <a:moveTo>
                    <a:pt x="92" y="46"/>
                  </a:moveTo>
                  <a:lnTo>
                    <a:pt x="92" y="46"/>
                  </a:lnTo>
                  <a:lnTo>
                    <a:pt x="92" y="23"/>
                  </a:lnTo>
                  <a:lnTo>
                    <a:pt x="58" y="1"/>
                  </a:lnTo>
                  <a:lnTo>
                    <a:pt x="1" y="23"/>
                  </a:lnTo>
                  <a:lnTo>
                    <a:pt x="12" y="35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39"/>
            <p:cNvSpPr/>
            <p:nvPr/>
          </p:nvSpPr>
          <p:spPr>
            <a:xfrm>
              <a:off x="2489750" y="2730650"/>
              <a:ext cx="1450" cy="2875"/>
            </a:xfrm>
            <a:custGeom>
              <a:avLst/>
              <a:gdLst/>
              <a:ahLst/>
              <a:cxnLst/>
              <a:rect l="l" t="t" r="r" b="b"/>
              <a:pathLst>
                <a:path w="58" h="115" extrusionOk="0">
                  <a:moveTo>
                    <a:pt x="57" y="69"/>
                  </a:moveTo>
                  <a:lnTo>
                    <a:pt x="46" y="1"/>
                  </a:lnTo>
                  <a:lnTo>
                    <a:pt x="34" y="1"/>
                  </a:lnTo>
                  <a:lnTo>
                    <a:pt x="0" y="58"/>
                  </a:lnTo>
                  <a:lnTo>
                    <a:pt x="0" y="104"/>
                  </a:lnTo>
                  <a:lnTo>
                    <a:pt x="46" y="11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39"/>
            <p:cNvSpPr/>
            <p:nvPr/>
          </p:nvSpPr>
          <p:spPr>
            <a:xfrm>
              <a:off x="4848925" y="3565450"/>
              <a:ext cx="9725" cy="12300"/>
            </a:xfrm>
            <a:custGeom>
              <a:avLst/>
              <a:gdLst/>
              <a:ahLst/>
              <a:cxnLst/>
              <a:rect l="l" t="t" r="r" b="b"/>
              <a:pathLst>
                <a:path w="389" h="492" extrusionOk="0">
                  <a:moveTo>
                    <a:pt x="263" y="457"/>
                  </a:moveTo>
                  <a:lnTo>
                    <a:pt x="309" y="423"/>
                  </a:lnTo>
                  <a:lnTo>
                    <a:pt x="331" y="366"/>
                  </a:lnTo>
                  <a:lnTo>
                    <a:pt x="377" y="320"/>
                  </a:lnTo>
                  <a:lnTo>
                    <a:pt x="389" y="218"/>
                  </a:lnTo>
                  <a:lnTo>
                    <a:pt x="354" y="104"/>
                  </a:lnTo>
                  <a:lnTo>
                    <a:pt x="297" y="1"/>
                  </a:lnTo>
                  <a:lnTo>
                    <a:pt x="229" y="24"/>
                  </a:lnTo>
                  <a:lnTo>
                    <a:pt x="183" y="81"/>
                  </a:lnTo>
                  <a:lnTo>
                    <a:pt x="160" y="149"/>
                  </a:lnTo>
                  <a:lnTo>
                    <a:pt x="92" y="195"/>
                  </a:lnTo>
                  <a:lnTo>
                    <a:pt x="69" y="229"/>
                  </a:lnTo>
                  <a:lnTo>
                    <a:pt x="46" y="332"/>
                  </a:lnTo>
                  <a:lnTo>
                    <a:pt x="35" y="389"/>
                  </a:lnTo>
                  <a:lnTo>
                    <a:pt x="1" y="400"/>
                  </a:lnTo>
                  <a:lnTo>
                    <a:pt x="1" y="434"/>
                  </a:lnTo>
                  <a:lnTo>
                    <a:pt x="46" y="480"/>
                  </a:lnTo>
                  <a:lnTo>
                    <a:pt x="160" y="49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39"/>
            <p:cNvSpPr/>
            <p:nvPr/>
          </p:nvSpPr>
          <p:spPr>
            <a:xfrm>
              <a:off x="6873450" y="3546050"/>
              <a:ext cx="149525" cy="80200"/>
            </a:xfrm>
            <a:custGeom>
              <a:avLst/>
              <a:gdLst/>
              <a:ahLst/>
              <a:cxnLst/>
              <a:rect l="l" t="t" r="r" b="b"/>
              <a:pathLst>
                <a:path w="5981" h="3208" extrusionOk="0">
                  <a:moveTo>
                    <a:pt x="5239" y="3173"/>
                  </a:moveTo>
                  <a:lnTo>
                    <a:pt x="5239" y="3139"/>
                  </a:lnTo>
                  <a:lnTo>
                    <a:pt x="5182" y="3105"/>
                  </a:lnTo>
                  <a:lnTo>
                    <a:pt x="5159" y="3173"/>
                  </a:lnTo>
                  <a:lnTo>
                    <a:pt x="5159" y="3196"/>
                  </a:lnTo>
                  <a:lnTo>
                    <a:pt x="5182" y="3208"/>
                  </a:lnTo>
                  <a:lnTo>
                    <a:pt x="5216" y="3208"/>
                  </a:lnTo>
                  <a:close/>
                  <a:moveTo>
                    <a:pt x="5901" y="2089"/>
                  </a:moveTo>
                  <a:lnTo>
                    <a:pt x="5889" y="2078"/>
                  </a:lnTo>
                  <a:lnTo>
                    <a:pt x="5889" y="2032"/>
                  </a:lnTo>
                  <a:lnTo>
                    <a:pt x="5901" y="2009"/>
                  </a:lnTo>
                  <a:lnTo>
                    <a:pt x="5844" y="2032"/>
                  </a:lnTo>
                  <a:lnTo>
                    <a:pt x="5752" y="2066"/>
                  </a:lnTo>
                  <a:lnTo>
                    <a:pt x="5764" y="2181"/>
                  </a:lnTo>
                  <a:lnTo>
                    <a:pt x="5752" y="2238"/>
                  </a:lnTo>
                  <a:lnTo>
                    <a:pt x="5798" y="2249"/>
                  </a:lnTo>
                  <a:lnTo>
                    <a:pt x="5809" y="2295"/>
                  </a:lnTo>
                  <a:lnTo>
                    <a:pt x="5844" y="2295"/>
                  </a:lnTo>
                  <a:lnTo>
                    <a:pt x="5935" y="2260"/>
                  </a:lnTo>
                  <a:lnTo>
                    <a:pt x="5980" y="2101"/>
                  </a:lnTo>
                  <a:lnTo>
                    <a:pt x="5923" y="2101"/>
                  </a:lnTo>
                  <a:close/>
                  <a:moveTo>
                    <a:pt x="5467" y="1850"/>
                  </a:moveTo>
                  <a:lnTo>
                    <a:pt x="5513" y="1781"/>
                  </a:lnTo>
                  <a:lnTo>
                    <a:pt x="5524" y="1747"/>
                  </a:lnTo>
                  <a:lnTo>
                    <a:pt x="5501" y="1644"/>
                  </a:lnTo>
                  <a:lnTo>
                    <a:pt x="5456" y="1610"/>
                  </a:lnTo>
                  <a:lnTo>
                    <a:pt x="5501" y="1462"/>
                  </a:lnTo>
                  <a:lnTo>
                    <a:pt x="5478" y="1439"/>
                  </a:lnTo>
                  <a:lnTo>
                    <a:pt x="5421" y="1404"/>
                  </a:lnTo>
                  <a:lnTo>
                    <a:pt x="5296" y="1450"/>
                  </a:lnTo>
                  <a:lnTo>
                    <a:pt x="5284" y="1473"/>
                  </a:lnTo>
                  <a:lnTo>
                    <a:pt x="5353" y="1496"/>
                  </a:lnTo>
                  <a:lnTo>
                    <a:pt x="5387" y="1519"/>
                  </a:lnTo>
                  <a:lnTo>
                    <a:pt x="5307" y="1621"/>
                  </a:lnTo>
                  <a:lnTo>
                    <a:pt x="5239" y="1633"/>
                  </a:lnTo>
                  <a:lnTo>
                    <a:pt x="5250" y="1713"/>
                  </a:lnTo>
                  <a:lnTo>
                    <a:pt x="5284" y="1770"/>
                  </a:lnTo>
                  <a:lnTo>
                    <a:pt x="5387" y="1792"/>
                  </a:lnTo>
                  <a:lnTo>
                    <a:pt x="5421" y="1850"/>
                  </a:lnTo>
                  <a:close/>
                  <a:moveTo>
                    <a:pt x="4908" y="1439"/>
                  </a:moveTo>
                  <a:lnTo>
                    <a:pt x="4953" y="1393"/>
                  </a:lnTo>
                  <a:lnTo>
                    <a:pt x="4999" y="1336"/>
                  </a:lnTo>
                  <a:lnTo>
                    <a:pt x="4988" y="1325"/>
                  </a:lnTo>
                  <a:lnTo>
                    <a:pt x="4988" y="1279"/>
                  </a:lnTo>
                  <a:lnTo>
                    <a:pt x="5010" y="1222"/>
                  </a:lnTo>
                  <a:lnTo>
                    <a:pt x="5056" y="1210"/>
                  </a:lnTo>
                  <a:lnTo>
                    <a:pt x="5022" y="1176"/>
                  </a:lnTo>
                  <a:lnTo>
                    <a:pt x="4999" y="1165"/>
                  </a:lnTo>
                  <a:lnTo>
                    <a:pt x="4999" y="1210"/>
                  </a:lnTo>
                  <a:lnTo>
                    <a:pt x="4953" y="1313"/>
                  </a:lnTo>
                  <a:lnTo>
                    <a:pt x="4942" y="1347"/>
                  </a:lnTo>
                  <a:lnTo>
                    <a:pt x="4873" y="1439"/>
                  </a:lnTo>
                  <a:close/>
                  <a:moveTo>
                    <a:pt x="3162" y="1028"/>
                  </a:moveTo>
                  <a:lnTo>
                    <a:pt x="3070" y="925"/>
                  </a:lnTo>
                  <a:lnTo>
                    <a:pt x="3059" y="948"/>
                  </a:lnTo>
                  <a:lnTo>
                    <a:pt x="3048" y="1005"/>
                  </a:lnTo>
                  <a:lnTo>
                    <a:pt x="3048" y="1051"/>
                  </a:lnTo>
                  <a:lnTo>
                    <a:pt x="3093" y="1085"/>
                  </a:lnTo>
                  <a:lnTo>
                    <a:pt x="3105" y="1108"/>
                  </a:lnTo>
                  <a:lnTo>
                    <a:pt x="3093" y="1176"/>
                  </a:lnTo>
                  <a:lnTo>
                    <a:pt x="3093" y="1233"/>
                  </a:lnTo>
                  <a:lnTo>
                    <a:pt x="3173" y="1370"/>
                  </a:lnTo>
                  <a:lnTo>
                    <a:pt x="3184" y="1462"/>
                  </a:lnTo>
                  <a:lnTo>
                    <a:pt x="3230" y="1553"/>
                  </a:lnTo>
                  <a:lnTo>
                    <a:pt x="3299" y="1621"/>
                  </a:lnTo>
                  <a:lnTo>
                    <a:pt x="3356" y="1690"/>
                  </a:lnTo>
                  <a:lnTo>
                    <a:pt x="3470" y="1895"/>
                  </a:lnTo>
                  <a:lnTo>
                    <a:pt x="3504" y="1964"/>
                  </a:lnTo>
                  <a:lnTo>
                    <a:pt x="3561" y="2009"/>
                  </a:lnTo>
                  <a:lnTo>
                    <a:pt x="3698" y="2181"/>
                  </a:lnTo>
                  <a:lnTo>
                    <a:pt x="3755" y="2238"/>
                  </a:lnTo>
                  <a:lnTo>
                    <a:pt x="3812" y="2260"/>
                  </a:lnTo>
                  <a:lnTo>
                    <a:pt x="3949" y="2363"/>
                  </a:lnTo>
                  <a:lnTo>
                    <a:pt x="4029" y="2409"/>
                  </a:lnTo>
                  <a:lnTo>
                    <a:pt x="4075" y="2477"/>
                  </a:lnTo>
                  <a:lnTo>
                    <a:pt x="4155" y="2523"/>
                  </a:lnTo>
                  <a:lnTo>
                    <a:pt x="4269" y="2580"/>
                  </a:lnTo>
                  <a:lnTo>
                    <a:pt x="4291" y="2603"/>
                  </a:lnTo>
                  <a:lnTo>
                    <a:pt x="4291" y="2648"/>
                  </a:lnTo>
                  <a:lnTo>
                    <a:pt x="4303" y="2694"/>
                  </a:lnTo>
                  <a:lnTo>
                    <a:pt x="4371" y="2751"/>
                  </a:lnTo>
                  <a:lnTo>
                    <a:pt x="4451" y="2785"/>
                  </a:lnTo>
                  <a:lnTo>
                    <a:pt x="4474" y="2820"/>
                  </a:lnTo>
                  <a:lnTo>
                    <a:pt x="4485" y="2854"/>
                  </a:lnTo>
                  <a:lnTo>
                    <a:pt x="4531" y="2831"/>
                  </a:lnTo>
                  <a:lnTo>
                    <a:pt x="4565" y="2854"/>
                  </a:lnTo>
                  <a:lnTo>
                    <a:pt x="4702" y="2945"/>
                  </a:lnTo>
                  <a:lnTo>
                    <a:pt x="4759" y="2934"/>
                  </a:lnTo>
                  <a:lnTo>
                    <a:pt x="4794" y="2934"/>
                  </a:lnTo>
                  <a:lnTo>
                    <a:pt x="4873" y="2911"/>
                  </a:lnTo>
                  <a:lnTo>
                    <a:pt x="4908" y="2854"/>
                  </a:lnTo>
                  <a:lnTo>
                    <a:pt x="4896" y="2694"/>
                  </a:lnTo>
                  <a:lnTo>
                    <a:pt x="4828" y="2626"/>
                  </a:lnTo>
                  <a:lnTo>
                    <a:pt x="4725" y="2569"/>
                  </a:lnTo>
                  <a:lnTo>
                    <a:pt x="4668" y="2489"/>
                  </a:lnTo>
                  <a:lnTo>
                    <a:pt x="4611" y="2420"/>
                  </a:lnTo>
                  <a:lnTo>
                    <a:pt x="4497" y="2283"/>
                  </a:lnTo>
                  <a:lnTo>
                    <a:pt x="4337" y="2135"/>
                  </a:lnTo>
                  <a:lnTo>
                    <a:pt x="4269" y="2101"/>
                  </a:lnTo>
                  <a:lnTo>
                    <a:pt x="4223" y="2055"/>
                  </a:lnTo>
                  <a:lnTo>
                    <a:pt x="4189" y="2032"/>
                  </a:lnTo>
                  <a:lnTo>
                    <a:pt x="4155" y="1998"/>
                  </a:lnTo>
                  <a:lnTo>
                    <a:pt x="4086" y="1952"/>
                  </a:lnTo>
                  <a:lnTo>
                    <a:pt x="4040" y="1861"/>
                  </a:lnTo>
                  <a:lnTo>
                    <a:pt x="3961" y="1781"/>
                  </a:lnTo>
                  <a:lnTo>
                    <a:pt x="3938" y="1735"/>
                  </a:lnTo>
                  <a:lnTo>
                    <a:pt x="3961" y="1690"/>
                  </a:lnTo>
                  <a:lnTo>
                    <a:pt x="3938" y="1656"/>
                  </a:lnTo>
                  <a:lnTo>
                    <a:pt x="3881" y="1610"/>
                  </a:lnTo>
                  <a:lnTo>
                    <a:pt x="3858" y="1541"/>
                  </a:lnTo>
                  <a:lnTo>
                    <a:pt x="3824" y="1496"/>
                  </a:lnTo>
                  <a:lnTo>
                    <a:pt x="3767" y="1462"/>
                  </a:lnTo>
                  <a:lnTo>
                    <a:pt x="3675" y="1404"/>
                  </a:lnTo>
                  <a:lnTo>
                    <a:pt x="3447" y="1142"/>
                  </a:lnTo>
                  <a:lnTo>
                    <a:pt x="3344" y="1051"/>
                  </a:lnTo>
                  <a:lnTo>
                    <a:pt x="3242" y="1085"/>
                  </a:lnTo>
                  <a:close/>
                  <a:moveTo>
                    <a:pt x="23" y="172"/>
                  </a:moveTo>
                  <a:lnTo>
                    <a:pt x="46" y="115"/>
                  </a:lnTo>
                  <a:lnTo>
                    <a:pt x="58" y="1"/>
                  </a:lnTo>
                  <a:lnTo>
                    <a:pt x="35" y="58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39"/>
            <p:cNvSpPr/>
            <p:nvPr/>
          </p:nvSpPr>
          <p:spPr>
            <a:xfrm>
              <a:off x="7066600" y="3123225"/>
              <a:ext cx="1175" cy="1450"/>
            </a:xfrm>
            <a:custGeom>
              <a:avLst/>
              <a:gdLst/>
              <a:ahLst/>
              <a:cxnLst/>
              <a:rect l="l" t="t" r="r" b="b"/>
              <a:pathLst>
                <a:path w="47" h="58" extrusionOk="0">
                  <a:moveTo>
                    <a:pt x="46" y="35"/>
                  </a:moveTo>
                  <a:lnTo>
                    <a:pt x="46" y="1"/>
                  </a:lnTo>
                  <a:lnTo>
                    <a:pt x="23" y="1"/>
                  </a:lnTo>
                  <a:lnTo>
                    <a:pt x="12" y="1"/>
                  </a:lnTo>
                  <a:lnTo>
                    <a:pt x="1" y="35"/>
                  </a:lnTo>
                  <a:lnTo>
                    <a:pt x="12" y="47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39"/>
            <p:cNvSpPr/>
            <p:nvPr/>
          </p:nvSpPr>
          <p:spPr>
            <a:xfrm>
              <a:off x="1214425" y="3663900"/>
              <a:ext cx="1750" cy="2300"/>
            </a:xfrm>
            <a:custGeom>
              <a:avLst/>
              <a:gdLst/>
              <a:ahLst/>
              <a:cxnLst/>
              <a:rect l="l" t="t" r="r" b="b"/>
              <a:pathLst>
                <a:path w="70" h="92" extrusionOk="0">
                  <a:moveTo>
                    <a:pt x="69" y="80"/>
                  </a:moveTo>
                  <a:lnTo>
                    <a:pt x="69" y="46"/>
                  </a:lnTo>
                  <a:lnTo>
                    <a:pt x="46" y="11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23" y="46"/>
                  </a:lnTo>
                  <a:lnTo>
                    <a:pt x="46" y="80"/>
                  </a:lnTo>
                  <a:lnTo>
                    <a:pt x="69" y="9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39"/>
            <p:cNvSpPr/>
            <p:nvPr/>
          </p:nvSpPr>
          <p:spPr>
            <a:xfrm>
              <a:off x="2379600" y="2691850"/>
              <a:ext cx="52250" cy="13150"/>
            </a:xfrm>
            <a:custGeom>
              <a:avLst/>
              <a:gdLst/>
              <a:ahLst/>
              <a:cxnLst/>
              <a:rect l="l" t="t" r="r" b="b"/>
              <a:pathLst>
                <a:path w="2090" h="526" extrusionOk="0">
                  <a:moveTo>
                    <a:pt x="47" y="423"/>
                  </a:moveTo>
                  <a:lnTo>
                    <a:pt x="47" y="412"/>
                  </a:lnTo>
                  <a:lnTo>
                    <a:pt x="47" y="412"/>
                  </a:lnTo>
                  <a:lnTo>
                    <a:pt x="58" y="412"/>
                  </a:lnTo>
                  <a:lnTo>
                    <a:pt x="58" y="400"/>
                  </a:lnTo>
                  <a:lnTo>
                    <a:pt x="81" y="377"/>
                  </a:lnTo>
                  <a:lnTo>
                    <a:pt x="81" y="377"/>
                  </a:lnTo>
                  <a:lnTo>
                    <a:pt x="81" y="366"/>
                  </a:lnTo>
                  <a:lnTo>
                    <a:pt x="58" y="366"/>
                  </a:lnTo>
                  <a:lnTo>
                    <a:pt x="58" y="366"/>
                  </a:lnTo>
                  <a:lnTo>
                    <a:pt x="24" y="366"/>
                  </a:lnTo>
                  <a:lnTo>
                    <a:pt x="1" y="366"/>
                  </a:lnTo>
                  <a:lnTo>
                    <a:pt x="1" y="377"/>
                  </a:lnTo>
                  <a:lnTo>
                    <a:pt x="1" y="400"/>
                  </a:lnTo>
                  <a:lnTo>
                    <a:pt x="35" y="412"/>
                  </a:lnTo>
                  <a:lnTo>
                    <a:pt x="35" y="412"/>
                  </a:lnTo>
                  <a:lnTo>
                    <a:pt x="35" y="423"/>
                  </a:lnTo>
                  <a:lnTo>
                    <a:pt x="47" y="423"/>
                  </a:lnTo>
                  <a:close/>
                  <a:moveTo>
                    <a:pt x="1987" y="389"/>
                  </a:moveTo>
                  <a:lnTo>
                    <a:pt x="2089" y="355"/>
                  </a:lnTo>
                  <a:lnTo>
                    <a:pt x="2089" y="343"/>
                  </a:lnTo>
                  <a:lnTo>
                    <a:pt x="2032" y="332"/>
                  </a:lnTo>
                  <a:lnTo>
                    <a:pt x="1941" y="332"/>
                  </a:lnTo>
                  <a:lnTo>
                    <a:pt x="1873" y="355"/>
                  </a:lnTo>
                  <a:lnTo>
                    <a:pt x="1884" y="377"/>
                  </a:lnTo>
                  <a:lnTo>
                    <a:pt x="1918" y="377"/>
                  </a:lnTo>
                  <a:close/>
                  <a:moveTo>
                    <a:pt x="1462" y="69"/>
                  </a:moveTo>
                  <a:lnTo>
                    <a:pt x="1439" y="46"/>
                  </a:lnTo>
                  <a:lnTo>
                    <a:pt x="1416" y="46"/>
                  </a:lnTo>
                  <a:lnTo>
                    <a:pt x="914" y="24"/>
                  </a:lnTo>
                  <a:lnTo>
                    <a:pt x="731" y="1"/>
                  </a:lnTo>
                  <a:lnTo>
                    <a:pt x="686" y="12"/>
                  </a:lnTo>
                  <a:lnTo>
                    <a:pt x="651" y="24"/>
                  </a:lnTo>
                  <a:lnTo>
                    <a:pt x="629" y="81"/>
                  </a:lnTo>
                  <a:lnTo>
                    <a:pt x="606" y="115"/>
                  </a:lnTo>
                  <a:lnTo>
                    <a:pt x="560" y="138"/>
                  </a:lnTo>
                  <a:lnTo>
                    <a:pt x="572" y="183"/>
                  </a:lnTo>
                  <a:lnTo>
                    <a:pt x="594" y="218"/>
                  </a:lnTo>
                  <a:lnTo>
                    <a:pt x="617" y="275"/>
                  </a:lnTo>
                  <a:lnTo>
                    <a:pt x="606" y="343"/>
                  </a:lnTo>
                  <a:lnTo>
                    <a:pt x="572" y="480"/>
                  </a:lnTo>
                  <a:lnTo>
                    <a:pt x="617" y="514"/>
                  </a:lnTo>
                  <a:lnTo>
                    <a:pt x="720" y="491"/>
                  </a:lnTo>
                  <a:lnTo>
                    <a:pt x="754" y="514"/>
                  </a:lnTo>
                  <a:lnTo>
                    <a:pt x="800" y="526"/>
                  </a:lnTo>
                  <a:lnTo>
                    <a:pt x="857" y="514"/>
                  </a:lnTo>
                  <a:lnTo>
                    <a:pt x="914" y="480"/>
                  </a:lnTo>
                  <a:lnTo>
                    <a:pt x="1039" y="503"/>
                  </a:lnTo>
                  <a:lnTo>
                    <a:pt x="1119" y="480"/>
                  </a:lnTo>
                  <a:lnTo>
                    <a:pt x="1199" y="526"/>
                  </a:lnTo>
                  <a:lnTo>
                    <a:pt x="1256" y="514"/>
                  </a:lnTo>
                  <a:lnTo>
                    <a:pt x="1291" y="526"/>
                  </a:lnTo>
                  <a:lnTo>
                    <a:pt x="1325" y="526"/>
                  </a:lnTo>
                  <a:lnTo>
                    <a:pt x="1416" y="526"/>
                  </a:lnTo>
                  <a:lnTo>
                    <a:pt x="1542" y="503"/>
                  </a:lnTo>
                  <a:lnTo>
                    <a:pt x="1656" y="423"/>
                  </a:lnTo>
                  <a:lnTo>
                    <a:pt x="1701" y="355"/>
                  </a:lnTo>
                  <a:lnTo>
                    <a:pt x="1758" y="309"/>
                  </a:lnTo>
                  <a:lnTo>
                    <a:pt x="1838" y="252"/>
                  </a:lnTo>
                  <a:lnTo>
                    <a:pt x="1838" y="126"/>
                  </a:lnTo>
                  <a:lnTo>
                    <a:pt x="1747" y="115"/>
                  </a:lnTo>
                  <a:lnTo>
                    <a:pt x="1656" y="69"/>
                  </a:lnTo>
                  <a:lnTo>
                    <a:pt x="1496" y="58"/>
                  </a:lnTo>
                  <a:lnTo>
                    <a:pt x="1485" y="58"/>
                  </a:lnTo>
                  <a:lnTo>
                    <a:pt x="1496" y="81"/>
                  </a:lnTo>
                  <a:lnTo>
                    <a:pt x="1485" y="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39"/>
            <p:cNvSpPr/>
            <p:nvPr/>
          </p:nvSpPr>
          <p:spPr>
            <a:xfrm>
              <a:off x="721700" y="3311250"/>
              <a:ext cx="309875" cy="274775"/>
            </a:xfrm>
            <a:custGeom>
              <a:avLst/>
              <a:gdLst/>
              <a:ahLst/>
              <a:cxnLst/>
              <a:rect l="l" t="t" r="r" b="b"/>
              <a:pathLst>
                <a:path w="12395" h="10991" extrusionOk="0">
                  <a:moveTo>
                    <a:pt x="11071" y="10968"/>
                  </a:moveTo>
                  <a:lnTo>
                    <a:pt x="11059" y="10933"/>
                  </a:lnTo>
                  <a:lnTo>
                    <a:pt x="11025" y="10888"/>
                  </a:lnTo>
                  <a:lnTo>
                    <a:pt x="11013" y="10899"/>
                  </a:lnTo>
                  <a:lnTo>
                    <a:pt x="11025" y="10911"/>
                  </a:lnTo>
                  <a:lnTo>
                    <a:pt x="11059" y="10956"/>
                  </a:lnTo>
                  <a:lnTo>
                    <a:pt x="11059" y="10990"/>
                  </a:lnTo>
                  <a:close/>
                  <a:moveTo>
                    <a:pt x="12394" y="8879"/>
                  </a:moveTo>
                  <a:lnTo>
                    <a:pt x="12371" y="8845"/>
                  </a:lnTo>
                  <a:lnTo>
                    <a:pt x="12314" y="8811"/>
                  </a:lnTo>
                  <a:lnTo>
                    <a:pt x="12280" y="8799"/>
                  </a:lnTo>
                  <a:lnTo>
                    <a:pt x="12257" y="8788"/>
                  </a:lnTo>
                  <a:lnTo>
                    <a:pt x="12246" y="8799"/>
                  </a:lnTo>
                  <a:lnTo>
                    <a:pt x="12257" y="8811"/>
                  </a:lnTo>
                  <a:lnTo>
                    <a:pt x="12269" y="8811"/>
                  </a:lnTo>
                  <a:lnTo>
                    <a:pt x="12314" y="8845"/>
                  </a:lnTo>
                  <a:lnTo>
                    <a:pt x="12360" y="8856"/>
                  </a:lnTo>
                  <a:lnTo>
                    <a:pt x="12383" y="8879"/>
                  </a:lnTo>
                  <a:lnTo>
                    <a:pt x="12383" y="8891"/>
                  </a:lnTo>
                  <a:close/>
                  <a:moveTo>
                    <a:pt x="8902" y="8719"/>
                  </a:moveTo>
                  <a:lnTo>
                    <a:pt x="8822" y="8674"/>
                  </a:lnTo>
                  <a:lnTo>
                    <a:pt x="8834" y="8708"/>
                  </a:lnTo>
                  <a:lnTo>
                    <a:pt x="8891" y="8731"/>
                  </a:lnTo>
                  <a:lnTo>
                    <a:pt x="8914" y="8742"/>
                  </a:lnTo>
                  <a:close/>
                  <a:moveTo>
                    <a:pt x="11824" y="8685"/>
                  </a:moveTo>
                  <a:lnTo>
                    <a:pt x="11767" y="8617"/>
                  </a:lnTo>
                  <a:lnTo>
                    <a:pt x="11732" y="8617"/>
                  </a:lnTo>
                  <a:lnTo>
                    <a:pt x="11824" y="8697"/>
                  </a:lnTo>
                  <a:close/>
                  <a:moveTo>
                    <a:pt x="8742" y="8548"/>
                  </a:moveTo>
                  <a:lnTo>
                    <a:pt x="8685" y="8491"/>
                  </a:lnTo>
                  <a:lnTo>
                    <a:pt x="8663" y="8446"/>
                  </a:lnTo>
                  <a:lnTo>
                    <a:pt x="8617" y="8434"/>
                  </a:lnTo>
                  <a:lnTo>
                    <a:pt x="8628" y="8446"/>
                  </a:lnTo>
                  <a:lnTo>
                    <a:pt x="8685" y="8503"/>
                  </a:lnTo>
                  <a:lnTo>
                    <a:pt x="8731" y="8560"/>
                  </a:lnTo>
                  <a:lnTo>
                    <a:pt x="8765" y="8571"/>
                  </a:lnTo>
                  <a:close/>
                  <a:moveTo>
                    <a:pt x="8708" y="8240"/>
                  </a:moveTo>
                  <a:lnTo>
                    <a:pt x="8685" y="8229"/>
                  </a:lnTo>
                  <a:lnTo>
                    <a:pt x="8685" y="8229"/>
                  </a:lnTo>
                  <a:lnTo>
                    <a:pt x="8685" y="8183"/>
                  </a:lnTo>
                  <a:lnTo>
                    <a:pt x="8720" y="8149"/>
                  </a:lnTo>
                  <a:lnTo>
                    <a:pt x="8799" y="8092"/>
                  </a:lnTo>
                  <a:lnTo>
                    <a:pt x="8799" y="8069"/>
                  </a:lnTo>
                  <a:lnTo>
                    <a:pt x="8799" y="8069"/>
                  </a:lnTo>
                  <a:lnTo>
                    <a:pt x="8777" y="8092"/>
                  </a:lnTo>
                  <a:lnTo>
                    <a:pt x="8720" y="8115"/>
                  </a:lnTo>
                  <a:lnTo>
                    <a:pt x="8685" y="8149"/>
                  </a:lnTo>
                  <a:lnTo>
                    <a:pt x="8674" y="8172"/>
                  </a:lnTo>
                  <a:lnTo>
                    <a:pt x="8663" y="8217"/>
                  </a:lnTo>
                  <a:lnTo>
                    <a:pt x="8674" y="8252"/>
                  </a:lnTo>
                  <a:lnTo>
                    <a:pt x="8685" y="8263"/>
                  </a:lnTo>
                  <a:lnTo>
                    <a:pt x="8720" y="8263"/>
                  </a:lnTo>
                  <a:close/>
                  <a:moveTo>
                    <a:pt x="1941" y="8092"/>
                  </a:moveTo>
                  <a:lnTo>
                    <a:pt x="1918" y="8001"/>
                  </a:lnTo>
                  <a:lnTo>
                    <a:pt x="1872" y="7932"/>
                  </a:lnTo>
                  <a:lnTo>
                    <a:pt x="1758" y="7921"/>
                  </a:lnTo>
                  <a:lnTo>
                    <a:pt x="1678" y="7943"/>
                  </a:lnTo>
                  <a:lnTo>
                    <a:pt x="1667" y="7978"/>
                  </a:lnTo>
                  <a:lnTo>
                    <a:pt x="1678" y="8035"/>
                  </a:lnTo>
                  <a:lnTo>
                    <a:pt x="1758" y="8126"/>
                  </a:lnTo>
                  <a:lnTo>
                    <a:pt x="1827" y="8149"/>
                  </a:lnTo>
                  <a:lnTo>
                    <a:pt x="1941" y="8126"/>
                  </a:lnTo>
                  <a:lnTo>
                    <a:pt x="1998" y="8217"/>
                  </a:lnTo>
                  <a:lnTo>
                    <a:pt x="2021" y="8229"/>
                  </a:lnTo>
                  <a:lnTo>
                    <a:pt x="2078" y="8252"/>
                  </a:lnTo>
                  <a:lnTo>
                    <a:pt x="2101" y="8206"/>
                  </a:lnTo>
                  <a:lnTo>
                    <a:pt x="2066" y="8137"/>
                  </a:lnTo>
                  <a:close/>
                  <a:moveTo>
                    <a:pt x="1530" y="7955"/>
                  </a:moveTo>
                  <a:lnTo>
                    <a:pt x="1541" y="7898"/>
                  </a:lnTo>
                  <a:lnTo>
                    <a:pt x="1507" y="7886"/>
                  </a:lnTo>
                  <a:lnTo>
                    <a:pt x="1439" y="7886"/>
                  </a:lnTo>
                  <a:lnTo>
                    <a:pt x="1439" y="7921"/>
                  </a:lnTo>
                  <a:lnTo>
                    <a:pt x="1450" y="7943"/>
                  </a:lnTo>
                  <a:lnTo>
                    <a:pt x="1473" y="7966"/>
                  </a:lnTo>
                  <a:lnTo>
                    <a:pt x="1507" y="7989"/>
                  </a:lnTo>
                  <a:close/>
                  <a:moveTo>
                    <a:pt x="149" y="7350"/>
                  </a:moveTo>
                  <a:lnTo>
                    <a:pt x="172" y="7350"/>
                  </a:lnTo>
                  <a:lnTo>
                    <a:pt x="115" y="7259"/>
                  </a:lnTo>
                  <a:lnTo>
                    <a:pt x="69" y="7236"/>
                  </a:lnTo>
                  <a:lnTo>
                    <a:pt x="69" y="7247"/>
                  </a:lnTo>
                  <a:lnTo>
                    <a:pt x="69" y="7350"/>
                  </a:lnTo>
                  <a:lnTo>
                    <a:pt x="115" y="7361"/>
                  </a:lnTo>
                  <a:close/>
                  <a:moveTo>
                    <a:pt x="6403" y="7122"/>
                  </a:moveTo>
                  <a:lnTo>
                    <a:pt x="6380" y="7122"/>
                  </a:lnTo>
                  <a:lnTo>
                    <a:pt x="6334" y="7122"/>
                  </a:lnTo>
                  <a:lnTo>
                    <a:pt x="6323" y="7122"/>
                  </a:lnTo>
                  <a:lnTo>
                    <a:pt x="6392" y="7133"/>
                  </a:lnTo>
                  <a:lnTo>
                    <a:pt x="6449" y="7167"/>
                  </a:lnTo>
                  <a:close/>
                  <a:moveTo>
                    <a:pt x="6312" y="7133"/>
                  </a:moveTo>
                  <a:lnTo>
                    <a:pt x="6266" y="7122"/>
                  </a:lnTo>
                  <a:lnTo>
                    <a:pt x="6220" y="7088"/>
                  </a:lnTo>
                  <a:lnTo>
                    <a:pt x="6175" y="7088"/>
                  </a:lnTo>
                  <a:lnTo>
                    <a:pt x="6277" y="7133"/>
                  </a:lnTo>
                  <a:close/>
                  <a:moveTo>
                    <a:pt x="58" y="7145"/>
                  </a:moveTo>
                  <a:lnTo>
                    <a:pt x="69" y="7122"/>
                  </a:lnTo>
                  <a:lnTo>
                    <a:pt x="58" y="7099"/>
                  </a:lnTo>
                  <a:lnTo>
                    <a:pt x="1" y="7076"/>
                  </a:lnTo>
                  <a:lnTo>
                    <a:pt x="12" y="7122"/>
                  </a:lnTo>
                  <a:lnTo>
                    <a:pt x="12" y="7145"/>
                  </a:lnTo>
                  <a:lnTo>
                    <a:pt x="46" y="7156"/>
                  </a:lnTo>
                  <a:close/>
                  <a:moveTo>
                    <a:pt x="4737" y="6859"/>
                  </a:moveTo>
                  <a:lnTo>
                    <a:pt x="4691" y="6802"/>
                  </a:lnTo>
                  <a:lnTo>
                    <a:pt x="4668" y="6768"/>
                  </a:lnTo>
                  <a:lnTo>
                    <a:pt x="4634" y="6711"/>
                  </a:lnTo>
                  <a:lnTo>
                    <a:pt x="4577" y="6631"/>
                  </a:lnTo>
                  <a:lnTo>
                    <a:pt x="4600" y="6677"/>
                  </a:lnTo>
                  <a:lnTo>
                    <a:pt x="4611" y="6711"/>
                  </a:lnTo>
                  <a:lnTo>
                    <a:pt x="4634" y="6734"/>
                  </a:lnTo>
                  <a:lnTo>
                    <a:pt x="4668" y="6791"/>
                  </a:lnTo>
                  <a:lnTo>
                    <a:pt x="4680" y="6825"/>
                  </a:lnTo>
                  <a:lnTo>
                    <a:pt x="4725" y="6882"/>
                  </a:lnTo>
                  <a:lnTo>
                    <a:pt x="4737" y="6882"/>
                  </a:lnTo>
                  <a:close/>
                  <a:moveTo>
                    <a:pt x="7053" y="6642"/>
                  </a:moveTo>
                  <a:lnTo>
                    <a:pt x="7065" y="6574"/>
                  </a:lnTo>
                  <a:lnTo>
                    <a:pt x="7031" y="6574"/>
                  </a:lnTo>
                  <a:lnTo>
                    <a:pt x="7031" y="6642"/>
                  </a:lnTo>
                  <a:close/>
                  <a:moveTo>
                    <a:pt x="4999" y="6414"/>
                  </a:moveTo>
                  <a:lnTo>
                    <a:pt x="4908" y="6334"/>
                  </a:lnTo>
                  <a:lnTo>
                    <a:pt x="4897" y="6334"/>
                  </a:lnTo>
                  <a:lnTo>
                    <a:pt x="4908" y="6357"/>
                  </a:lnTo>
                  <a:lnTo>
                    <a:pt x="4976" y="6437"/>
                  </a:lnTo>
                  <a:lnTo>
                    <a:pt x="4999" y="6460"/>
                  </a:lnTo>
                  <a:close/>
                  <a:moveTo>
                    <a:pt x="9393" y="1587"/>
                  </a:moveTo>
                  <a:lnTo>
                    <a:pt x="9404" y="1553"/>
                  </a:lnTo>
                  <a:lnTo>
                    <a:pt x="9404" y="1530"/>
                  </a:lnTo>
                  <a:lnTo>
                    <a:pt x="9393" y="1507"/>
                  </a:lnTo>
                  <a:lnTo>
                    <a:pt x="9347" y="1496"/>
                  </a:lnTo>
                  <a:lnTo>
                    <a:pt x="9359" y="1598"/>
                  </a:lnTo>
                  <a:close/>
                  <a:moveTo>
                    <a:pt x="9005" y="1050"/>
                  </a:moveTo>
                  <a:lnTo>
                    <a:pt x="8993" y="1028"/>
                  </a:lnTo>
                  <a:lnTo>
                    <a:pt x="8959" y="1028"/>
                  </a:lnTo>
                  <a:lnTo>
                    <a:pt x="8948" y="1039"/>
                  </a:lnTo>
                  <a:lnTo>
                    <a:pt x="8948" y="1108"/>
                  </a:lnTo>
                  <a:close/>
                  <a:moveTo>
                    <a:pt x="9016" y="822"/>
                  </a:moveTo>
                  <a:lnTo>
                    <a:pt x="8902" y="902"/>
                  </a:lnTo>
                  <a:lnTo>
                    <a:pt x="8936" y="959"/>
                  </a:lnTo>
                  <a:lnTo>
                    <a:pt x="8993" y="971"/>
                  </a:lnTo>
                  <a:lnTo>
                    <a:pt x="9016" y="936"/>
                  </a:lnTo>
                  <a:lnTo>
                    <a:pt x="9130" y="925"/>
                  </a:lnTo>
                  <a:lnTo>
                    <a:pt x="9176" y="868"/>
                  </a:lnTo>
                  <a:lnTo>
                    <a:pt x="9130" y="879"/>
                  </a:lnTo>
                  <a:close/>
                  <a:moveTo>
                    <a:pt x="8149" y="583"/>
                  </a:moveTo>
                  <a:lnTo>
                    <a:pt x="8172" y="514"/>
                  </a:lnTo>
                  <a:lnTo>
                    <a:pt x="8149" y="503"/>
                  </a:lnTo>
                  <a:lnTo>
                    <a:pt x="8092" y="526"/>
                  </a:lnTo>
                  <a:lnTo>
                    <a:pt x="8092" y="560"/>
                  </a:lnTo>
                  <a:lnTo>
                    <a:pt x="8138" y="617"/>
                  </a:lnTo>
                  <a:close/>
                  <a:moveTo>
                    <a:pt x="8514" y="138"/>
                  </a:moveTo>
                  <a:lnTo>
                    <a:pt x="8560" y="126"/>
                  </a:lnTo>
                  <a:lnTo>
                    <a:pt x="8560" y="115"/>
                  </a:lnTo>
                  <a:lnTo>
                    <a:pt x="8537" y="80"/>
                  </a:lnTo>
                  <a:lnTo>
                    <a:pt x="8491" y="69"/>
                  </a:lnTo>
                  <a:lnTo>
                    <a:pt x="8480" y="80"/>
                  </a:lnTo>
                  <a:lnTo>
                    <a:pt x="8457" y="115"/>
                  </a:lnTo>
                  <a:lnTo>
                    <a:pt x="8480" y="160"/>
                  </a:lnTo>
                  <a:close/>
                  <a:moveTo>
                    <a:pt x="8103" y="126"/>
                  </a:moveTo>
                  <a:lnTo>
                    <a:pt x="8115" y="80"/>
                  </a:lnTo>
                  <a:lnTo>
                    <a:pt x="8115" y="58"/>
                  </a:lnTo>
                  <a:lnTo>
                    <a:pt x="8103" y="23"/>
                  </a:lnTo>
                  <a:lnTo>
                    <a:pt x="7978" y="1"/>
                  </a:lnTo>
                  <a:lnTo>
                    <a:pt x="7966" y="12"/>
                  </a:lnTo>
                  <a:lnTo>
                    <a:pt x="7966" y="69"/>
                  </a:lnTo>
                  <a:lnTo>
                    <a:pt x="7989" y="138"/>
                  </a:lnTo>
                  <a:lnTo>
                    <a:pt x="8035" y="13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39"/>
            <p:cNvSpPr/>
            <p:nvPr/>
          </p:nvSpPr>
          <p:spPr>
            <a:xfrm>
              <a:off x="5798700" y="3079300"/>
              <a:ext cx="6875" cy="4025"/>
            </a:xfrm>
            <a:custGeom>
              <a:avLst/>
              <a:gdLst/>
              <a:ahLst/>
              <a:cxnLst/>
              <a:rect l="l" t="t" r="r" b="b"/>
              <a:pathLst>
                <a:path w="275" h="161" extrusionOk="0">
                  <a:moveTo>
                    <a:pt x="263" y="103"/>
                  </a:moveTo>
                  <a:lnTo>
                    <a:pt x="275" y="80"/>
                  </a:lnTo>
                  <a:lnTo>
                    <a:pt x="240" y="46"/>
                  </a:lnTo>
                  <a:lnTo>
                    <a:pt x="206" y="35"/>
                  </a:lnTo>
                  <a:lnTo>
                    <a:pt x="126" y="0"/>
                  </a:lnTo>
                  <a:lnTo>
                    <a:pt x="46" y="23"/>
                  </a:lnTo>
                  <a:lnTo>
                    <a:pt x="1" y="103"/>
                  </a:lnTo>
                  <a:lnTo>
                    <a:pt x="126" y="16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39"/>
            <p:cNvSpPr/>
            <p:nvPr/>
          </p:nvSpPr>
          <p:spPr>
            <a:xfrm>
              <a:off x="6833800" y="3262175"/>
              <a:ext cx="212850" cy="118425"/>
            </a:xfrm>
            <a:custGeom>
              <a:avLst/>
              <a:gdLst/>
              <a:ahLst/>
              <a:cxnLst/>
              <a:rect l="l" t="t" r="r" b="b"/>
              <a:pathLst>
                <a:path w="8514" h="4737" extrusionOk="0">
                  <a:moveTo>
                    <a:pt x="8514" y="4588"/>
                  </a:moveTo>
                  <a:lnTo>
                    <a:pt x="8479" y="4554"/>
                  </a:lnTo>
                  <a:lnTo>
                    <a:pt x="8468" y="4497"/>
                  </a:lnTo>
                  <a:lnTo>
                    <a:pt x="8422" y="4497"/>
                  </a:lnTo>
                  <a:lnTo>
                    <a:pt x="8388" y="4520"/>
                  </a:lnTo>
                  <a:lnTo>
                    <a:pt x="8411" y="4600"/>
                  </a:lnTo>
                  <a:lnTo>
                    <a:pt x="8445" y="4600"/>
                  </a:lnTo>
                  <a:close/>
                  <a:moveTo>
                    <a:pt x="3435" y="4702"/>
                  </a:moveTo>
                  <a:lnTo>
                    <a:pt x="3424" y="4668"/>
                  </a:lnTo>
                  <a:lnTo>
                    <a:pt x="3344" y="4611"/>
                  </a:lnTo>
                  <a:lnTo>
                    <a:pt x="3081" y="4429"/>
                  </a:lnTo>
                  <a:lnTo>
                    <a:pt x="3024" y="4417"/>
                  </a:lnTo>
                  <a:lnTo>
                    <a:pt x="3002" y="4429"/>
                  </a:lnTo>
                  <a:lnTo>
                    <a:pt x="2990" y="4474"/>
                  </a:lnTo>
                  <a:lnTo>
                    <a:pt x="3002" y="4497"/>
                  </a:lnTo>
                  <a:lnTo>
                    <a:pt x="3081" y="4520"/>
                  </a:lnTo>
                  <a:lnTo>
                    <a:pt x="3081" y="4531"/>
                  </a:lnTo>
                  <a:lnTo>
                    <a:pt x="3116" y="4566"/>
                  </a:lnTo>
                  <a:lnTo>
                    <a:pt x="3218" y="4588"/>
                  </a:lnTo>
                  <a:lnTo>
                    <a:pt x="3275" y="4634"/>
                  </a:lnTo>
                  <a:lnTo>
                    <a:pt x="3287" y="4702"/>
                  </a:lnTo>
                  <a:lnTo>
                    <a:pt x="3333" y="4714"/>
                  </a:lnTo>
                  <a:lnTo>
                    <a:pt x="3378" y="4737"/>
                  </a:lnTo>
                  <a:close/>
                  <a:moveTo>
                    <a:pt x="8000" y="3755"/>
                  </a:moveTo>
                  <a:lnTo>
                    <a:pt x="8000" y="3744"/>
                  </a:lnTo>
                  <a:lnTo>
                    <a:pt x="8023" y="3698"/>
                  </a:lnTo>
                  <a:lnTo>
                    <a:pt x="8000" y="3687"/>
                  </a:lnTo>
                  <a:lnTo>
                    <a:pt x="7932" y="3675"/>
                  </a:lnTo>
                  <a:lnTo>
                    <a:pt x="7829" y="3687"/>
                  </a:lnTo>
                  <a:lnTo>
                    <a:pt x="7783" y="3721"/>
                  </a:lnTo>
                  <a:lnTo>
                    <a:pt x="7760" y="3755"/>
                  </a:lnTo>
                  <a:lnTo>
                    <a:pt x="7726" y="3755"/>
                  </a:lnTo>
                  <a:lnTo>
                    <a:pt x="7726" y="3790"/>
                  </a:lnTo>
                  <a:lnTo>
                    <a:pt x="7738" y="3847"/>
                  </a:lnTo>
                  <a:lnTo>
                    <a:pt x="7772" y="3835"/>
                  </a:lnTo>
                  <a:lnTo>
                    <a:pt x="7795" y="3847"/>
                  </a:lnTo>
                  <a:lnTo>
                    <a:pt x="7875" y="3778"/>
                  </a:lnTo>
                  <a:lnTo>
                    <a:pt x="7909" y="3778"/>
                  </a:lnTo>
                  <a:lnTo>
                    <a:pt x="7920" y="3778"/>
                  </a:lnTo>
                  <a:close/>
                  <a:moveTo>
                    <a:pt x="4519" y="3436"/>
                  </a:moveTo>
                  <a:lnTo>
                    <a:pt x="4508" y="3402"/>
                  </a:lnTo>
                  <a:lnTo>
                    <a:pt x="4474" y="3390"/>
                  </a:lnTo>
                  <a:lnTo>
                    <a:pt x="4348" y="3287"/>
                  </a:lnTo>
                  <a:lnTo>
                    <a:pt x="4280" y="3265"/>
                  </a:lnTo>
                  <a:lnTo>
                    <a:pt x="4200" y="3265"/>
                  </a:lnTo>
                  <a:lnTo>
                    <a:pt x="4188" y="3333"/>
                  </a:lnTo>
                  <a:lnTo>
                    <a:pt x="4188" y="3379"/>
                  </a:lnTo>
                  <a:lnTo>
                    <a:pt x="4280" y="3379"/>
                  </a:lnTo>
                  <a:lnTo>
                    <a:pt x="4337" y="3402"/>
                  </a:lnTo>
                  <a:lnTo>
                    <a:pt x="4337" y="3493"/>
                  </a:lnTo>
                  <a:lnTo>
                    <a:pt x="4360" y="3516"/>
                  </a:lnTo>
                  <a:lnTo>
                    <a:pt x="4360" y="3584"/>
                  </a:lnTo>
                  <a:lnTo>
                    <a:pt x="4531" y="3721"/>
                  </a:lnTo>
                  <a:lnTo>
                    <a:pt x="4634" y="3778"/>
                  </a:lnTo>
                  <a:lnTo>
                    <a:pt x="4736" y="3790"/>
                  </a:lnTo>
                  <a:lnTo>
                    <a:pt x="4793" y="3812"/>
                  </a:lnTo>
                  <a:lnTo>
                    <a:pt x="4862" y="3801"/>
                  </a:lnTo>
                  <a:lnTo>
                    <a:pt x="4930" y="3835"/>
                  </a:lnTo>
                  <a:lnTo>
                    <a:pt x="4987" y="3812"/>
                  </a:lnTo>
                  <a:lnTo>
                    <a:pt x="4930" y="3778"/>
                  </a:lnTo>
                  <a:lnTo>
                    <a:pt x="4930" y="3721"/>
                  </a:lnTo>
                  <a:lnTo>
                    <a:pt x="4862" y="3538"/>
                  </a:lnTo>
                  <a:lnTo>
                    <a:pt x="4816" y="3493"/>
                  </a:lnTo>
                  <a:lnTo>
                    <a:pt x="4748" y="3504"/>
                  </a:lnTo>
                  <a:lnTo>
                    <a:pt x="4679" y="3481"/>
                  </a:lnTo>
                  <a:lnTo>
                    <a:pt x="4622" y="3481"/>
                  </a:lnTo>
                  <a:close/>
                  <a:moveTo>
                    <a:pt x="4462" y="2740"/>
                  </a:moveTo>
                  <a:lnTo>
                    <a:pt x="4371" y="2500"/>
                  </a:lnTo>
                  <a:lnTo>
                    <a:pt x="4348" y="2489"/>
                  </a:lnTo>
                  <a:lnTo>
                    <a:pt x="4360" y="2580"/>
                  </a:lnTo>
                  <a:lnTo>
                    <a:pt x="4371" y="2637"/>
                  </a:lnTo>
                  <a:lnTo>
                    <a:pt x="4360" y="2705"/>
                  </a:lnTo>
                  <a:lnTo>
                    <a:pt x="4348" y="2785"/>
                  </a:lnTo>
                  <a:lnTo>
                    <a:pt x="4371" y="2819"/>
                  </a:lnTo>
                  <a:lnTo>
                    <a:pt x="4405" y="2785"/>
                  </a:lnTo>
                  <a:lnTo>
                    <a:pt x="4462" y="2865"/>
                  </a:lnTo>
                  <a:lnTo>
                    <a:pt x="4462" y="2831"/>
                  </a:lnTo>
                  <a:close/>
                  <a:moveTo>
                    <a:pt x="3059" y="2420"/>
                  </a:moveTo>
                  <a:lnTo>
                    <a:pt x="3024" y="2409"/>
                  </a:lnTo>
                  <a:lnTo>
                    <a:pt x="2956" y="2443"/>
                  </a:lnTo>
                  <a:lnTo>
                    <a:pt x="2945" y="2489"/>
                  </a:lnTo>
                  <a:lnTo>
                    <a:pt x="2933" y="2591"/>
                  </a:lnTo>
                  <a:lnTo>
                    <a:pt x="2933" y="2648"/>
                  </a:lnTo>
                  <a:lnTo>
                    <a:pt x="2979" y="2751"/>
                  </a:lnTo>
                  <a:lnTo>
                    <a:pt x="3024" y="2819"/>
                  </a:lnTo>
                  <a:lnTo>
                    <a:pt x="3059" y="2865"/>
                  </a:lnTo>
                  <a:lnTo>
                    <a:pt x="3093" y="2888"/>
                  </a:lnTo>
                  <a:lnTo>
                    <a:pt x="3218" y="2899"/>
                  </a:lnTo>
                  <a:lnTo>
                    <a:pt x="3458" y="2922"/>
                  </a:lnTo>
                  <a:lnTo>
                    <a:pt x="3595" y="2979"/>
                  </a:lnTo>
                  <a:lnTo>
                    <a:pt x="3721" y="3002"/>
                  </a:lnTo>
                  <a:lnTo>
                    <a:pt x="3778" y="2991"/>
                  </a:lnTo>
                  <a:lnTo>
                    <a:pt x="3846" y="2956"/>
                  </a:lnTo>
                  <a:lnTo>
                    <a:pt x="3858" y="2945"/>
                  </a:lnTo>
                  <a:lnTo>
                    <a:pt x="3846" y="2865"/>
                  </a:lnTo>
                  <a:lnTo>
                    <a:pt x="3823" y="2819"/>
                  </a:lnTo>
                  <a:lnTo>
                    <a:pt x="3766" y="2785"/>
                  </a:lnTo>
                  <a:lnTo>
                    <a:pt x="3732" y="2705"/>
                  </a:lnTo>
                  <a:lnTo>
                    <a:pt x="3664" y="2648"/>
                  </a:lnTo>
                  <a:lnTo>
                    <a:pt x="3538" y="2546"/>
                  </a:lnTo>
                  <a:lnTo>
                    <a:pt x="3310" y="2546"/>
                  </a:lnTo>
                  <a:lnTo>
                    <a:pt x="3218" y="2557"/>
                  </a:lnTo>
                  <a:close/>
                  <a:moveTo>
                    <a:pt x="3435" y="2169"/>
                  </a:moveTo>
                  <a:lnTo>
                    <a:pt x="3355" y="2192"/>
                  </a:lnTo>
                  <a:lnTo>
                    <a:pt x="3355" y="2237"/>
                  </a:lnTo>
                  <a:lnTo>
                    <a:pt x="3424" y="2249"/>
                  </a:lnTo>
                  <a:lnTo>
                    <a:pt x="3481" y="2283"/>
                  </a:lnTo>
                  <a:lnTo>
                    <a:pt x="3492" y="2317"/>
                  </a:lnTo>
                  <a:lnTo>
                    <a:pt x="3492" y="2317"/>
                  </a:lnTo>
                  <a:lnTo>
                    <a:pt x="3515" y="2306"/>
                  </a:lnTo>
                  <a:lnTo>
                    <a:pt x="3572" y="2340"/>
                  </a:lnTo>
                  <a:lnTo>
                    <a:pt x="3606" y="2295"/>
                  </a:lnTo>
                  <a:lnTo>
                    <a:pt x="3549" y="2226"/>
                  </a:lnTo>
                  <a:lnTo>
                    <a:pt x="3492" y="2180"/>
                  </a:lnTo>
                  <a:lnTo>
                    <a:pt x="3481" y="2180"/>
                  </a:lnTo>
                  <a:close/>
                  <a:moveTo>
                    <a:pt x="2636" y="2272"/>
                  </a:moveTo>
                  <a:lnTo>
                    <a:pt x="2671" y="2249"/>
                  </a:lnTo>
                  <a:lnTo>
                    <a:pt x="2671" y="2192"/>
                  </a:lnTo>
                  <a:lnTo>
                    <a:pt x="2636" y="2192"/>
                  </a:lnTo>
                  <a:lnTo>
                    <a:pt x="2625" y="2158"/>
                  </a:lnTo>
                  <a:lnTo>
                    <a:pt x="2591" y="2158"/>
                  </a:lnTo>
                  <a:lnTo>
                    <a:pt x="2545" y="2192"/>
                  </a:lnTo>
                  <a:lnTo>
                    <a:pt x="2522" y="2237"/>
                  </a:lnTo>
                  <a:lnTo>
                    <a:pt x="2534" y="2260"/>
                  </a:lnTo>
                  <a:lnTo>
                    <a:pt x="2591" y="2260"/>
                  </a:lnTo>
                  <a:lnTo>
                    <a:pt x="2625" y="2272"/>
                  </a:lnTo>
                  <a:close/>
                  <a:moveTo>
                    <a:pt x="1438" y="1952"/>
                  </a:moveTo>
                  <a:lnTo>
                    <a:pt x="1427" y="1918"/>
                  </a:lnTo>
                  <a:lnTo>
                    <a:pt x="1381" y="1895"/>
                  </a:lnTo>
                  <a:lnTo>
                    <a:pt x="1347" y="1895"/>
                  </a:lnTo>
                  <a:lnTo>
                    <a:pt x="1278" y="1907"/>
                  </a:lnTo>
                  <a:lnTo>
                    <a:pt x="1290" y="1918"/>
                  </a:lnTo>
                  <a:lnTo>
                    <a:pt x="1381" y="1964"/>
                  </a:lnTo>
                  <a:lnTo>
                    <a:pt x="1415" y="1975"/>
                  </a:lnTo>
                  <a:close/>
                  <a:moveTo>
                    <a:pt x="1872" y="2009"/>
                  </a:moveTo>
                  <a:lnTo>
                    <a:pt x="1917" y="1975"/>
                  </a:lnTo>
                  <a:lnTo>
                    <a:pt x="1906" y="1952"/>
                  </a:lnTo>
                  <a:lnTo>
                    <a:pt x="1895" y="1872"/>
                  </a:lnTo>
                  <a:lnTo>
                    <a:pt x="1838" y="1975"/>
                  </a:lnTo>
                  <a:lnTo>
                    <a:pt x="1849" y="2009"/>
                  </a:lnTo>
                  <a:close/>
                  <a:moveTo>
                    <a:pt x="1803" y="1884"/>
                  </a:moveTo>
                  <a:lnTo>
                    <a:pt x="1803" y="1849"/>
                  </a:lnTo>
                  <a:lnTo>
                    <a:pt x="1803" y="1815"/>
                  </a:lnTo>
                  <a:lnTo>
                    <a:pt x="1780" y="1804"/>
                  </a:lnTo>
                  <a:lnTo>
                    <a:pt x="1838" y="1758"/>
                  </a:lnTo>
                  <a:lnTo>
                    <a:pt x="1815" y="1747"/>
                  </a:lnTo>
                  <a:lnTo>
                    <a:pt x="1735" y="1724"/>
                  </a:lnTo>
                  <a:lnTo>
                    <a:pt x="1712" y="1747"/>
                  </a:lnTo>
                  <a:lnTo>
                    <a:pt x="1678" y="1758"/>
                  </a:lnTo>
                  <a:lnTo>
                    <a:pt x="1666" y="1781"/>
                  </a:lnTo>
                  <a:lnTo>
                    <a:pt x="1655" y="1792"/>
                  </a:lnTo>
                  <a:lnTo>
                    <a:pt x="1632" y="1861"/>
                  </a:lnTo>
                  <a:lnTo>
                    <a:pt x="1666" y="1918"/>
                  </a:lnTo>
                  <a:lnTo>
                    <a:pt x="1723" y="1952"/>
                  </a:lnTo>
                  <a:close/>
                  <a:moveTo>
                    <a:pt x="1233" y="1907"/>
                  </a:moveTo>
                  <a:lnTo>
                    <a:pt x="1187" y="1849"/>
                  </a:lnTo>
                  <a:lnTo>
                    <a:pt x="1210" y="1781"/>
                  </a:lnTo>
                  <a:lnTo>
                    <a:pt x="1233" y="1770"/>
                  </a:lnTo>
                  <a:lnTo>
                    <a:pt x="1267" y="1690"/>
                  </a:lnTo>
                  <a:lnTo>
                    <a:pt x="1244" y="1633"/>
                  </a:lnTo>
                  <a:lnTo>
                    <a:pt x="1221" y="1655"/>
                  </a:lnTo>
                  <a:lnTo>
                    <a:pt x="1119" y="1735"/>
                  </a:lnTo>
                  <a:lnTo>
                    <a:pt x="1107" y="1781"/>
                  </a:lnTo>
                  <a:lnTo>
                    <a:pt x="1187" y="1895"/>
                  </a:lnTo>
                  <a:lnTo>
                    <a:pt x="1233" y="1918"/>
                  </a:lnTo>
                  <a:close/>
                  <a:moveTo>
                    <a:pt x="3093" y="1724"/>
                  </a:moveTo>
                  <a:lnTo>
                    <a:pt x="3059" y="1667"/>
                  </a:lnTo>
                  <a:lnTo>
                    <a:pt x="3059" y="1633"/>
                  </a:lnTo>
                  <a:lnTo>
                    <a:pt x="3013" y="1610"/>
                  </a:lnTo>
                  <a:lnTo>
                    <a:pt x="2990" y="1621"/>
                  </a:lnTo>
                  <a:lnTo>
                    <a:pt x="2979" y="1667"/>
                  </a:lnTo>
                  <a:lnTo>
                    <a:pt x="2990" y="1690"/>
                  </a:lnTo>
                  <a:lnTo>
                    <a:pt x="3047" y="1735"/>
                  </a:lnTo>
                  <a:close/>
                  <a:moveTo>
                    <a:pt x="3949" y="1553"/>
                  </a:moveTo>
                  <a:lnTo>
                    <a:pt x="3915" y="1553"/>
                  </a:lnTo>
                  <a:lnTo>
                    <a:pt x="3903" y="1564"/>
                  </a:lnTo>
                  <a:lnTo>
                    <a:pt x="3869" y="1564"/>
                  </a:lnTo>
                  <a:lnTo>
                    <a:pt x="3835" y="1564"/>
                  </a:lnTo>
                  <a:lnTo>
                    <a:pt x="3812" y="1598"/>
                  </a:lnTo>
                  <a:lnTo>
                    <a:pt x="3903" y="1747"/>
                  </a:lnTo>
                  <a:lnTo>
                    <a:pt x="3858" y="1827"/>
                  </a:lnTo>
                  <a:lnTo>
                    <a:pt x="3915" y="2135"/>
                  </a:lnTo>
                  <a:lnTo>
                    <a:pt x="3972" y="2306"/>
                  </a:lnTo>
                  <a:lnTo>
                    <a:pt x="4086" y="2420"/>
                  </a:lnTo>
                  <a:lnTo>
                    <a:pt x="4086" y="2454"/>
                  </a:lnTo>
                  <a:lnTo>
                    <a:pt x="4200" y="2523"/>
                  </a:lnTo>
                  <a:lnTo>
                    <a:pt x="4291" y="2705"/>
                  </a:lnTo>
                  <a:lnTo>
                    <a:pt x="4314" y="2717"/>
                  </a:lnTo>
                  <a:lnTo>
                    <a:pt x="4325" y="2694"/>
                  </a:lnTo>
                  <a:lnTo>
                    <a:pt x="4325" y="2603"/>
                  </a:lnTo>
                  <a:lnTo>
                    <a:pt x="4257" y="2454"/>
                  </a:lnTo>
                  <a:lnTo>
                    <a:pt x="4268" y="2340"/>
                  </a:lnTo>
                  <a:lnTo>
                    <a:pt x="4246" y="2295"/>
                  </a:lnTo>
                  <a:lnTo>
                    <a:pt x="4246" y="2249"/>
                  </a:lnTo>
                  <a:lnTo>
                    <a:pt x="4211" y="2135"/>
                  </a:lnTo>
                  <a:lnTo>
                    <a:pt x="4131" y="2032"/>
                  </a:lnTo>
                  <a:lnTo>
                    <a:pt x="4086" y="2021"/>
                  </a:lnTo>
                  <a:lnTo>
                    <a:pt x="4063" y="1975"/>
                  </a:lnTo>
                  <a:lnTo>
                    <a:pt x="4086" y="1895"/>
                  </a:lnTo>
                  <a:lnTo>
                    <a:pt x="4120" y="1861"/>
                  </a:lnTo>
                  <a:lnTo>
                    <a:pt x="4131" y="1827"/>
                  </a:lnTo>
                  <a:close/>
                  <a:moveTo>
                    <a:pt x="1575" y="1484"/>
                  </a:moveTo>
                  <a:lnTo>
                    <a:pt x="1495" y="1450"/>
                  </a:lnTo>
                  <a:lnTo>
                    <a:pt x="1461" y="1404"/>
                  </a:lnTo>
                  <a:lnTo>
                    <a:pt x="1461" y="1267"/>
                  </a:lnTo>
                  <a:lnTo>
                    <a:pt x="1381" y="1222"/>
                  </a:lnTo>
                  <a:lnTo>
                    <a:pt x="1335" y="1256"/>
                  </a:lnTo>
                  <a:lnTo>
                    <a:pt x="1256" y="1347"/>
                  </a:lnTo>
                  <a:lnTo>
                    <a:pt x="1221" y="1404"/>
                  </a:lnTo>
                  <a:lnTo>
                    <a:pt x="1153" y="1450"/>
                  </a:lnTo>
                  <a:lnTo>
                    <a:pt x="1141" y="1496"/>
                  </a:lnTo>
                  <a:lnTo>
                    <a:pt x="1141" y="1553"/>
                  </a:lnTo>
                  <a:lnTo>
                    <a:pt x="1198" y="1564"/>
                  </a:lnTo>
                  <a:lnTo>
                    <a:pt x="1233" y="1507"/>
                  </a:lnTo>
                  <a:lnTo>
                    <a:pt x="1370" y="1496"/>
                  </a:lnTo>
                  <a:lnTo>
                    <a:pt x="1404" y="1507"/>
                  </a:lnTo>
                  <a:lnTo>
                    <a:pt x="1404" y="1564"/>
                  </a:lnTo>
                  <a:lnTo>
                    <a:pt x="1427" y="1667"/>
                  </a:lnTo>
                  <a:lnTo>
                    <a:pt x="1461" y="1713"/>
                  </a:lnTo>
                  <a:lnTo>
                    <a:pt x="1541" y="1735"/>
                  </a:lnTo>
                  <a:lnTo>
                    <a:pt x="1598" y="1827"/>
                  </a:lnTo>
                  <a:lnTo>
                    <a:pt x="1609" y="1781"/>
                  </a:lnTo>
                  <a:lnTo>
                    <a:pt x="1632" y="1781"/>
                  </a:lnTo>
                  <a:lnTo>
                    <a:pt x="1666" y="1724"/>
                  </a:lnTo>
                  <a:lnTo>
                    <a:pt x="1621" y="1553"/>
                  </a:lnTo>
                  <a:close/>
                  <a:moveTo>
                    <a:pt x="651" y="1427"/>
                  </a:moveTo>
                  <a:lnTo>
                    <a:pt x="662" y="1347"/>
                  </a:lnTo>
                  <a:lnTo>
                    <a:pt x="651" y="1222"/>
                  </a:lnTo>
                  <a:lnTo>
                    <a:pt x="616" y="1233"/>
                  </a:lnTo>
                  <a:lnTo>
                    <a:pt x="616" y="1267"/>
                  </a:lnTo>
                  <a:lnTo>
                    <a:pt x="605" y="1324"/>
                  </a:lnTo>
                  <a:lnTo>
                    <a:pt x="639" y="1439"/>
                  </a:lnTo>
                  <a:close/>
                  <a:moveTo>
                    <a:pt x="1107" y="1370"/>
                  </a:moveTo>
                  <a:lnTo>
                    <a:pt x="1141" y="1336"/>
                  </a:lnTo>
                  <a:lnTo>
                    <a:pt x="1141" y="1279"/>
                  </a:lnTo>
                  <a:lnTo>
                    <a:pt x="1141" y="1210"/>
                  </a:lnTo>
                  <a:lnTo>
                    <a:pt x="1107" y="1153"/>
                  </a:lnTo>
                  <a:lnTo>
                    <a:pt x="1073" y="1119"/>
                  </a:lnTo>
                  <a:lnTo>
                    <a:pt x="1004" y="1142"/>
                  </a:lnTo>
                  <a:lnTo>
                    <a:pt x="947" y="1210"/>
                  </a:lnTo>
                  <a:lnTo>
                    <a:pt x="947" y="1279"/>
                  </a:lnTo>
                  <a:lnTo>
                    <a:pt x="1004" y="1370"/>
                  </a:lnTo>
                  <a:lnTo>
                    <a:pt x="1096" y="1370"/>
                  </a:lnTo>
                  <a:close/>
                  <a:moveTo>
                    <a:pt x="742" y="1199"/>
                  </a:moveTo>
                  <a:lnTo>
                    <a:pt x="765" y="1153"/>
                  </a:lnTo>
                  <a:lnTo>
                    <a:pt x="833" y="1051"/>
                  </a:lnTo>
                  <a:lnTo>
                    <a:pt x="856" y="1005"/>
                  </a:lnTo>
                  <a:lnTo>
                    <a:pt x="776" y="982"/>
                  </a:lnTo>
                  <a:lnTo>
                    <a:pt x="719" y="914"/>
                  </a:lnTo>
                  <a:lnTo>
                    <a:pt x="662" y="879"/>
                  </a:lnTo>
                  <a:lnTo>
                    <a:pt x="616" y="936"/>
                  </a:lnTo>
                  <a:lnTo>
                    <a:pt x="616" y="994"/>
                  </a:lnTo>
                  <a:lnTo>
                    <a:pt x="696" y="1073"/>
                  </a:lnTo>
                  <a:lnTo>
                    <a:pt x="674" y="1130"/>
                  </a:lnTo>
                  <a:lnTo>
                    <a:pt x="708" y="1153"/>
                  </a:lnTo>
                  <a:lnTo>
                    <a:pt x="719" y="1210"/>
                  </a:lnTo>
                  <a:close/>
                  <a:moveTo>
                    <a:pt x="3230" y="1747"/>
                  </a:moveTo>
                  <a:lnTo>
                    <a:pt x="3218" y="1678"/>
                  </a:lnTo>
                  <a:lnTo>
                    <a:pt x="3173" y="1621"/>
                  </a:lnTo>
                  <a:lnTo>
                    <a:pt x="3230" y="1553"/>
                  </a:lnTo>
                  <a:lnTo>
                    <a:pt x="2922" y="1279"/>
                  </a:lnTo>
                  <a:lnTo>
                    <a:pt x="2876" y="1256"/>
                  </a:lnTo>
                  <a:lnTo>
                    <a:pt x="2819" y="1233"/>
                  </a:lnTo>
                  <a:lnTo>
                    <a:pt x="2751" y="1176"/>
                  </a:lnTo>
                  <a:lnTo>
                    <a:pt x="2682" y="1165"/>
                  </a:lnTo>
                  <a:lnTo>
                    <a:pt x="2602" y="1108"/>
                  </a:lnTo>
                  <a:lnTo>
                    <a:pt x="2579" y="1062"/>
                  </a:lnTo>
                  <a:lnTo>
                    <a:pt x="2488" y="1005"/>
                  </a:lnTo>
                  <a:lnTo>
                    <a:pt x="2408" y="891"/>
                  </a:lnTo>
                  <a:lnTo>
                    <a:pt x="2191" y="857"/>
                  </a:lnTo>
                  <a:lnTo>
                    <a:pt x="2203" y="879"/>
                  </a:lnTo>
                  <a:lnTo>
                    <a:pt x="2260" y="936"/>
                  </a:lnTo>
                  <a:lnTo>
                    <a:pt x="2283" y="1039"/>
                  </a:lnTo>
                  <a:lnTo>
                    <a:pt x="2351" y="1096"/>
                  </a:lnTo>
                  <a:lnTo>
                    <a:pt x="2420" y="1176"/>
                  </a:lnTo>
                  <a:lnTo>
                    <a:pt x="2454" y="1199"/>
                  </a:lnTo>
                  <a:lnTo>
                    <a:pt x="2477" y="1222"/>
                  </a:lnTo>
                  <a:lnTo>
                    <a:pt x="2534" y="1290"/>
                  </a:lnTo>
                  <a:lnTo>
                    <a:pt x="2648" y="1347"/>
                  </a:lnTo>
                  <a:lnTo>
                    <a:pt x="2762" y="1439"/>
                  </a:lnTo>
                  <a:lnTo>
                    <a:pt x="2808" y="1450"/>
                  </a:lnTo>
                  <a:lnTo>
                    <a:pt x="2853" y="1496"/>
                  </a:lnTo>
                  <a:lnTo>
                    <a:pt x="3059" y="1598"/>
                  </a:lnTo>
                  <a:lnTo>
                    <a:pt x="3139" y="1690"/>
                  </a:lnTo>
                  <a:lnTo>
                    <a:pt x="3230" y="1770"/>
                  </a:lnTo>
                  <a:close/>
                  <a:moveTo>
                    <a:pt x="126" y="434"/>
                  </a:moveTo>
                  <a:lnTo>
                    <a:pt x="149" y="400"/>
                  </a:lnTo>
                  <a:lnTo>
                    <a:pt x="57" y="320"/>
                  </a:lnTo>
                  <a:lnTo>
                    <a:pt x="23" y="366"/>
                  </a:lnTo>
                  <a:lnTo>
                    <a:pt x="0" y="434"/>
                  </a:lnTo>
                  <a:lnTo>
                    <a:pt x="57" y="469"/>
                  </a:lnTo>
                  <a:close/>
                  <a:moveTo>
                    <a:pt x="1427" y="651"/>
                  </a:moveTo>
                  <a:lnTo>
                    <a:pt x="1404" y="640"/>
                  </a:lnTo>
                  <a:lnTo>
                    <a:pt x="1370" y="640"/>
                  </a:lnTo>
                  <a:lnTo>
                    <a:pt x="1313" y="606"/>
                  </a:lnTo>
                  <a:lnTo>
                    <a:pt x="1210" y="491"/>
                  </a:lnTo>
                  <a:lnTo>
                    <a:pt x="1176" y="457"/>
                  </a:lnTo>
                  <a:lnTo>
                    <a:pt x="1153" y="309"/>
                  </a:lnTo>
                  <a:lnTo>
                    <a:pt x="1096" y="252"/>
                  </a:lnTo>
                  <a:lnTo>
                    <a:pt x="890" y="138"/>
                  </a:lnTo>
                  <a:lnTo>
                    <a:pt x="776" y="23"/>
                  </a:lnTo>
                  <a:lnTo>
                    <a:pt x="674" y="1"/>
                  </a:lnTo>
                  <a:lnTo>
                    <a:pt x="651" y="23"/>
                  </a:lnTo>
                  <a:lnTo>
                    <a:pt x="651" y="92"/>
                  </a:lnTo>
                  <a:lnTo>
                    <a:pt x="674" y="138"/>
                  </a:lnTo>
                  <a:lnTo>
                    <a:pt x="822" y="263"/>
                  </a:lnTo>
                  <a:lnTo>
                    <a:pt x="982" y="514"/>
                  </a:lnTo>
                  <a:lnTo>
                    <a:pt x="1119" y="651"/>
                  </a:lnTo>
                  <a:lnTo>
                    <a:pt x="1233" y="663"/>
                  </a:lnTo>
                  <a:lnTo>
                    <a:pt x="1290" y="663"/>
                  </a:lnTo>
                  <a:lnTo>
                    <a:pt x="1290" y="685"/>
                  </a:lnTo>
                  <a:lnTo>
                    <a:pt x="1301" y="708"/>
                  </a:lnTo>
                  <a:lnTo>
                    <a:pt x="1381" y="742"/>
                  </a:lnTo>
                  <a:lnTo>
                    <a:pt x="1450" y="68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39"/>
            <p:cNvSpPr/>
            <p:nvPr/>
          </p:nvSpPr>
          <p:spPr>
            <a:xfrm>
              <a:off x="3851225" y="3073600"/>
              <a:ext cx="19700" cy="37675"/>
            </a:xfrm>
            <a:custGeom>
              <a:avLst/>
              <a:gdLst/>
              <a:ahLst/>
              <a:cxnLst/>
              <a:rect l="l" t="t" r="r" b="b"/>
              <a:pathLst>
                <a:path w="788" h="1507" extrusionOk="0">
                  <a:moveTo>
                    <a:pt x="137" y="1438"/>
                  </a:moveTo>
                  <a:lnTo>
                    <a:pt x="217" y="1324"/>
                  </a:lnTo>
                  <a:lnTo>
                    <a:pt x="217" y="1244"/>
                  </a:lnTo>
                  <a:lnTo>
                    <a:pt x="171" y="1176"/>
                  </a:lnTo>
                  <a:lnTo>
                    <a:pt x="114" y="1176"/>
                  </a:lnTo>
                  <a:lnTo>
                    <a:pt x="46" y="1233"/>
                  </a:lnTo>
                  <a:lnTo>
                    <a:pt x="0" y="1290"/>
                  </a:lnTo>
                  <a:lnTo>
                    <a:pt x="0" y="1335"/>
                  </a:lnTo>
                  <a:lnTo>
                    <a:pt x="11" y="1438"/>
                  </a:lnTo>
                  <a:lnTo>
                    <a:pt x="23" y="1472"/>
                  </a:lnTo>
                  <a:lnTo>
                    <a:pt x="69" y="1507"/>
                  </a:lnTo>
                  <a:close/>
                  <a:moveTo>
                    <a:pt x="753" y="114"/>
                  </a:moveTo>
                  <a:lnTo>
                    <a:pt x="788" y="57"/>
                  </a:lnTo>
                  <a:lnTo>
                    <a:pt x="788" y="34"/>
                  </a:lnTo>
                  <a:lnTo>
                    <a:pt x="765" y="23"/>
                  </a:lnTo>
                  <a:lnTo>
                    <a:pt x="753" y="0"/>
                  </a:lnTo>
                  <a:lnTo>
                    <a:pt x="730" y="23"/>
                  </a:lnTo>
                  <a:lnTo>
                    <a:pt x="685" y="92"/>
                  </a:lnTo>
                  <a:lnTo>
                    <a:pt x="696" y="114"/>
                  </a:lnTo>
                  <a:lnTo>
                    <a:pt x="730" y="14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39"/>
            <p:cNvSpPr/>
            <p:nvPr/>
          </p:nvSpPr>
          <p:spPr>
            <a:xfrm>
              <a:off x="2474625" y="2702125"/>
              <a:ext cx="2025" cy="1175"/>
            </a:xfrm>
            <a:custGeom>
              <a:avLst/>
              <a:gdLst/>
              <a:ahLst/>
              <a:cxnLst/>
              <a:rect l="l" t="t" r="r" b="b"/>
              <a:pathLst>
                <a:path w="81" h="47" extrusionOk="0">
                  <a:moveTo>
                    <a:pt x="0" y="1"/>
                  </a:moveTo>
                  <a:lnTo>
                    <a:pt x="0" y="1"/>
                  </a:lnTo>
                  <a:lnTo>
                    <a:pt x="23" y="35"/>
                  </a:lnTo>
                  <a:lnTo>
                    <a:pt x="69" y="46"/>
                  </a:lnTo>
                  <a:lnTo>
                    <a:pt x="80" y="3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39"/>
            <p:cNvSpPr/>
            <p:nvPr/>
          </p:nvSpPr>
          <p:spPr>
            <a:xfrm>
              <a:off x="4830100" y="3215675"/>
              <a:ext cx="3150" cy="5150"/>
            </a:xfrm>
            <a:custGeom>
              <a:avLst/>
              <a:gdLst/>
              <a:ahLst/>
              <a:cxnLst/>
              <a:rect l="l" t="t" r="r" b="b"/>
              <a:pathLst>
                <a:path w="126" h="206" extrusionOk="0">
                  <a:moveTo>
                    <a:pt x="126" y="115"/>
                  </a:moveTo>
                  <a:lnTo>
                    <a:pt x="57" y="0"/>
                  </a:lnTo>
                  <a:lnTo>
                    <a:pt x="0" y="46"/>
                  </a:lnTo>
                  <a:lnTo>
                    <a:pt x="35" y="80"/>
                  </a:lnTo>
                  <a:lnTo>
                    <a:pt x="69" y="115"/>
                  </a:lnTo>
                  <a:lnTo>
                    <a:pt x="80" y="172"/>
                  </a:lnTo>
                  <a:lnTo>
                    <a:pt x="126" y="20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39"/>
            <p:cNvSpPr/>
            <p:nvPr/>
          </p:nvSpPr>
          <p:spPr>
            <a:xfrm>
              <a:off x="2301725" y="2613975"/>
              <a:ext cx="13725" cy="4875"/>
            </a:xfrm>
            <a:custGeom>
              <a:avLst/>
              <a:gdLst/>
              <a:ahLst/>
              <a:cxnLst/>
              <a:rect l="l" t="t" r="r" b="b"/>
              <a:pathLst>
                <a:path w="549" h="195" extrusionOk="0">
                  <a:moveTo>
                    <a:pt x="12" y="92"/>
                  </a:moveTo>
                  <a:lnTo>
                    <a:pt x="0" y="149"/>
                  </a:lnTo>
                  <a:lnTo>
                    <a:pt x="0" y="171"/>
                  </a:lnTo>
                  <a:lnTo>
                    <a:pt x="23" y="194"/>
                  </a:lnTo>
                  <a:lnTo>
                    <a:pt x="115" y="171"/>
                  </a:lnTo>
                  <a:lnTo>
                    <a:pt x="126" y="160"/>
                  </a:lnTo>
                  <a:lnTo>
                    <a:pt x="149" y="149"/>
                  </a:lnTo>
                  <a:lnTo>
                    <a:pt x="149" y="126"/>
                  </a:lnTo>
                  <a:lnTo>
                    <a:pt x="92" y="149"/>
                  </a:lnTo>
                  <a:close/>
                  <a:moveTo>
                    <a:pt x="525" y="171"/>
                  </a:moveTo>
                  <a:lnTo>
                    <a:pt x="548" y="149"/>
                  </a:lnTo>
                  <a:lnTo>
                    <a:pt x="525" y="114"/>
                  </a:lnTo>
                  <a:lnTo>
                    <a:pt x="423" y="92"/>
                  </a:lnTo>
                  <a:lnTo>
                    <a:pt x="400" y="103"/>
                  </a:lnTo>
                  <a:lnTo>
                    <a:pt x="400" y="149"/>
                  </a:lnTo>
                  <a:lnTo>
                    <a:pt x="480" y="149"/>
                  </a:lnTo>
                  <a:lnTo>
                    <a:pt x="525" y="194"/>
                  </a:lnTo>
                  <a:close/>
                  <a:moveTo>
                    <a:pt x="366" y="103"/>
                  </a:moveTo>
                  <a:lnTo>
                    <a:pt x="354" y="92"/>
                  </a:lnTo>
                  <a:lnTo>
                    <a:pt x="343" y="0"/>
                  </a:lnTo>
                  <a:lnTo>
                    <a:pt x="263" y="0"/>
                  </a:lnTo>
                  <a:lnTo>
                    <a:pt x="263" y="34"/>
                  </a:lnTo>
                  <a:lnTo>
                    <a:pt x="286" y="57"/>
                  </a:lnTo>
                  <a:lnTo>
                    <a:pt x="297" y="57"/>
                  </a:lnTo>
                  <a:lnTo>
                    <a:pt x="309" y="92"/>
                  </a:lnTo>
                  <a:lnTo>
                    <a:pt x="354" y="11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39"/>
            <p:cNvSpPr/>
            <p:nvPr/>
          </p:nvSpPr>
          <p:spPr>
            <a:xfrm>
              <a:off x="275475" y="3533500"/>
              <a:ext cx="13725" cy="65375"/>
            </a:xfrm>
            <a:custGeom>
              <a:avLst/>
              <a:gdLst/>
              <a:ahLst/>
              <a:cxnLst/>
              <a:rect l="l" t="t" r="r" b="b"/>
              <a:pathLst>
                <a:path w="549" h="2615" extrusionOk="0">
                  <a:moveTo>
                    <a:pt x="400" y="2477"/>
                  </a:moveTo>
                  <a:lnTo>
                    <a:pt x="400" y="2477"/>
                  </a:lnTo>
                  <a:lnTo>
                    <a:pt x="378" y="2523"/>
                  </a:lnTo>
                  <a:lnTo>
                    <a:pt x="378" y="2557"/>
                  </a:lnTo>
                  <a:lnTo>
                    <a:pt x="435" y="2614"/>
                  </a:lnTo>
                  <a:close/>
                  <a:moveTo>
                    <a:pt x="172" y="2352"/>
                  </a:moveTo>
                  <a:lnTo>
                    <a:pt x="149" y="2352"/>
                  </a:lnTo>
                  <a:lnTo>
                    <a:pt x="172" y="2340"/>
                  </a:lnTo>
                  <a:lnTo>
                    <a:pt x="115" y="2306"/>
                  </a:lnTo>
                  <a:lnTo>
                    <a:pt x="58" y="2306"/>
                  </a:lnTo>
                  <a:lnTo>
                    <a:pt x="35" y="2294"/>
                  </a:lnTo>
                  <a:lnTo>
                    <a:pt x="35" y="2272"/>
                  </a:lnTo>
                  <a:lnTo>
                    <a:pt x="1" y="2306"/>
                  </a:lnTo>
                  <a:lnTo>
                    <a:pt x="35" y="2352"/>
                  </a:lnTo>
                  <a:lnTo>
                    <a:pt x="161" y="2409"/>
                  </a:lnTo>
                  <a:lnTo>
                    <a:pt x="206" y="2431"/>
                  </a:lnTo>
                  <a:lnTo>
                    <a:pt x="229" y="2352"/>
                  </a:lnTo>
                  <a:lnTo>
                    <a:pt x="229" y="2317"/>
                  </a:lnTo>
                  <a:lnTo>
                    <a:pt x="195" y="2340"/>
                  </a:lnTo>
                  <a:lnTo>
                    <a:pt x="195" y="2352"/>
                  </a:lnTo>
                  <a:close/>
                  <a:moveTo>
                    <a:pt x="537" y="69"/>
                  </a:moveTo>
                  <a:lnTo>
                    <a:pt x="549" y="46"/>
                  </a:lnTo>
                  <a:lnTo>
                    <a:pt x="549" y="12"/>
                  </a:lnTo>
                  <a:lnTo>
                    <a:pt x="503" y="1"/>
                  </a:lnTo>
                  <a:lnTo>
                    <a:pt x="492" y="1"/>
                  </a:lnTo>
                  <a:lnTo>
                    <a:pt x="446" y="69"/>
                  </a:lnTo>
                  <a:lnTo>
                    <a:pt x="457" y="81"/>
                  </a:lnTo>
                  <a:lnTo>
                    <a:pt x="503" y="115"/>
                  </a:lnTo>
                  <a:lnTo>
                    <a:pt x="515" y="11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39"/>
            <p:cNvSpPr/>
            <p:nvPr/>
          </p:nvSpPr>
          <p:spPr>
            <a:xfrm>
              <a:off x="2486325" y="2855050"/>
              <a:ext cx="28825" cy="28550"/>
            </a:xfrm>
            <a:custGeom>
              <a:avLst/>
              <a:gdLst/>
              <a:ahLst/>
              <a:cxnLst/>
              <a:rect l="l" t="t" r="r" b="b"/>
              <a:pathLst>
                <a:path w="1153" h="1142" extrusionOk="0">
                  <a:moveTo>
                    <a:pt x="719" y="1085"/>
                  </a:moveTo>
                  <a:lnTo>
                    <a:pt x="730" y="1062"/>
                  </a:lnTo>
                  <a:lnTo>
                    <a:pt x="730" y="971"/>
                  </a:lnTo>
                  <a:lnTo>
                    <a:pt x="753" y="913"/>
                  </a:lnTo>
                  <a:lnTo>
                    <a:pt x="730" y="856"/>
                  </a:lnTo>
                  <a:lnTo>
                    <a:pt x="719" y="777"/>
                  </a:lnTo>
                  <a:lnTo>
                    <a:pt x="730" y="708"/>
                  </a:lnTo>
                  <a:lnTo>
                    <a:pt x="730" y="605"/>
                  </a:lnTo>
                  <a:lnTo>
                    <a:pt x="753" y="560"/>
                  </a:lnTo>
                  <a:lnTo>
                    <a:pt x="833" y="446"/>
                  </a:lnTo>
                  <a:lnTo>
                    <a:pt x="696" y="446"/>
                  </a:lnTo>
                  <a:lnTo>
                    <a:pt x="616" y="480"/>
                  </a:lnTo>
                  <a:lnTo>
                    <a:pt x="457" y="491"/>
                  </a:lnTo>
                  <a:lnTo>
                    <a:pt x="388" y="514"/>
                  </a:lnTo>
                  <a:lnTo>
                    <a:pt x="285" y="537"/>
                  </a:lnTo>
                  <a:lnTo>
                    <a:pt x="228" y="560"/>
                  </a:lnTo>
                  <a:lnTo>
                    <a:pt x="240" y="571"/>
                  </a:lnTo>
                  <a:lnTo>
                    <a:pt x="320" y="605"/>
                  </a:lnTo>
                  <a:lnTo>
                    <a:pt x="342" y="628"/>
                  </a:lnTo>
                  <a:lnTo>
                    <a:pt x="354" y="662"/>
                  </a:lnTo>
                  <a:lnTo>
                    <a:pt x="377" y="719"/>
                  </a:lnTo>
                  <a:lnTo>
                    <a:pt x="331" y="959"/>
                  </a:lnTo>
                  <a:lnTo>
                    <a:pt x="320" y="971"/>
                  </a:lnTo>
                  <a:lnTo>
                    <a:pt x="228" y="993"/>
                  </a:lnTo>
                  <a:lnTo>
                    <a:pt x="206" y="1028"/>
                  </a:lnTo>
                  <a:lnTo>
                    <a:pt x="0" y="1142"/>
                  </a:lnTo>
                  <a:lnTo>
                    <a:pt x="114" y="1130"/>
                  </a:lnTo>
                  <a:lnTo>
                    <a:pt x="240" y="1142"/>
                  </a:lnTo>
                  <a:lnTo>
                    <a:pt x="582" y="1130"/>
                  </a:lnTo>
                  <a:close/>
                  <a:moveTo>
                    <a:pt x="970" y="137"/>
                  </a:moveTo>
                  <a:lnTo>
                    <a:pt x="1141" y="58"/>
                  </a:lnTo>
                  <a:lnTo>
                    <a:pt x="1153" y="1"/>
                  </a:lnTo>
                  <a:lnTo>
                    <a:pt x="1130" y="1"/>
                  </a:lnTo>
                  <a:lnTo>
                    <a:pt x="1016" y="46"/>
                  </a:lnTo>
                  <a:lnTo>
                    <a:pt x="925" y="115"/>
                  </a:lnTo>
                  <a:lnTo>
                    <a:pt x="925" y="14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39"/>
            <p:cNvSpPr/>
            <p:nvPr/>
          </p:nvSpPr>
          <p:spPr>
            <a:xfrm>
              <a:off x="2500575" y="2809125"/>
              <a:ext cx="5450" cy="15125"/>
            </a:xfrm>
            <a:custGeom>
              <a:avLst/>
              <a:gdLst/>
              <a:ahLst/>
              <a:cxnLst/>
              <a:rect l="l" t="t" r="r" b="b"/>
              <a:pathLst>
                <a:path w="218" h="605" extrusionOk="0">
                  <a:moveTo>
                    <a:pt x="12" y="605"/>
                  </a:moveTo>
                  <a:lnTo>
                    <a:pt x="12" y="605"/>
                  </a:lnTo>
                  <a:lnTo>
                    <a:pt x="12" y="582"/>
                  </a:lnTo>
                  <a:lnTo>
                    <a:pt x="35" y="582"/>
                  </a:lnTo>
                  <a:lnTo>
                    <a:pt x="35" y="571"/>
                  </a:lnTo>
                  <a:lnTo>
                    <a:pt x="35" y="571"/>
                  </a:lnTo>
                  <a:lnTo>
                    <a:pt x="35" y="559"/>
                  </a:lnTo>
                  <a:lnTo>
                    <a:pt x="12" y="559"/>
                  </a:lnTo>
                  <a:lnTo>
                    <a:pt x="12" y="571"/>
                  </a:lnTo>
                  <a:lnTo>
                    <a:pt x="12" y="571"/>
                  </a:lnTo>
                  <a:lnTo>
                    <a:pt x="12" y="582"/>
                  </a:lnTo>
                  <a:lnTo>
                    <a:pt x="1" y="582"/>
                  </a:lnTo>
                  <a:lnTo>
                    <a:pt x="1" y="605"/>
                  </a:lnTo>
                  <a:lnTo>
                    <a:pt x="1" y="605"/>
                  </a:lnTo>
                  <a:lnTo>
                    <a:pt x="1" y="605"/>
                  </a:lnTo>
                  <a:close/>
                  <a:moveTo>
                    <a:pt x="115" y="331"/>
                  </a:moveTo>
                  <a:lnTo>
                    <a:pt x="126" y="297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26" y="274"/>
                  </a:lnTo>
                  <a:lnTo>
                    <a:pt x="126" y="274"/>
                  </a:lnTo>
                  <a:lnTo>
                    <a:pt x="126" y="285"/>
                  </a:lnTo>
                  <a:lnTo>
                    <a:pt x="103" y="297"/>
                  </a:lnTo>
                  <a:lnTo>
                    <a:pt x="103" y="297"/>
                  </a:lnTo>
                  <a:lnTo>
                    <a:pt x="103" y="320"/>
                  </a:lnTo>
                  <a:lnTo>
                    <a:pt x="103" y="320"/>
                  </a:lnTo>
                  <a:lnTo>
                    <a:pt x="103" y="331"/>
                  </a:lnTo>
                  <a:lnTo>
                    <a:pt x="92" y="331"/>
                  </a:lnTo>
                  <a:lnTo>
                    <a:pt x="69" y="331"/>
                  </a:lnTo>
                  <a:lnTo>
                    <a:pt x="69" y="331"/>
                  </a:lnTo>
                  <a:lnTo>
                    <a:pt x="92" y="331"/>
                  </a:lnTo>
                  <a:lnTo>
                    <a:pt x="92" y="331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close/>
                  <a:moveTo>
                    <a:pt x="160" y="171"/>
                  </a:moveTo>
                  <a:lnTo>
                    <a:pt x="195" y="148"/>
                  </a:lnTo>
                  <a:lnTo>
                    <a:pt x="218" y="57"/>
                  </a:lnTo>
                  <a:lnTo>
                    <a:pt x="195" y="0"/>
                  </a:lnTo>
                  <a:lnTo>
                    <a:pt x="172" y="0"/>
                  </a:lnTo>
                  <a:lnTo>
                    <a:pt x="126" y="12"/>
                  </a:lnTo>
                  <a:lnTo>
                    <a:pt x="103" y="57"/>
                  </a:lnTo>
                  <a:lnTo>
                    <a:pt x="81" y="126"/>
                  </a:lnTo>
                  <a:lnTo>
                    <a:pt x="138" y="18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39"/>
            <p:cNvSpPr/>
            <p:nvPr/>
          </p:nvSpPr>
          <p:spPr>
            <a:xfrm>
              <a:off x="2444375" y="2686725"/>
              <a:ext cx="8875" cy="8000"/>
            </a:xfrm>
            <a:custGeom>
              <a:avLst/>
              <a:gdLst/>
              <a:ahLst/>
              <a:cxnLst/>
              <a:rect l="l" t="t" r="r" b="b"/>
              <a:pathLst>
                <a:path w="355" h="320" extrusionOk="0">
                  <a:moveTo>
                    <a:pt x="80" y="320"/>
                  </a:moveTo>
                  <a:lnTo>
                    <a:pt x="126" y="286"/>
                  </a:lnTo>
                  <a:lnTo>
                    <a:pt x="92" y="274"/>
                  </a:lnTo>
                  <a:lnTo>
                    <a:pt x="35" y="274"/>
                  </a:lnTo>
                  <a:lnTo>
                    <a:pt x="1" y="308"/>
                  </a:lnTo>
                  <a:lnTo>
                    <a:pt x="12" y="320"/>
                  </a:lnTo>
                  <a:close/>
                  <a:moveTo>
                    <a:pt x="240" y="263"/>
                  </a:moveTo>
                  <a:lnTo>
                    <a:pt x="297" y="206"/>
                  </a:lnTo>
                  <a:lnTo>
                    <a:pt x="229" y="217"/>
                  </a:lnTo>
                  <a:lnTo>
                    <a:pt x="195" y="251"/>
                  </a:lnTo>
                  <a:lnTo>
                    <a:pt x="206" y="263"/>
                  </a:lnTo>
                  <a:lnTo>
                    <a:pt x="229" y="263"/>
                  </a:lnTo>
                  <a:close/>
                  <a:moveTo>
                    <a:pt x="354" y="0"/>
                  </a:moveTo>
                  <a:lnTo>
                    <a:pt x="320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63" y="23"/>
                  </a:lnTo>
                  <a:lnTo>
                    <a:pt x="309" y="23"/>
                  </a:lnTo>
                  <a:lnTo>
                    <a:pt x="354" y="35"/>
                  </a:lnTo>
                  <a:lnTo>
                    <a:pt x="354" y="3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39"/>
            <p:cNvSpPr/>
            <p:nvPr/>
          </p:nvSpPr>
          <p:spPr>
            <a:xfrm>
              <a:off x="2437825" y="2695000"/>
              <a:ext cx="7425" cy="15425"/>
            </a:xfrm>
            <a:custGeom>
              <a:avLst/>
              <a:gdLst/>
              <a:ahLst/>
              <a:cxnLst/>
              <a:rect l="l" t="t" r="r" b="b"/>
              <a:pathLst>
                <a:path w="297" h="617" extrusionOk="0">
                  <a:moveTo>
                    <a:pt x="160" y="525"/>
                  </a:moveTo>
                  <a:lnTo>
                    <a:pt x="57" y="559"/>
                  </a:lnTo>
                  <a:lnTo>
                    <a:pt x="46" y="617"/>
                  </a:lnTo>
                  <a:lnTo>
                    <a:pt x="194" y="617"/>
                  </a:lnTo>
                  <a:lnTo>
                    <a:pt x="297" y="571"/>
                  </a:lnTo>
                  <a:lnTo>
                    <a:pt x="217" y="571"/>
                  </a:lnTo>
                  <a:close/>
                  <a:moveTo>
                    <a:pt x="285" y="35"/>
                  </a:moveTo>
                  <a:lnTo>
                    <a:pt x="217" y="12"/>
                  </a:lnTo>
                  <a:lnTo>
                    <a:pt x="183" y="46"/>
                  </a:lnTo>
                  <a:lnTo>
                    <a:pt x="183" y="46"/>
                  </a:lnTo>
                  <a:lnTo>
                    <a:pt x="228" y="57"/>
                  </a:lnTo>
                  <a:close/>
                  <a:moveTo>
                    <a:pt x="126" y="46"/>
                  </a:moveTo>
                  <a:lnTo>
                    <a:pt x="103" y="12"/>
                  </a:lnTo>
                  <a:lnTo>
                    <a:pt x="57" y="0"/>
                  </a:lnTo>
                  <a:lnTo>
                    <a:pt x="0" y="12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39"/>
            <p:cNvSpPr/>
            <p:nvPr/>
          </p:nvSpPr>
          <p:spPr>
            <a:xfrm>
              <a:off x="4331675" y="2302700"/>
              <a:ext cx="40825" cy="24850"/>
            </a:xfrm>
            <a:custGeom>
              <a:avLst/>
              <a:gdLst/>
              <a:ahLst/>
              <a:cxnLst/>
              <a:rect l="l" t="t" r="r" b="b"/>
              <a:pathLst>
                <a:path w="1633" h="994" extrusionOk="0">
                  <a:moveTo>
                    <a:pt x="297" y="457"/>
                  </a:moveTo>
                  <a:lnTo>
                    <a:pt x="251" y="446"/>
                  </a:lnTo>
                  <a:lnTo>
                    <a:pt x="183" y="468"/>
                  </a:lnTo>
                  <a:lnTo>
                    <a:pt x="126" y="525"/>
                  </a:lnTo>
                  <a:lnTo>
                    <a:pt x="69" y="571"/>
                  </a:lnTo>
                  <a:lnTo>
                    <a:pt x="0" y="525"/>
                  </a:lnTo>
                  <a:lnTo>
                    <a:pt x="23" y="651"/>
                  </a:lnTo>
                  <a:lnTo>
                    <a:pt x="103" y="811"/>
                  </a:lnTo>
                  <a:lnTo>
                    <a:pt x="137" y="856"/>
                  </a:lnTo>
                  <a:lnTo>
                    <a:pt x="183" y="879"/>
                  </a:lnTo>
                  <a:lnTo>
                    <a:pt x="331" y="925"/>
                  </a:lnTo>
                  <a:lnTo>
                    <a:pt x="377" y="925"/>
                  </a:lnTo>
                  <a:lnTo>
                    <a:pt x="468" y="925"/>
                  </a:lnTo>
                  <a:lnTo>
                    <a:pt x="491" y="936"/>
                  </a:lnTo>
                  <a:lnTo>
                    <a:pt x="525" y="993"/>
                  </a:lnTo>
                  <a:lnTo>
                    <a:pt x="582" y="993"/>
                  </a:lnTo>
                  <a:lnTo>
                    <a:pt x="582" y="982"/>
                  </a:lnTo>
                  <a:lnTo>
                    <a:pt x="582" y="936"/>
                  </a:lnTo>
                  <a:lnTo>
                    <a:pt x="605" y="914"/>
                  </a:lnTo>
                  <a:lnTo>
                    <a:pt x="651" y="879"/>
                  </a:lnTo>
                  <a:lnTo>
                    <a:pt x="696" y="879"/>
                  </a:lnTo>
                  <a:lnTo>
                    <a:pt x="776" y="868"/>
                  </a:lnTo>
                  <a:lnTo>
                    <a:pt x="868" y="845"/>
                  </a:lnTo>
                  <a:lnTo>
                    <a:pt x="936" y="788"/>
                  </a:lnTo>
                  <a:lnTo>
                    <a:pt x="1062" y="640"/>
                  </a:lnTo>
                  <a:lnTo>
                    <a:pt x="1107" y="640"/>
                  </a:lnTo>
                  <a:lnTo>
                    <a:pt x="1153" y="640"/>
                  </a:lnTo>
                  <a:lnTo>
                    <a:pt x="1233" y="640"/>
                  </a:lnTo>
                  <a:lnTo>
                    <a:pt x="1324" y="628"/>
                  </a:lnTo>
                  <a:lnTo>
                    <a:pt x="1290" y="571"/>
                  </a:lnTo>
                  <a:lnTo>
                    <a:pt x="1278" y="560"/>
                  </a:lnTo>
                  <a:lnTo>
                    <a:pt x="1221" y="480"/>
                  </a:lnTo>
                  <a:lnTo>
                    <a:pt x="1187" y="423"/>
                  </a:lnTo>
                  <a:lnTo>
                    <a:pt x="1210" y="343"/>
                  </a:lnTo>
                  <a:lnTo>
                    <a:pt x="1564" y="69"/>
                  </a:lnTo>
                  <a:lnTo>
                    <a:pt x="1632" y="1"/>
                  </a:lnTo>
                  <a:lnTo>
                    <a:pt x="1518" y="23"/>
                  </a:lnTo>
                  <a:lnTo>
                    <a:pt x="1438" y="80"/>
                  </a:lnTo>
                  <a:lnTo>
                    <a:pt x="1381" y="115"/>
                  </a:lnTo>
                  <a:lnTo>
                    <a:pt x="1278" y="172"/>
                  </a:lnTo>
                  <a:lnTo>
                    <a:pt x="947" y="286"/>
                  </a:lnTo>
                  <a:lnTo>
                    <a:pt x="833" y="297"/>
                  </a:lnTo>
                  <a:lnTo>
                    <a:pt x="719" y="297"/>
                  </a:lnTo>
                  <a:lnTo>
                    <a:pt x="582" y="286"/>
                  </a:lnTo>
                  <a:lnTo>
                    <a:pt x="445" y="252"/>
                  </a:lnTo>
                  <a:lnTo>
                    <a:pt x="445" y="354"/>
                  </a:lnTo>
                  <a:lnTo>
                    <a:pt x="422" y="446"/>
                  </a:lnTo>
                  <a:lnTo>
                    <a:pt x="331" y="46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39"/>
            <p:cNvSpPr/>
            <p:nvPr/>
          </p:nvSpPr>
          <p:spPr>
            <a:xfrm>
              <a:off x="4806425" y="3585425"/>
              <a:ext cx="12000" cy="11450"/>
            </a:xfrm>
            <a:custGeom>
              <a:avLst/>
              <a:gdLst/>
              <a:ahLst/>
              <a:cxnLst/>
              <a:rect l="l" t="t" r="r" b="b"/>
              <a:pathLst>
                <a:path w="480" h="458" extrusionOk="0">
                  <a:moveTo>
                    <a:pt x="434" y="434"/>
                  </a:moveTo>
                  <a:lnTo>
                    <a:pt x="468" y="377"/>
                  </a:lnTo>
                  <a:lnTo>
                    <a:pt x="479" y="263"/>
                  </a:lnTo>
                  <a:lnTo>
                    <a:pt x="422" y="149"/>
                  </a:lnTo>
                  <a:lnTo>
                    <a:pt x="365" y="46"/>
                  </a:lnTo>
                  <a:lnTo>
                    <a:pt x="308" y="23"/>
                  </a:lnTo>
                  <a:lnTo>
                    <a:pt x="194" y="1"/>
                  </a:lnTo>
                  <a:lnTo>
                    <a:pt x="91" y="46"/>
                  </a:lnTo>
                  <a:lnTo>
                    <a:pt x="34" y="138"/>
                  </a:lnTo>
                  <a:lnTo>
                    <a:pt x="0" y="172"/>
                  </a:lnTo>
                  <a:lnTo>
                    <a:pt x="57" y="332"/>
                  </a:lnTo>
                  <a:lnTo>
                    <a:pt x="91" y="377"/>
                  </a:lnTo>
                  <a:lnTo>
                    <a:pt x="251" y="457"/>
                  </a:lnTo>
                  <a:lnTo>
                    <a:pt x="320" y="45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39"/>
            <p:cNvSpPr/>
            <p:nvPr/>
          </p:nvSpPr>
          <p:spPr>
            <a:xfrm>
              <a:off x="4617550" y="3399400"/>
              <a:ext cx="3725" cy="7450"/>
            </a:xfrm>
            <a:custGeom>
              <a:avLst/>
              <a:gdLst/>
              <a:ahLst/>
              <a:cxnLst/>
              <a:rect l="l" t="t" r="r" b="b"/>
              <a:pathLst>
                <a:path w="149" h="298" extrusionOk="0">
                  <a:moveTo>
                    <a:pt x="103" y="286"/>
                  </a:moveTo>
                  <a:lnTo>
                    <a:pt x="103" y="241"/>
                  </a:lnTo>
                  <a:lnTo>
                    <a:pt x="126" y="172"/>
                  </a:lnTo>
                  <a:lnTo>
                    <a:pt x="126" y="161"/>
                  </a:lnTo>
                  <a:lnTo>
                    <a:pt x="149" y="81"/>
                  </a:lnTo>
                  <a:lnTo>
                    <a:pt x="103" y="47"/>
                  </a:lnTo>
                  <a:lnTo>
                    <a:pt x="69" y="47"/>
                  </a:lnTo>
                  <a:lnTo>
                    <a:pt x="46" y="1"/>
                  </a:lnTo>
                  <a:lnTo>
                    <a:pt x="0" y="47"/>
                  </a:lnTo>
                  <a:lnTo>
                    <a:pt x="46" y="115"/>
                  </a:lnTo>
                  <a:lnTo>
                    <a:pt x="34" y="161"/>
                  </a:lnTo>
                  <a:lnTo>
                    <a:pt x="12" y="218"/>
                  </a:lnTo>
                  <a:lnTo>
                    <a:pt x="34" y="275"/>
                  </a:lnTo>
                  <a:lnTo>
                    <a:pt x="57" y="29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39"/>
            <p:cNvSpPr/>
            <p:nvPr/>
          </p:nvSpPr>
          <p:spPr>
            <a:xfrm>
              <a:off x="2506275" y="2774600"/>
              <a:ext cx="7175" cy="10300"/>
            </a:xfrm>
            <a:custGeom>
              <a:avLst/>
              <a:gdLst/>
              <a:ahLst/>
              <a:cxnLst/>
              <a:rect l="l" t="t" r="r" b="b"/>
              <a:pathLst>
                <a:path w="287" h="412" extrusionOk="0">
                  <a:moveTo>
                    <a:pt x="286" y="343"/>
                  </a:moveTo>
                  <a:lnTo>
                    <a:pt x="252" y="240"/>
                  </a:lnTo>
                  <a:lnTo>
                    <a:pt x="241" y="217"/>
                  </a:lnTo>
                  <a:lnTo>
                    <a:pt x="218" y="171"/>
                  </a:lnTo>
                  <a:lnTo>
                    <a:pt x="229" y="126"/>
                  </a:lnTo>
                  <a:lnTo>
                    <a:pt x="229" y="114"/>
                  </a:lnTo>
                  <a:lnTo>
                    <a:pt x="195" y="114"/>
                  </a:lnTo>
                  <a:lnTo>
                    <a:pt x="161" y="35"/>
                  </a:lnTo>
                  <a:lnTo>
                    <a:pt x="69" y="0"/>
                  </a:lnTo>
                  <a:lnTo>
                    <a:pt x="24" y="0"/>
                  </a:lnTo>
                  <a:lnTo>
                    <a:pt x="1" y="23"/>
                  </a:lnTo>
                  <a:lnTo>
                    <a:pt x="1" y="69"/>
                  </a:lnTo>
                  <a:lnTo>
                    <a:pt x="47" y="194"/>
                  </a:lnTo>
                  <a:lnTo>
                    <a:pt x="69" y="229"/>
                  </a:lnTo>
                  <a:lnTo>
                    <a:pt x="138" y="251"/>
                  </a:lnTo>
                  <a:lnTo>
                    <a:pt x="81" y="308"/>
                  </a:lnTo>
                  <a:lnTo>
                    <a:pt x="81" y="320"/>
                  </a:lnTo>
                  <a:lnTo>
                    <a:pt x="104" y="365"/>
                  </a:lnTo>
                  <a:lnTo>
                    <a:pt x="229" y="365"/>
                  </a:lnTo>
                  <a:lnTo>
                    <a:pt x="252" y="411"/>
                  </a:lnTo>
                  <a:lnTo>
                    <a:pt x="275" y="40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39"/>
            <p:cNvSpPr/>
            <p:nvPr/>
          </p:nvSpPr>
          <p:spPr>
            <a:xfrm>
              <a:off x="2497450" y="2737500"/>
              <a:ext cx="12000" cy="14300"/>
            </a:xfrm>
            <a:custGeom>
              <a:avLst/>
              <a:gdLst/>
              <a:ahLst/>
              <a:cxnLst/>
              <a:rect l="l" t="t" r="r" b="b"/>
              <a:pathLst>
                <a:path w="480" h="572" extrusionOk="0">
                  <a:moveTo>
                    <a:pt x="411" y="571"/>
                  </a:moveTo>
                  <a:lnTo>
                    <a:pt x="445" y="537"/>
                  </a:lnTo>
                  <a:lnTo>
                    <a:pt x="445" y="503"/>
                  </a:lnTo>
                  <a:lnTo>
                    <a:pt x="411" y="457"/>
                  </a:lnTo>
                  <a:lnTo>
                    <a:pt x="377" y="469"/>
                  </a:lnTo>
                  <a:lnTo>
                    <a:pt x="354" y="514"/>
                  </a:lnTo>
                  <a:lnTo>
                    <a:pt x="354" y="560"/>
                  </a:lnTo>
                  <a:lnTo>
                    <a:pt x="365" y="571"/>
                  </a:lnTo>
                  <a:close/>
                  <a:moveTo>
                    <a:pt x="137" y="457"/>
                  </a:moveTo>
                  <a:lnTo>
                    <a:pt x="171" y="423"/>
                  </a:lnTo>
                  <a:lnTo>
                    <a:pt x="171" y="252"/>
                  </a:lnTo>
                  <a:lnTo>
                    <a:pt x="183" y="218"/>
                  </a:lnTo>
                  <a:lnTo>
                    <a:pt x="160" y="195"/>
                  </a:lnTo>
                  <a:lnTo>
                    <a:pt x="126" y="172"/>
                  </a:lnTo>
                  <a:lnTo>
                    <a:pt x="34" y="138"/>
                  </a:lnTo>
                  <a:lnTo>
                    <a:pt x="23" y="160"/>
                  </a:lnTo>
                  <a:lnTo>
                    <a:pt x="0" y="195"/>
                  </a:lnTo>
                  <a:lnTo>
                    <a:pt x="12" y="412"/>
                  </a:lnTo>
                  <a:lnTo>
                    <a:pt x="34" y="480"/>
                  </a:lnTo>
                  <a:lnTo>
                    <a:pt x="69" y="503"/>
                  </a:lnTo>
                  <a:close/>
                  <a:moveTo>
                    <a:pt x="365" y="252"/>
                  </a:moveTo>
                  <a:lnTo>
                    <a:pt x="480" y="229"/>
                  </a:lnTo>
                  <a:lnTo>
                    <a:pt x="354" y="138"/>
                  </a:lnTo>
                  <a:lnTo>
                    <a:pt x="320" y="81"/>
                  </a:lnTo>
                  <a:lnTo>
                    <a:pt x="320" y="46"/>
                  </a:lnTo>
                  <a:lnTo>
                    <a:pt x="274" y="1"/>
                  </a:lnTo>
                  <a:lnTo>
                    <a:pt x="240" y="24"/>
                  </a:lnTo>
                  <a:lnTo>
                    <a:pt x="228" y="69"/>
                  </a:lnTo>
                  <a:lnTo>
                    <a:pt x="240" y="138"/>
                  </a:lnTo>
                  <a:lnTo>
                    <a:pt x="194" y="195"/>
                  </a:lnTo>
                  <a:lnTo>
                    <a:pt x="217" y="252"/>
                  </a:lnTo>
                  <a:lnTo>
                    <a:pt x="274" y="27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39"/>
            <p:cNvSpPr/>
            <p:nvPr/>
          </p:nvSpPr>
          <p:spPr>
            <a:xfrm>
              <a:off x="2360200" y="2833075"/>
              <a:ext cx="3175" cy="6025"/>
            </a:xfrm>
            <a:custGeom>
              <a:avLst/>
              <a:gdLst/>
              <a:ahLst/>
              <a:cxnLst/>
              <a:rect l="l" t="t" r="r" b="b"/>
              <a:pathLst>
                <a:path w="127" h="241" extrusionOk="0">
                  <a:moveTo>
                    <a:pt x="126" y="138"/>
                  </a:moveTo>
                  <a:lnTo>
                    <a:pt x="126" y="58"/>
                  </a:lnTo>
                  <a:lnTo>
                    <a:pt x="1" y="1"/>
                  </a:lnTo>
                  <a:lnTo>
                    <a:pt x="1" y="46"/>
                  </a:lnTo>
                  <a:lnTo>
                    <a:pt x="12" y="69"/>
                  </a:lnTo>
                  <a:lnTo>
                    <a:pt x="58" y="81"/>
                  </a:lnTo>
                  <a:lnTo>
                    <a:pt x="69" y="115"/>
                  </a:lnTo>
                  <a:lnTo>
                    <a:pt x="58" y="195"/>
                  </a:lnTo>
                  <a:lnTo>
                    <a:pt x="81" y="24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39"/>
            <p:cNvSpPr/>
            <p:nvPr/>
          </p:nvSpPr>
          <p:spPr>
            <a:xfrm>
              <a:off x="3369625" y="2448500"/>
              <a:ext cx="92750" cy="36525"/>
            </a:xfrm>
            <a:custGeom>
              <a:avLst/>
              <a:gdLst/>
              <a:ahLst/>
              <a:cxnLst/>
              <a:rect l="l" t="t" r="r" b="b"/>
              <a:pathLst>
                <a:path w="3710" h="1461" extrusionOk="0">
                  <a:moveTo>
                    <a:pt x="217" y="1301"/>
                  </a:moveTo>
                  <a:lnTo>
                    <a:pt x="194" y="1278"/>
                  </a:lnTo>
                  <a:lnTo>
                    <a:pt x="92" y="1347"/>
                  </a:lnTo>
                  <a:lnTo>
                    <a:pt x="0" y="1347"/>
                  </a:lnTo>
                  <a:lnTo>
                    <a:pt x="23" y="1370"/>
                  </a:lnTo>
                  <a:lnTo>
                    <a:pt x="35" y="1404"/>
                  </a:lnTo>
                  <a:lnTo>
                    <a:pt x="137" y="1461"/>
                  </a:lnTo>
                  <a:close/>
                  <a:moveTo>
                    <a:pt x="2146" y="1004"/>
                  </a:moveTo>
                  <a:lnTo>
                    <a:pt x="2146" y="982"/>
                  </a:lnTo>
                  <a:lnTo>
                    <a:pt x="2134" y="982"/>
                  </a:lnTo>
                  <a:lnTo>
                    <a:pt x="2112" y="1004"/>
                  </a:lnTo>
                  <a:lnTo>
                    <a:pt x="1929" y="982"/>
                  </a:lnTo>
                  <a:lnTo>
                    <a:pt x="1906" y="1073"/>
                  </a:lnTo>
                  <a:lnTo>
                    <a:pt x="1826" y="1130"/>
                  </a:lnTo>
                  <a:lnTo>
                    <a:pt x="1826" y="1233"/>
                  </a:lnTo>
                  <a:lnTo>
                    <a:pt x="1906" y="1324"/>
                  </a:lnTo>
                  <a:lnTo>
                    <a:pt x="1940" y="1347"/>
                  </a:lnTo>
                  <a:lnTo>
                    <a:pt x="2020" y="1358"/>
                  </a:lnTo>
                  <a:lnTo>
                    <a:pt x="2112" y="1301"/>
                  </a:lnTo>
                  <a:lnTo>
                    <a:pt x="2146" y="1244"/>
                  </a:lnTo>
                  <a:lnTo>
                    <a:pt x="2157" y="1130"/>
                  </a:lnTo>
                  <a:lnTo>
                    <a:pt x="2146" y="1073"/>
                  </a:lnTo>
                  <a:close/>
                  <a:moveTo>
                    <a:pt x="765" y="1119"/>
                  </a:moveTo>
                  <a:lnTo>
                    <a:pt x="833" y="1061"/>
                  </a:lnTo>
                  <a:lnTo>
                    <a:pt x="833" y="1027"/>
                  </a:lnTo>
                  <a:lnTo>
                    <a:pt x="822" y="993"/>
                  </a:lnTo>
                  <a:lnTo>
                    <a:pt x="742" y="947"/>
                  </a:lnTo>
                  <a:lnTo>
                    <a:pt x="719" y="947"/>
                  </a:lnTo>
                  <a:lnTo>
                    <a:pt x="685" y="970"/>
                  </a:lnTo>
                  <a:lnTo>
                    <a:pt x="662" y="1027"/>
                  </a:lnTo>
                  <a:lnTo>
                    <a:pt x="696" y="1096"/>
                  </a:lnTo>
                  <a:lnTo>
                    <a:pt x="731" y="1119"/>
                  </a:lnTo>
                  <a:close/>
                  <a:moveTo>
                    <a:pt x="1427" y="788"/>
                  </a:moveTo>
                  <a:lnTo>
                    <a:pt x="1598" y="651"/>
                  </a:lnTo>
                  <a:lnTo>
                    <a:pt x="1598" y="605"/>
                  </a:lnTo>
                  <a:lnTo>
                    <a:pt x="1461" y="616"/>
                  </a:lnTo>
                  <a:lnTo>
                    <a:pt x="1301" y="765"/>
                  </a:lnTo>
                  <a:lnTo>
                    <a:pt x="1256" y="776"/>
                  </a:lnTo>
                  <a:lnTo>
                    <a:pt x="1119" y="788"/>
                  </a:lnTo>
                  <a:lnTo>
                    <a:pt x="1050" y="788"/>
                  </a:lnTo>
                  <a:lnTo>
                    <a:pt x="993" y="822"/>
                  </a:lnTo>
                  <a:lnTo>
                    <a:pt x="1016" y="856"/>
                  </a:lnTo>
                  <a:lnTo>
                    <a:pt x="1073" y="1004"/>
                  </a:lnTo>
                  <a:lnTo>
                    <a:pt x="1176" y="1130"/>
                  </a:lnTo>
                  <a:lnTo>
                    <a:pt x="1256" y="1107"/>
                  </a:lnTo>
                  <a:lnTo>
                    <a:pt x="1301" y="1073"/>
                  </a:lnTo>
                  <a:lnTo>
                    <a:pt x="1358" y="993"/>
                  </a:lnTo>
                  <a:close/>
                  <a:moveTo>
                    <a:pt x="3082" y="970"/>
                  </a:moveTo>
                  <a:lnTo>
                    <a:pt x="3298" y="902"/>
                  </a:lnTo>
                  <a:lnTo>
                    <a:pt x="3344" y="765"/>
                  </a:lnTo>
                  <a:lnTo>
                    <a:pt x="3390" y="605"/>
                  </a:lnTo>
                  <a:lnTo>
                    <a:pt x="3390" y="502"/>
                  </a:lnTo>
                  <a:lnTo>
                    <a:pt x="3355" y="457"/>
                  </a:lnTo>
                  <a:lnTo>
                    <a:pt x="3344" y="457"/>
                  </a:lnTo>
                  <a:lnTo>
                    <a:pt x="3287" y="457"/>
                  </a:lnTo>
                  <a:lnTo>
                    <a:pt x="3241" y="491"/>
                  </a:lnTo>
                  <a:lnTo>
                    <a:pt x="3230" y="571"/>
                  </a:lnTo>
                  <a:lnTo>
                    <a:pt x="3127" y="765"/>
                  </a:lnTo>
                  <a:lnTo>
                    <a:pt x="3059" y="936"/>
                  </a:lnTo>
                  <a:lnTo>
                    <a:pt x="2956" y="1016"/>
                  </a:lnTo>
                  <a:lnTo>
                    <a:pt x="2853" y="1050"/>
                  </a:lnTo>
                  <a:lnTo>
                    <a:pt x="2865" y="1061"/>
                  </a:lnTo>
                  <a:lnTo>
                    <a:pt x="2967" y="1073"/>
                  </a:lnTo>
                  <a:close/>
                  <a:moveTo>
                    <a:pt x="274" y="685"/>
                  </a:moveTo>
                  <a:lnTo>
                    <a:pt x="343" y="616"/>
                  </a:lnTo>
                  <a:lnTo>
                    <a:pt x="365" y="571"/>
                  </a:lnTo>
                  <a:lnTo>
                    <a:pt x="343" y="502"/>
                  </a:lnTo>
                  <a:lnTo>
                    <a:pt x="377" y="479"/>
                  </a:lnTo>
                  <a:lnTo>
                    <a:pt x="365" y="422"/>
                  </a:lnTo>
                  <a:lnTo>
                    <a:pt x="320" y="365"/>
                  </a:lnTo>
                  <a:lnTo>
                    <a:pt x="217" y="365"/>
                  </a:lnTo>
                  <a:lnTo>
                    <a:pt x="160" y="445"/>
                  </a:lnTo>
                  <a:lnTo>
                    <a:pt x="251" y="616"/>
                  </a:lnTo>
                  <a:lnTo>
                    <a:pt x="263" y="685"/>
                  </a:lnTo>
                  <a:close/>
                  <a:moveTo>
                    <a:pt x="3470" y="308"/>
                  </a:moveTo>
                  <a:lnTo>
                    <a:pt x="3595" y="263"/>
                  </a:lnTo>
                  <a:lnTo>
                    <a:pt x="3675" y="217"/>
                  </a:lnTo>
                  <a:lnTo>
                    <a:pt x="3686" y="91"/>
                  </a:lnTo>
                  <a:lnTo>
                    <a:pt x="3709" y="46"/>
                  </a:lnTo>
                  <a:lnTo>
                    <a:pt x="3686" y="0"/>
                  </a:lnTo>
                  <a:lnTo>
                    <a:pt x="3652" y="34"/>
                  </a:lnTo>
                  <a:lnTo>
                    <a:pt x="3629" y="91"/>
                  </a:lnTo>
                  <a:lnTo>
                    <a:pt x="3538" y="114"/>
                  </a:lnTo>
                  <a:lnTo>
                    <a:pt x="3424" y="171"/>
                  </a:lnTo>
                  <a:lnTo>
                    <a:pt x="3401" y="217"/>
                  </a:lnTo>
                  <a:lnTo>
                    <a:pt x="3367" y="343"/>
                  </a:lnTo>
                  <a:lnTo>
                    <a:pt x="3424" y="35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2525" tIns="162525" rIns="162525" bIns="16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7" name="Google Shape;1587;p39"/>
          <p:cNvSpPr txBox="1">
            <a:spLocks noGrp="1"/>
          </p:cNvSpPr>
          <p:nvPr>
            <p:ph type="body" idx="3"/>
          </p:nvPr>
        </p:nvSpPr>
        <p:spPr>
          <a:xfrm>
            <a:off x="9595916" y="2016357"/>
            <a:ext cx="1369850" cy="203064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rgbClr val="33CCFF"/>
                </a:solidFill>
              </a:rPr>
              <a:t>ASIA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tx1"/>
                </a:solidFill>
              </a:rPr>
              <a:t>India: </a:t>
            </a:r>
            <a:r>
              <a:rPr lang="de-DE" b="1" dirty="0"/>
              <a:t>60</a:t>
            </a:r>
          </a:p>
          <a:p>
            <a:pPr marL="0" indent="0">
              <a:buNone/>
            </a:pPr>
            <a:r>
              <a:rPr lang="de-DE" b="1" dirty="0"/>
              <a:t>China:  53</a:t>
            </a:r>
          </a:p>
          <a:p>
            <a:pPr marL="0" indent="0">
              <a:buNone/>
            </a:pPr>
            <a:r>
              <a:rPr lang="de-DE" b="1" dirty="0"/>
              <a:t>Japan: 31</a:t>
            </a:r>
          </a:p>
          <a:p>
            <a:pPr marL="0" indent="0">
              <a:buNone/>
            </a:pPr>
            <a:r>
              <a:rPr lang="de-DE" b="1" dirty="0"/>
              <a:t>Russia:  28</a:t>
            </a:r>
          </a:p>
          <a:p>
            <a:pPr marL="0" indent="0">
              <a:buNone/>
            </a:pPr>
            <a:r>
              <a:rPr lang="de-DE" b="1" dirty="0"/>
              <a:t>Philippines: 20</a:t>
            </a:r>
          </a:p>
          <a:p>
            <a:pPr marL="0" indent="0">
              <a:buNone/>
            </a:pPr>
            <a:r>
              <a:rPr lang="de-DE" b="1" dirty="0"/>
              <a:t>Indonesia: 14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b="1" dirty="0">
              <a:solidFill>
                <a:srgbClr val="33CCFF"/>
              </a:solidFill>
            </a:endParaRPr>
          </a:p>
        </p:txBody>
      </p:sp>
      <p:sp>
        <p:nvSpPr>
          <p:cNvPr id="1588" name="Google Shape;1588;p39"/>
          <p:cNvSpPr txBox="1">
            <a:spLocks noGrp="1"/>
          </p:cNvSpPr>
          <p:nvPr>
            <p:ph type="body" idx="4"/>
          </p:nvPr>
        </p:nvSpPr>
        <p:spPr>
          <a:xfrm>
            <a:off x="7043573" y="5471729"/>
            <a:ext cx="4572986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TABLEAU LINK:</a:t>
            </a:r>
          </a:p>
          <a:p>
            <a:pPr marL="0" indent="0">
              <a:buNone/>
            </a:pPr>
            <a:r>
              <a:rPr lang="en-GB" sz="1800" u="sng" kern="100" dirty="0">
                <a:solidFill>
                  <a:srgbClr val="009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Geographical distribution of </a:t>
            </a:r>
            <a:r>
              <a:rPr lang="en-GB" sz="1800" u="sng" kern="100" dirty="0" err="1">
                <a:solidFill>
                  <a:srgbClr val="009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Rockbusters</a:t>
            </a:r>
            <a:r>
              <a:rPr lang="en-GB" sz="1800" u="sng" kern="100" dirty="0">
                <a:solidFill>
                  <a:srgbClr val="009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customers and the generated revenue per country</a:t>
            </a:r>
            <a:endParaRPr lang="de-DE" sz="1800" kern="100" dirty="0">
              <a:solidFill>
                <a:srgbClr val="0099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03" name="Google Shape;1183;p33">
            <a:extLst>
              <a:ext uri="{FF2B5EF4-FFF2-40B4-BE49-F238E27FC236}">
                <a16:creationId xmlns:a16="http://schemas.microsoft.com/office/drawing/2014/main" id="{B09F15D1-F4F1-DCAF-B0BE-2644C3A95743}"/>
              </a:ext>
            </a:extLst>
          </p:cNvPr>
          <p:cNvGrpSpPr/>
          <p:nvPr/>
        </p:nvGrpSpPr>
        <p:grpSpPr>
          <a:xfrm>
            <a:off x="172729" y="93819"/>
            <a:ext cx="1153159" cy="908817"/>
            <a:chOff x="-98420" y="-1030061"/>
            <a:chExt cx="12276876" cy="8229617"/>
          </a:xfrm>
        </p:grpSpPr>
        <p:sp>
          <p:nvSpPr>
            <p:cNvPr id="1604" name="Google Shape;1184;p33">
              <a:extLst>
                <a:ext uri="{FF2B5EF4-FFF2-40B4-BE49-F238E27FC236}">
                  <a16:creationId xmlns:a16="http://schemas.microsoft.com/office/drawing/2014/main" id="{90150399-0694-11A2-6774-D708998C697D}"/>
                </a:ext>
              </a:extLst>
            </p:cNvPr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185;p33">
              <a:extLst>
                <a:ext uri="{FF2B5EF4-FFF2-40B4-BE49-F238E27FC236}">
                  <a16:creationId xmlns:a16="http://schemas.microsoft.com/office/drawing/2014/main" id="{FD4C8B55-C060-4E37-4333-F8E2C25DE408}"/>
                </a:ext>
              </a:extLst>
            </p:cNvPr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186;p33">
              <a:extLst>
                <a:ext uri="{FF2B5EF4-FFF2-40B4-BE49-F238E27FC236}">
                  <a16:creationId xmlns:a16="http://schemas.microsoft.com/office/drawing/2014/main" id="{06335188-923B-090D-939F-3990FE8152C0}"/>
                </a:ext>
              </a:extLst>
            </p:cNvPr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187;p33">
              <a:extLst>
                <a:ext uri="{FF2B5EF4-FFF2-40B4-BE49-F238E27FC236}">
                  <a16:creationId xmlns:a16="http://schemas.microsoft.com/office/drawing/2014/main" id="{4C5A809C-3F0B-567E-4F20-0BF6CAC47AC5}"/>
                </a:ext>
              </a:extLst>
            </p:cNvPr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188;p33">
              <a:extLst>
                <a:ext uri="{FF2B5EF4-FFF2-40B4-BE49-F238E27FC236}">
                  <a16:creationId xmlns:a16="http://schemas.microsoft.com/office/drawing/2014/main" id="{8AB94EAB-44B4-4EF5-9CF4-B74D4FF4198A}"/>
                </a:ext>
              </a:extLst>
            </p:cNvPr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189;p33">
              <a:extLst>
                <a:ext uri="{FF2B5EF4-FFF2-40B4-BE49-F238E27FC236}">
                  <a16:creationId xmlns:a16="http://schemas.microsoft.com/office/drawing/2014/main" id="{00012A4E-95E4-8D50-1D1D-E2C49AF61993}"/>
                </a:ext>
              </a:extLst>
            </p:cNvPr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190;p33">
              <a:extLst>
                <a:ext uri="{FF2B5EF4-FFF2-40B4-BE49-F238E27FC236}">
                  <a16:creationId xmlns:a16="http://schemas.microsoft.com/office/drawing/2014/main" id="{F7239D3D-F185-891E-503A-99BD2936AA0B}"/>
                </a:ext>
              </a:extLst>
            </p:cNvPr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191;p33">
              <a:extLst>
                <a:ext uri="{FF2B5EF4-FFF2-40B4-BE49-F238E27FC236}">
                  <a16:creationId xmlns:a16="http://schemas.microsoft.com/office/drawing/2014/main" id="{D84E50E2-905C-2383-D7BC-F6DAC4875C68}"/>
                </a:ext>
              </a:extLst>
            </p:cNvPr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192;p33">
              <a:extLst>
                <a:ext uri="{FF2B5EF4-FFF2-40B4-BE49-F238E27FC236}">
                  <a16:creationId xmlns:a16="http://schemas.microsoft.com/office/drawing/2014/main" id="{865254B7-66CA-367B-F010-6BA85EAB5DD3}"/>
                </a:ext>
              </a:extLst>
            </p:cNvPr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13" name="Google Shape;1193;p33">
              <a:extLst>
                <a:ext uri="{FF2B5EF4-FFF2-40B4-BE49-F238E27FC236}">
                  <a16:creationId xmlns:a16="http://schemas.microsoft.com/office/drawing/2014/main" id="{874974D4-D603-074F-2BE5-1D877CEE5FCF}"/>
                </a:ext>
              </a:extLst>
            </p:cNvPr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1624" name="Google Shape;1194;p33">
                <a:extLst>
                  <a:ext uri="{FF2B5EF4-FFF2-40B4-BE49-F238E27FC236}">
                    <a16:creationId xmlns:a16="http://schemas.microsoft.com/office/drawing/2014/main" id="{E2B02D0A-1EE6-0646-54F4-6DE2B4E776DA}"/>
                  </a:ext>
                </a:extLst>
              </p:cNvPr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195;p33">
                <a:extLst>
                  <a:ext uri="{FF2B5EF4-FFF2-40B4-BE49-F238E27FC236}">
                    <a16:creationId xmlns:a16="http://schemas.microsoft.com/office/drawing/2014/main" id="{2FFC2A42-2263-8A70-662D-392BB04B6C71}"/>
                  </a:ext>
                </a:extLst>
              </p:cNvPr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196;p33">
                <a:extLst>
                  <a:ext uri="{FF2B5EF4-FFF2-40B4-BE49-F238E27FC236}">
                    <a16:creationId xmlns:a16="http://schemas.microsoft.com/office/drawing/2014/main" id="{727FF842-9280-B7AD-7F77-D82B12D46777}"/>
                  </a:ext>
                </a:extLst>
              </p:cNvPr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197;p33">
                <a:extLst>
                  <a:ext uri="{FF2B5EF4-FFF2-40B4-BE49-F238E27FC236}">
                    <a16:creationId xmlns:a16="http://schemas.microsoft.com/office/drawing/2014/main" id="{A0040C88-5CEA-29A4-F747-B700F99C39DF}"/>
                  </a:ext>
                </a:extLst>
              </p:cNvPr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198;p33">
                <a:extLst>
                  <a:ext uri="{FF2B5EF4-FFF2-40B4-BE49-F238E27FC236}">
                    <a16:creationId xmlns:a16="http://schemas.microsoft.com/office/drawing/2014/main" id="{01719E0F-7420-0DAC-8024-88D844EAE120}"/>
                  </a:ext>
                </a:extLst>
              </p:cNvPr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9" name="Google Shape;1199;p33">
                <a:extLst>
                  <a:ext uri="{FF2B5EF4-FFF2-40B4-BE49-F238E27FC236}">
                    <a16:creationId xmlns:a16="http://schemas.microsoft.com/office/drawing/2014/main" id="{A5D70164-978C-17F4-B445-BCF2CC293111}"/>
                  </a:ext>
                </a:extLst>
              </p:cNvPr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0" name="Google Shape;1200;p33">
                <a:extLst>
                  <a:ext uri="{FF2B5EF4-FFF2-40B4-BE49-F238E27FC236}">
                    <a16:creationId xmlns:a16="http://schemas.microsoft.com/office/drawing/2014/main" id="{A46C613C-7EF5-EA80-7679-F83339DFCFC0}"/>
                  </a:ext>
                </a:extLst>
              </p:cNvPr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201;p33">
                <a:extLst>
                  <a:ext uri="{FF2B5EF4-FFF2-40B4-BE49-F238E27FC236}">
                    <a16:creationId xmlns:a16="http://schemas.microsoft.com/office/drawing/2014/main" id="{D118E1F9-F3A1-F9E4-FD34-371869158D85}"/>
                  </a:ext>
                </a:extLst>
              </p:cNvPr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2" name="Google Shape;1202;p33">
                <a:extLst>
                  <a:ext uri="{FF2B5EF4-FFF2-40B4-BE49-F238E27FC236}">
                    <a16:creationId xmlns:a16="http://schemas.microsoft.com/office/drawing/2014/main" id="{3827E019-FBD4-D3EA-BC85-6D4B042CB3F7}"/>
                  </a:ext>
                </a:extLst>
              </p:cNvPr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3" name="Google Shape;1203;p33">
                <a:extLst>
                  <a:ext uri="{FF2B5EF4-FFF2-40B4-BE49-F238E27FC236}">
                    <a16:creationId xmlns:a16="http://schemas.microsoft.com/office/drawing/2014/main" id="{978276A2-974F-4730-454A-91BE472C1A2F}"/>
                  </a:ext>
                </a:extLst>
              </p:cNvPr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4" name="Google Shape;1204;p33">
                <a:extLst>
                  <a:ext uri="{FF2B5EF4-FFF2-40B4-BE49-F238E27FC236}">
                    <a16:creationId xmlns:a16="http://schemas.microsoft.com/office/drawing/2014/main" id="{FD4A3F7B-F9B9-90F9-486B-A6D09041ED0B}"/>
                  </a:ext>
                </a:extLst>
              </p:cNvPr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5" name="Google Shape;1205;p33">
                <a:extLst>
                  <a:ext uri="{FF2B5EF4-FFF2-40B4-BE49-F238E27FC236}">
                    <a16:creationId xmlns:a16="http://schemas.microsoft.com/office/drawing/2014/main" id="{13D75E75-7931-C729-C284-AA90BE34A159}"/>
                  </a:ext>
                </a:extLst>
              </p:cNvPr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6" name="Google Shape;1206;p33">
                <a:extLst>
                  <a:ext uri="{FF2B5EF4-FFF2-40B4-BE49-F238E27FC236}">
                    <a16:creationId xmlns:a16="http://schemas.microsoft.com/office/drawing/2014/main" id="{859CA36C-D961-F432-F102-26033151C6B9}"/>
                  </a:ext>
                </a:extLst>
              </p:cNvPr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4" name="Google Shape;1207;p33">
              <a:extLst>
                <a:ext uri="{FF2B5EF4-FFF2-40B4-BE49-F238E27FC236}">
                  <a16:creationId xmlns:a16="http://schemas.microsoft.com/office/drawing/2014/main" id="{EEB25082-3E87-DAE6-2430-621361494DB3}"/>
                </a:ext>
              </a:extLst>
            </p:cNvPr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208;p33">
              <a:extLst>
                <a:ext uri="{FF2B5EF4-FFF2-40B4-BE49-F238E27FC236}">
                  <a16:creationId xmlns:a16="http://schemas.microsoft.com/office/drawing/2014/main" id="{CF0D08D0-02BC-15F4-3835-079795A47D58}"/>
                </a:ext>
              </a:extLst>
            </p:cNvPr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209;p33">
              <a:extLst>
                <a:ext uri="{FF2B5EF4-FFF2-40B4-BE49-F238E27FC236}">
                  <a16:creationId xmlns:a16="http://schemas.microsoft.com/office/drawing/2014/main" id="{0C3ED6FE-6F9E-FC0B-5BB7-218AAD976B99}"/>
                </a:ext>
              </a:extLst>
            </p:cNvPr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210;p33">
              <a:extLst>
                <a:ext uri="{FF2B5EF4-FFF2-40B4-BE49-F238E27FC236}">
                  <a16:creationId xmlns:a16="http://schemas.microsoft.com/office/drawing/2014/main" id="{80143AAF-C362-FDCC-BD2C-91CDA0DA9CBB}"/>
                </a:ext>
              </a:extLst>
            </p:cNvPr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211;p33">
              <a:extLst>
                <a:ext uri="{FF2B5EF4-FFF2-40B4-BE49-F238E27FC236}">
                  <a16:creationId xmlns:a16="http://schemas.microsoft.com/office/drawing/2014/main" id="{957557C0-D3EF-2A3E-B3BD-0113302A16F2}"/>
                </a:ext>
              </a:extLst>
            </p:cNvPr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19" name="Google Shape;1212;p33">
              <a:extLst>
                <a:ext uri="{FF2B5EF4-FFF2-40B4-BE49-F238E27FC236}">
                  <a16:creationId xmlns:a16="http://schemas.microsoft.com/office/drawing/2014/main" id="{DF8BE6BE-5393-6356-DD88-2E7488424DF8}"/>
                </a:ext>
              </a:extLst>
            </p:cNvPr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1620" name="Google Shape;1213;p33">
                <a:extLst>
                  <a:ext uri="{FF2B5EF4-FFF2-40B4-BE49-F238E27FC236}">
                    <a16:creationId xmlns:a16="http://schemas.microsoft.com/office/drawing/2014/main" id="{75FAD60E-ED56-3A93-E527-1EA9ACC20EF8}"/>
                  </a:ext>
                </a:extLst>
              </p:cNvPr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1" name="Google Shape;1214;p33">
                <a:extLst>
                  <a:ext uri="{FF2B5EF4-FFF2-40B4-BE49-F238E27FC236}">
                    <a16:creationId xmlns:a16="http://schemas.microsoft.com/office/drawing/2014/main" id="{E714F374-E25C-A86D-3609-3DC50FD1450E}"/>
                  </a:ext>
                </a:extLst>
              </p:cNvPr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215;p33">
                <a:extLst>
                  <a:ext uri="{FF2B5EF4-FFF2-40B4-BE49-F238E27FC236}">
                    <a16:creationId xmlns:a16="http://schemas.microsoft.com/office/drawing/2014/main" id="{63047E98-0DEA-4A81-C7F8-EB4137B43FD1}"/>
                  </a:ext>
                </a:extLst>
              </p:cNvPr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216;p33">
                <a:extLst>
                  <a:ext uri="{FF2B5EF4-FFF2-40B4-BE49-F238E27FC236}">
                    <a16:creationId xmlns:a16="http://schemas.microsoft.com/office/drawing/2014/main" id="{F0DA7154-E512-B132-C9B4-CDAA7B65E91B}"/>
                  </a:ext>
                </a:extLst>
              </p:cNvPr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37" name="Google Shape;1219;p33">
            <a:extLst>
              <a:ext uri="{FF2B5EF4-FFF2-40B4-BE49-F238E27FC236}">
                <a16:creationId xmlns:a16="http://schemas.microsoft.com/office/drawing/2014/main" id="{39484F4A-DF47-2274-7F79-0162B287D33F}"/>
              </a:ext>
            </a:extLst>
          </p:cNvPr>
          <p:cNvSpPr/>
          <p:nvPr/>
        </p:nvSpPr>
        <p:spPr>
          <a:xfrm rot="-5">
            <a:off x="439615" y="508188"/>
            <a:ext cx="644116" cy="37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Rubik"/>
              </a:rPr>
              <a:t>0</a:t>
            </a:r>
            <a:r>
              <a:rPr lang="de-DE" b="1" i="0" dirty="0">
                <a:ln>
                  <a:noFill/>
                </a:ln>
                <a:solidFill>
                  <a:schemeClr val="dk1"/>
                </a:solidFill>
                <a:latin typeface="Rubik"/>
              </a:rPr>
              <a:t>3</a:t>
            </a:r>
            <a:endParaRPr b="1" i="0" dirty="0">
              <a:ln>
                <a:noFill/>
              </a:ln>
              <a:solidFill>
                <a:schemeClr val="dk1"/>
              </a:solidFill>
              <a:latin typeface="Rubik"/>
            </a:endParaRPr>
          </a:p>
        </p:txBody>
      </p:sp>
      <p:pic>
        <p:nvPicPr>
          <p:cNvPr id="1640" name="Grafik 1639">
            <a:extLst>
              <a:ext uri="{FF2B5EF4-FFF2-40B4-BE49-F238E27FC236}">
                <a16:creationId xmlns:a16="http://schemas.microsoft.com/office/drawing/2014/main" id="{5F289144-EDB1-82D7-3178-7EDFA667F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498" y="6113747"/>
            <a:ext cx="1691787" cy="137172"/>
          </a:xfrm>
          <a:prstGeom prst="rect">
            <a:avLst/>
          </a:prstGeom>
        </p:spPr>
      </p:pic>
      <p:sp>
        <p:nvSpPr>
          <p:cNvPr id="1641" name="Textfeld 1640">
            <a:extLst>
              <a:ext uri="{FF2B5EF4-FFF2-40B4-BE49-F238E27FC236}">
                <a16:creationId xmlns:a16="http://schemas.microsoft.com/office/drawing/2014/main" id="{5F09AC76-7369-6B5F-CA08-8D7A84193817}"/>
              </a:ext>
            </a:extLst>
          </p:cNvPr>
          <p:cNvSpPr txBox="1"/>
          <p:nvPr/>
        </p:nvSpPr>
        <p:spPr>
          <a:xfrm>
            <a:off x="1443030" y="5868140"/>
            <a:ext cx="198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Customer Count</a:t>
            </a:r>
          </a:p>
        </p:txBody>
      </p:sp>
      <p:sp>
        <p:nvSpPr>
          <p:cNvPr id="1642" name="Textfeld 1641">
            <a:extLst>
              <a:ext uri="{FF2B5EF4-FFF2-40B4-BE49-F238E27FC236}">
                <a16:creationId xmlns:a16="http://schemas.microsoft.com/office/drawing/2014/main" id="{5F2B5F85-5B52-BDE0-32C9-108E24A24C89}"/>
              </a:ext>
            </a:extLst>
          </p:cNvPr>
          <p:cNvSpPr txBox="1"/>
          <p:nvPr/>
        </p:nvSpPr>
        <p:spPr>
          <a:xfrm>
            <a:off x="1435712" y="6280586"/>
            <a:ext cx="385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43" name="Textfeld 1642">
            <a:extLst>
              <a:ext uri="{FF2B5EF4-FFF2-40B4-BE49-F238E27FC236}">
                <a16:creationId xmlns:a16="http://schemas.microsoft.com/office/drawing/2014/main" id="{ED980FFD-E6B1-6B1D-FD92-12840E8B016A}"/>
              </a:ext>
            </a:extLst>
          </p:cNvPr>
          <p:cNvSpPr txBox="1"/>
          <p:nvPr/>
        </p:nvSpPr>
        <p:spPr>
          <a:xfrm>
            <a:off x="3029232" y="6250919"/>
            <a:ext cx="385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644" name="Google Shape;1587;p39">
            <a:extLst>
              <a:ext uri="{FF2B5EF4-FFF2-40B4-BE49-F238E27FC236}">
                <a16:creationId xmlns:a16="http://schemas.microsoft.com/office/drawing/2014/main" id="{EEB1621B-598C-BB67-3EDE-92552FDA0BC3}"/>
              </a:ext>
            </a:extLst>
          </p:cNvPr>
          <p:cNvSpPr txBox="1">
            <a:spLocks/>
          </p:cNvSpPr>
          <p:nvPr/>
        </p:nvSpPr>
        <p:spPr>
          <a:xfrm>
            <a:off x="1084202" y="2585319"/>
            <a:ext cx="1844602" cy="15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Font typeface="Questrial"/>
              <a:buNone/>
            </a:pPr>
            <a:r>
              <a:rPr lang="de-DE" b="1" dirty="0">
                <a:solidFill>
                  <a:srgbClr val="33CCFF"/>
                </a:solidFill>
              </a:rPr>
              <a:t>NORTH AMERICA</a:t>
            </a:r>
          </a:p>
          <a:p>
            <a:pPr marL="0" indent="0">
              <a:buFont typeface="Questrial"/>
              <a:buNone/>
            </a:pPr>
            <a:r>
              <a:rPr lang="de-DE" b="1" dirty="0"/>
              <a:t>United States: 36</a:t>
            </a:r>
          </a:p>
          <a:p>
            <a:pPr marL="0" indent="0">
              <a:buFont typeface="Questrial"/>
              <a:buNone/>
            </a:pPr>
            <a:r>
              <a:rPr lang="de-DE" b="1" dirty="0"/>
              <a:t>Mexico: 30</a:t>
            </a:r>
          </a:p>
          <a:p>
            <a:pPr marL="0" indent="0">
              <a:buFont typeface="Questrial"/>
              <a:buNone/>
            </a:pPr>
            <a:endParaRPr lang="de-DE" b="1" dirty="0"/>
          </a:p>
          <a:p>
            <a:pPr marL="0" indent="0">
              <a:buFont typeface="Questrial"/>
              <a:buNone/>
            </a:pPr>
            <a:endParaRPr lang="de-DE" b="1" dirty="0">
              <a:solidFill>
                <a:srgbClr val="33CCFF"/>
              </a:solidFill>
            </a:endParaRPr>
          </a:p>
        </p:txBody>
      </p:sp>
      <p:sp>
        <p:nvSpPr>
          <p:cNvPr id="1647" name="Google Shape;1587;p39">
            <a:extLst>
              <a:ext uri="{FF2B5EF4-FFF2-40B4-BE49-F238E27FC236}">
                <a16:creationId xmlns:a16="http://schemas.microsoft.com/office/drawing/2014/main" id="{6E992FBD-9A61-204D-CD49-031D1F742FBE}"/>
              </a:ext>
            </a:extLst>
          </p:cNvPr>
          <p:cNvSpPr txBox="1">
            <a:spLocks/>
          </p:cNvSpPr>
          <p:nvPr/>
        </p:nvSpPr>
        <p:spPr>
          <a:xfrm>
            <a:off x="2215624" y="4239738"/>
            <a:ext cx="1844602" cy="15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Font typeface="Questrial"/>
              <a:buNone/>
            </a:pPr>
            <a:r>
              <a:rPr lang="de-DE" b="1" dirty="0">
                <a:solidFill>
                  <a:srgbClr val="33CCFF"/>
                </a:solidFill>
              </a:rPr>
              <a:t>SOUTH AMERICA</a:t>
            </a:r>
          </a:p>
          <a:p>
            <a:pPr marL="0" indent="0">
              <a:buFont typeface="Questrial"/>
              <a:buNone/>
            </a:pPr>
            <a:r>
              <a:rPr lang="de-DE" b="1" dirty="0"/>
              <a:t>Brazil: 28</a:t>
            </a:r>
          </a:p>
          <a:p>
            <a:pPr marL="0" indent="0">
              <a:buFont typeface="Questrial"/>
              <a:buNone/>
            </a:pPr>
            <a:endParaRPr lang="de-DE" b="1" dirty="0"/>
          </a:p>
          <a:p>
            <a:pPr marL="0" indent="0">
              <a:buFont typeface="Questrial"/>
              <a:buNone/>
            </a:pPr>
            <a:endParaRPr lang="de-DE" b="1" dirty="0">
              <a:solidFill>
                <a:srgbClr val="33CCFF"/>
              </a:solidFill>
            </a:endParaRPr>
          </a:p>
        </p:txBody>
      </p:sp>
      <p:sp>
        <p:nvSpPr>
          <p:cNvPr id="1648" name="Google Shape;1587;p39">
            <a:extLst>
              <a:ext uri="{FF2B5EF4-FFF2-40B4-BE49-F238E27FC236}">
                <a16:creationId xmlns:a16="http://schemas.microsoft.com/office/drawing/2014/main" id="{C8AC360D-607E-2651-B857-2B90825EDA89}"/>
              </a:ext>
            </a:extLst>
          </p:cNvPr>
          <p:cNvSpPr txBox="1">
            <a:spLocks/>
          </p:cNvSpPr>
          <p:nvPr/>
        </p:nvSpPr>
        <p:spPr>
          <a:xfrm>
            <a:off x="7027447" y="4599020"/>
            <a:ext cx="1844602" cy="15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Font typeface="Questrial"/>
              <a:buNone/>
            </a:pPr>
            <a:r>
              <a:rPr lang="de-DE" b="1" dirty="0">
                <a:solidFill>
                  <a:srgbClr val="33CCFF"/>
                </a:solidFill>
              </a:rPr>
              <a:t>EUROPE:</a:t>
            </a:r>
          </a:p>
          <a:p>
            <a:pPr marL="0" indent="0">
              <a:buFont typeface="Questrial"/>
              <a:buNone/>
            </a:pPr>
            <a:r>
              <a:rPr lang="de-DE" b="1" dirty="0"/>
              <a:t>Turkey: 15</a:t>
            </a:r>
          </a:p>
          <a:p>
            <a:pPr marL="0" indent="0">
              <a:buFont typeface="Questrial"/>
              <a:buNone/>
            </a:pPr>
            <a:endParaRPr lang="de-DE" b="1" dirty="0">
              <a:solidFill>
                <a:srgbClr val="33CCFF"/>
              </a:solidFill>
            </a:endParaRPr>
          </a:p>
        </p:txBody>
      </p:sp>
      <p:sp>
        <p:nvSpPr>
          <p:cNvPr id="1649" name="Google Shape;1587;p39">
            <a:extLst>
              <a:ext uri="{FF2B5EF4-FFF2-40B4-BE49-F238E27FC236}">
                <a16:creationId xmlns:a16="http://schemas.microsoft.com/office/drawing/2014/main" id="{1DA964FB-106F-0C36-68FE-D192A0FF4E84}"/>
              </a:ext>
            </a:extLst>
          </p:cNvPr>
          <p:cNvSpPr txBox="1">
            <a:spLocks/>
          </p:cNvSpPr>
          <p:nvPr/>
        </p:nvSpPr>
        <p:spPr>
          <a:xfrm>
            <a:off x="5146623" y="4842877"/>
            <a:ext cx="1844602" cy="15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Font typeface="Questrial"/>
              <a:buNone/>
            </a:pPr>
            <a:endParaRPr lang="de-DE" b="1" dirty="0">
              <a:solidFill>
                <a:srgbClr val="33CCFF"/>
              </a:solidFill>
            </a:endParaRPr>
          </a:p>
          <a:p>
            <a:pPr marL="0" indent="0">
              <a:buFont typeface="Questrial"/>
              <a:buNone/>
            </a:pPr>
            <a:endParaRPr lang="de-DE" b="1" dirty="0">
              <a:solidFill>
                <a:srgbClr val="33CC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ABED7E5F-866F-ECF7-CDF1-DEF69AF52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3460" y="1882380"/>
            <a:ext cx="4393479" cy="2094815"/>
          </a:xfrm>
        </p:spPr>
        <p:txBody>
          <a:bodyPr/>
          <a:lstStyle/>
          <a:p>
            <a:r>
              <a:rPr lang="de-DE" dirty="0">
                <a:solidFill>
                  <a:srgbClr val="0099FF"/>
                </a:solidFill>
              </a:rPr>
              <a:t>Top 3 countries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Total</a:t>
            </a:r>
          </a:p>
          <a:p>
            <a:r>
              <a:rPr lang="de-DE" dirty="0"/>
              <a:t>Payments </a:t>
            </a:r>
            <a:r>
              <a:rPr lang="de-DE" dirty="0" err="1"/>
              <a:t>are</a:t>
            </a:r>
            <a:r>
              <a:rPr lang="de-DE" dirty="0"/>
              <a:t>:</a:t>
            </a:r>
          </a:p>
          <a:p>
            <a:r>
              <a:rPr lang="de-DE" dirty="0"/>
              <a:t>India:                     </a:t>
            </a: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$6.034,78</a:t>
            </a:r>
          </a:p>
          <a:p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</a:rPr>
              <a:t>China:                  </a:t>
            </a: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$5.251,03</a:t>
            </a:r>
          </a:p>
          <a:p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</a:rPr>
              <a:t>United States:    </a:t>
            </a: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$3.685,31</a:t>
            </a:r>
          </a:p>
          <a:p>
            <a:endParaRPr lang="de-DE" sz="1800" b="0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endParaRPr lang="de-DE" sz="1800" b="0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26130E6-F84C-2910-DC44-A529C117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693" y="204439"/>
            <a:ext cx="10462200" cy="763500"/>
          </a:xfrm>
        </p:spPr>
        <p:txBody>
          <a:bodyPr/>
          <a:lstStyle/>
          <a:p>
            <a:r>
              <a:rPr lang="en-US" sz="4000" dirty="0"/>
              <a:t>Where are customers with a high lifetime values based?</a:t>
            </a:r>
            <a:br>
              <a:rPr lang="en-US" sz="4000" dirty="0"/>
            </a:br>
            <a:endParaRPr lang="de-DE" dirty="0"/>
          </a:p>
        </p:txBody>
      </p:sp>
      <p:grpSp>
        <p:nvGrpSpPr>
          <p:cNvPr id="7" name="Google Shape;1183;p33">
            <a:extLst>
              <a:ext uri="{FF2B5EF4-FFF2-40B4-BE49-F238E27FC236}">
                <a16:creationId xmlns:a16="http://schemas.microsoft.com/office/drawing/2014/main" id="{C352E2BE-E85E-1C32-784C-7725E864B3BC}"/>
              </a:ext>
            </a:extLst>
          </p:cNvPr>
          <p:cNvGrpSpPr/>
          <p:nvPr/>
        </p:nvGrpSpPr>
        <p:grpSpPr>
          <a:xfrm>
            <a:off x="160945" y="204439"/>
            <a:ext cx="1407496" cy="1246709"/>
            <a:chOff x="-98420" y="-1030061"/>
            <a:chExt cx="12276876" cy="8229617"/>
          </a:xfrm>
        </p:grpSpPr>
        <p:sp>
          <p:nvSpPr>
            <p:cNvPr id="8" name="Google Shape;1184;p33">
              <a:extLst>
                <a:ext uri="{FF2B5EF4-FFF2-40B4-BE49-F238E27FC236}">
                  <a16:creationId xmlns:a16="http://schemas.microsoft.com/office/drawing/2014/main" id="{1E49E06F-CBFB-DC97-FC90-9D82C67CED59}"/>
                </a:ext>
              </a:extLst>
            </p:cNvPr>
            <p:cNvSpPr/>
            <p:nvPr/>
          </p:nvSpPr>
          <p:spPr>
            <a:xfrm rot="10800000" flipH="1">
              <a:off x="144287" y="1091856"/>
              <a:ext cx="11903400" cy="6107700"/>
            </a:xfrm>
            <a:prstGeom prst="round2SameRect">
              <a:avLst>
                <a:gd name="adj1" fmla="val 2451"/>
                <a:gd name="adj2" fmla="val 0"/>
              </a:avLst>
            </a:pr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85;p33">
              <a:extLst>
                <a:ext uri="{FF2B5EF4-FFF2-40B4-BE49-F238E27FC236}">
                  <a16:creationId xmlns:a16="http://schemas.microsoft.com/office/drawing/2014/main" id="{2B7567AA-0402-1FF1-AFCD-62A3E4F8BB08}"/>
                </a:ext>
              </a:extLst>
            </p:cNvPr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86;p33">
              <a:extLst>
                <a:ext uri="{FF2B5EF4-FFF2-40B4-BE49-F238E27FC236}">
                  <a16:creationId xmlns:a16="http://schemas.microsoft.com/office/drawing/2014/main" id="{62AC8136-2F76-1A69-C764-B024CA9DF728}"/>
                </a:ext>
              </a:extLst>
            </p:cNvPr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87;p33">
              <a:extLst>
                <a:ext uri="{FF2B5EF4-FFF2-40B4-BE49-F238E27FC236}">
                  <a16:creationId xmlns:a16="http://schemas.microsoft.com/office/drawing/2014/main" id="{1DDD868D-0EE8-FFA6-1372-CB906A081D80}"/>
                </a:ext>
              </a:extLst>
            </p:cNvPr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88;p33">
              <a:extLst>
                <a:ext uri="{FF2B5EF4-FFF2-40B4-BE49-F238E27FC236}">
                  <a16:creationId xmlns:a16="http://schemas.microsoft.com/office/drawing/2014/main" id="{F48450B5-16B6-52A8-3DCE-981881BC8D28}"/>
                </a:ext>
              </a:extLst>
            </p:cNvPr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89;p33">
              <a:extLst>
                <a:ext uri="{FF2B5EF4-FFF2-40B4-BE49-F238E27FC236}">
                  <a16:creationId xmlns:a16="http://schemas.microsoft.com/office/drawing/2014/main" id="{98F12965-AA5E-B05B-8A9A-D5014AD0DD2B}"/>
                </a:ext>
              </a:extLst>
            </p:cNvPr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90;p33">
              <a:extLst>
                <a:ext uri="{FF2B5EF4-FFF2-40B4-BE49-F238E27FC236}">
                  <a16:creationId xmlns:a16="http://schemas.microsoft.com/office/drawing/2014/main" id="{A6327974-B578-A419-6B42-A0402F1E9310}"/>
                </a:ext>
              </a:extLst>
            </p:cNvPr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91;p33">
              <a:extLst>
                <a:ext uri="{FF2B5EF4-FFF2-40B4-BE49-F238E27FC236}">
                  <a16:creationId xmlns:a16="http://schemas.microsoft.com/office/drawing/2014/main" id="{1465794F-C31C-E0B3-5C69-56B34B585DD7}"/>
                </a:ext>
              </a:extLst>
            </p:cNvPr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92;p33">
              <a:extLst>
                <a:ext uri="{FF2B5EF4-FFF2-40B4-BE49-F238E27FC236}">
                  <a16:creationId xmlns:a16="http://schemas.microsoft.com/office/drawing/2014/main" id="{6BB05A53-6854-2102-4182-8DC622CFEE06}"/>
                </a:ext>
              </a:extLst>
            </p:cNvPr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oogle Shape;1193;p33">
              <a:extLst>
                <a:ext uri="{FF2B5EF4-FFF2-40B4-BE49-F238E27FC236}">
                  <a16:creationId xmlns:a16="http://schemas.microsoft.com/office/drawing/2014/main" id="{9880C8F6-6F24-6122-6019-EE5F12CCA5CF}"/>
                </a:ext>
              </a:extLst>
            </p:cNvPr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28" name="Google Shape;1194;p33">
                <a:extLst>
                  <a:ext uri="{FF2B5EF4-FFF2-40B4-BE49-F238E27FC236}">
                    <a16:creationId xmlns:a16="http://schemas.microsoft.com/office/drawing/2014/main" id="{5669DA0E-80A5-4F82-CD96-71E7A913B648}"/>
                  </a:ext>
                </a:extLst>
              </p:cNvPr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195;p33">
                <a:extLst>
                  <a:ext uri="{FF2B5EF4-FFF2-40B4-BE49-F238E27FC236}">
                    <a16:creationId xmlns:a16="http://schemas.microsoft.com/office/drawing/2014/main" id="{D810BED6-587F-E848-522C-B229096BF2DC}"/>
                  </a:ext>
                </a:extLst>
              </p:cNvPr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196;p33">
                <a:extLst>
                  <a:ext uri="{FF2B5EF4-FFF2-40B4-BE49-F238E27FC236}">
                    <a16:creationId xmlns:a16="http://schemas.microsoft.com/office/drawing/2014/main" id="{CB89D9D1-9233-87A5-0E91-43458AB90D65}"/>
                  </a:ext>
                </a:extLst>
              </p:cNvPr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197;p33">
                <a:extLst>
                  <a:ext uri="{FF2B5EF4-FFF2-40B4-BE49-F238E27FC236}">
                    <a16:creationId xmlns:a16="http://schemas.microsoft.com/office/drawing/2014/main" id="{9CD06FBA-AE28-F3E3-4CC3-4231953E34C0}"/>
                  </a:ext>
                </a:extLst>
              </p:cNvPr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198;p33">
                <a:extLst>
                  <a:ext uri="{FF2B5EF4-FFF2-40B4-BE49-F238E27FC236}">
                    <a16:creationId xmlns:a16="http://schemas.microsoft.com/office/drawing/2014/main" id="{741D3059-DF37-A22E-3031-A25C9B00AC92}"/>
                  </a:ext>
                </a:extLst>
              </p:cNvPr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199;p33">
                <a:extLst>
                  <a:ext uri="{FF2B5EF4-FFF2-40B4-BE49-F238E27FC236}">
                    <a16:creationId xmlns:a16="http://schemas.microsoft.com/office/drawing/2014/main" id="{12A434C1-6A9C-D6A8-05B6-7A70BBF323FC}"/>
                  </a:ext>
                </a:extLst>
              </p:cNvPr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200;p33">
                <a:extLst>
                  <a:ext uri="{FF2B5EF4-FFF2-40B4-BE49-F238E27FC236}">
                    <a16:creationId xmlns:a16="http://schemas.microsoft.com/office/drawing/2014/main" id="{25B22E0E-519F-E909-B395-4029BE50ABDE}"/>
                  </a:ext>
                </a:extLst>
              </p:cNvPr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201;p33">
                <a:extLst>
                  <a:ext uri="{FF2B5EF4-FFF2-40B4-BE49-F238E27FC236}">
                    <a16:creationId xmlns:a16="http://schemas.microsoft.com/office/drawing/2014/main" id="{98BBC34F-9FCC-4E97-2870-936D193EEBE5}"/>
                  </a:ext>
                </a:extLst>
              </p:cNvPr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202;p33">
                <a:extLst>
                  <a:ext uri="{FF2B5EF4-FFF2-40B4-BE49-F238E27FC236}">
                    <a16:creationId xmlns:a16="http://schemas.microsoft.com/office/drawing/2014/main" id="{EDF5401F-BAE8-BB79-0E2D-085985D98F61}"/>
                  </a:ext>
                </a:extLst>
              </p:cNvPr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203;p33">
                <a:extLst>
                  <a:ext uri="{FF2B5EF4-FFF2-40B4-BE49-F238E27FC236}">
                    <a16:creationId xmlns:a16="http://schemas.microsoft.com/office/drawing/2014/main" id="{D7249DF0-6042-BC65-DAA5-9027A2196032}"/>
                  </a:ext>
                </a:extLst>
              </p:cNvPr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avLst/>
                <a:gdLst/>
                <a:ahLst/>
                <a:cxnLst/>
                <a:rect l="l" t="t" r="r" b="b"/>
                <a:pathLst>
                  <a:path w="868219" h="951345" extrusionOk="0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204;p33">
                <a:extLst>
                  <a:ext uri="{FF2B5EF4-FFF2-40B4-BE49-F238E27FC236}">
                    <a16:creationId xmlns:a16="http://schemas.microsoft.com/office/drawing/2014/main" id="{5C055943-459B-DFE0-DC05-35E0227E7313}"/>
                  </a:ext>
                </a:extLst>
              </p:cNvPr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avLst/>
                <a:gdLst/>
                <a:ahLst/>
                <a:cxnLst/>
                <a:rect l="l" t="t" r="r" b="b"/>
                <a:pathLst>
                  <a:path w="519511" h="979053" extrusionOk="0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205;p33">
                <a:extLst>
                  <a:ext uri="{FF2B5EF4-FFF2-40B4-BE49-F238E27FC236}">
                    <a16:creationId xmlns:a16="http://schemas.microsoft.com/office/drawing/2014/main" id="{75FF51E8-116C-D48F-90A4-979B466C8941}"/>
                  </a:ext>
                </a:extLst>
              </p:cNvPr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206;p33">
                <a:extLst>
                  <a:ext uri="{FF2B5EF4-FFF2-40B4-BE49-F238E27FC236}">
                    <a16:creationId xmlns:a16="http://schemas.microsoft.com/office/drawing/2014/main" id="{A93F6B75-5B63-2047-9D2C-61C931C96F33}"/>
                  </a:ext>
                </a:extLst>
              </p:cNvPr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name="adj" fmla="val 38596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" name="Google Shape;1207;p33">
              <a:extLst>
                <a:ext uri="{FF2B5EF4-FFF2-40B4-BE49-F238E27FC236}">
                  <a16:creationId xmlns:a16="http://schemas.microsoft.com/office/drawing/2014/main" id="{89959309-5B8B-88D3-14D8-84691C0B3CE2}"/>
                </a:ext>
              </a:extLst>
            </p:cNvPr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208;p33">
              <a:extLst>
                <a:ext uri="{FF2B5EF4-FFF2-40B4-BE49-F238E27FC236}">
                  <a16:creationId xmlns:a16="http://schemas.microsoft.com/office/drawing/2014/main" id="{9A65D7D2-4A4F-75ED-9B10-9E92AD13617C}"/>
                </a:ext>
              </a:extLst>
            </p:cNvPr>
            <p:cNvSpPr/>
            <p:nvPr/>
          </p:nvSpPr>
          <p:spPr>
            <a:xfrm>
              <a:off x="-13851" y="779654"/>
              <a:ext cx="719513" cy="787676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209;p33">
              <a:extLst>
                <a:ext uri="{FF2B5EF4-FFF2-40B4-BE49-F238E27FC236}">
                  <a16:creationId xmlns:a16="http://schemas.microsoft.com/office/drawing/2014/main" id="{2C7BDE9F-EAD0-7D9B-85E7-B5B1128D0BEE}"/>
                </a:ext>
              </a:extLst>
            </p:cNvPr>
            <p:cNvSpPr/>
            <p:nvPr/>
          </p:nvSpPr>
          <p:spPr>
            <a:xfrm>
              <a:off x="11767605" y="772081"/>
              <a:ext cx="410851" cy="795249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10;p33">
              <a:extLst>
                <a:ext uri="{FF2B5EF4-FFF2-40B4-BE49-F238E27FC236}">
                  <a16:creationId xmlns:a16="http://schemas.microsoft.com/office/drawing/2014/main" id="{3339B803-160D-33AD-B6BB-1CD698F6A2A8}"/>
                </a:ext>
              </a:extLst>
            </p:cNvPr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211;p33">
              <a:extLst>
                <a:ext uri="{FF2B5EF4-FFF2-40B4-BE49-F238E27FC236}">
                  <a16:creationId xmlns:a16="http://schemas.microsoft.com/office/drawing/2014/main" id="{D94C100C-BE8B-1042-C407-C43AC8605C51}"/>
                </a:ext>
              </a:extLst>
            </p:cNvPr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name="adj" fmla="val 385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" name="Google Shape;1212;p33">
              <a:extLst>
                <a:ext uri="{FF2B5EF4-FFF2-40B4-BE49-F238E27FC236}">
                  <a16:creationId xmlns:a16="http://schemas.microsoft.com/office/drawing/2014/main" id="{13FBCBC0-EE05-6D4C-6333-23FFF90919E5}"/>
                </a:ext>
              </a:extLst>
            </p:cNvPr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24" name="Google Shape;1213;p33">
                <a:extLst>
                  <a:ext uri="{FF2B5EF4-FFF2-40B4-BE49-F238E27FC236}">
                    <a16:creationId xmlns:a16="http://schemas.microsoft.com/office/drawing/2014/main" id="{6B497324-0FAF-6C54-59D5-2B58F979448D}"/>
                  </a:ext>
                </a:extLst>
              </p:cNvPr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avLst/>
                <a:gdLst/>
                <a:ahLst/>
                <a:cxnLst/>
                <a:rect l="l" t="t" r="r" b="b"/>
                <a:pathLst>
                  <a:path w="1730478" h="1684746" extrusionOk="0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214;p33">
                <a:extLst>
                  <a:ext uri="{FF2B5EF4-FFF2-40B4-BE49-F238E27FC236}">
                    <a16:creationId xmlns:a16="http://schemas.microsoft.com/office/drawing/2014/main" id="{B158DB8F-90D3-4406-1577-C151FE150047}"/>
                  </a:ext>
                </a:extLst>
              </p:cNvPr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215;p33">
                <a:extLst>
                  <a:ext uri="{FF2B5EF4-FFF2-40B4-BE49-F238E27FC236}">
                    <a16:creationId xmlns:a16="http://schemas.microsoft.com/office/drawing/2014/main" id="{39E347A8-B4C6-44F6-0DB7-6DE1E2D67424}"/>
                  </a:ext>
                </a:extLst>
              </p:cNvPr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216;p33">
                <a:extLst>
                  <a:ext uri="{FF2B5EF4-FFF2-40B4-BE49-F238E27FC236}">
                    <a16:creationId xmlns:a16="http://schemas.microsoft.com/office/drawing/2014/main" id="{BFF008E5-C49B-1D82-FD9C-1EAA05831540}"/>
                  </a:ext>
                </a:extLst>
              </p:cNvPr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" name="Google Shape;1219;p33">
            <a:extLst>
              <a:ext uri="{FF2B5EF4-FFF2-40B4-BE49-F238E27FC236}">
                <a16:creationId xmlns:a16="http://schemas.microsoft.com/office/drawing/2014/main" id="{D6AD2066-3559-4FCB-4822-B3409530B203}"/>
              </a:ext>
            </a:extLst>
          </p:cNvPr>
          <p:cNvSpPr/>
          <p:nvPr/>
        </p:nvSpPr>
        <p:spPr>
          <a:xfrm rot="-5">
            <a:off x="453051" y="764356"/>
            <a:ext cx="786180" cy="51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Rubik"/>
              </a:rPr>
              <a:t>0</a:t>
            </a:r>
            <a:r>
              <a:rPr lang="de-DE" b="1" dirty="0">
                <a:solidFill>
                  <a:schemeClr val="dk1"/>
                </a:solidFill>
                <a:latin typeface="Rubik"/>
              </a:rPr>
              <a:t>4</a:t>
            </a:r>
            <a:endParaRPr b="1" i="0" dirty="0">
              <a:ln>
                <a:noFill/>
              </a:ln>
              <a:solidFill>
                <a:schemeClr val="dk1"/>
              </a:solidFill>
              <a:latin typeface="Rubik"/>
            </a:endParaRPr>
          </a:p>
        </p:txBody>
      </p:sp>
      <p:graphicFrame>
        <p:nvGraphicFramePr>
          <p:cNvPr id="47" name="Tabelle 46">
            <a:extLst>
              <a:ext uri="{FF2B5EF4-FFF2-40B4-BE49-F238E27FC236}">
                <a16:creationId xmlns:a16="http://schemas.microsoft.com/office/drawing/2014/main" id="{BC1198F1-99D5-3D7D-436F-7B4440D0D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40371"/>
              </p:ext>
            </p:extLst>
          </p:nvPr>
        </p:nvGraphicFramePr>
        <p:xfrm>
          <a:off x="1657261" y="2012022"/>
          <a:ext cx="5027623" cy="4459800"/>
        </p:xfrm>
        <a:graphic>
          <a:graphicData uri="http://schemas.openxmlformats.org/drawingml/2006/table">
            <a:tbl>
              <a:tblPr/>
              <a:tblGrid>
                <a:gridCol w="1296131">
                  <a:extLst>
                    <a:ext uri="{9D8B030D-6E8A-4147-A177-3AD203B41FA5}">
                      <a16:colId xmlns:a16="http://schemas.microsoft.com/office/drawing/2014/main" val="2084660174"/>
                    </a:ext>
                  </a:extLst>
                </a:gridCol>
                <a:gridCol w="1255201">
                  <a:extLst>
                    <a:ext uri="{9D8B030D-6E8A-4147-A177-3AD203B41FA5}">
                      <a16:colId xmlns:a16="http://schemas.microsoft.com/office/drawing/2014/main" val="211873545"/>
                    </a:ext>
                  </a:extLst>
                </a:gridCol>
                <a:gridCol w="1135819">
                  <a:extLst>
                    <a:ext uri="{9D8B030D-6E8A-4147-A177-3AD203B41FA5}">
                      <a16:colId xmlns:a16="http://schemas.microsoft.com/office/drawing/2014/main" val="2375752194"/>
                    </a:ext>
                  </a:extLst>
                </a:gridCol>
                <a:gridCol w="1340472">
                  <a:extLst>
                    <a:ext uri="{9D8B030D-6E8A-4147-A177-3AD203B41FA5}">
                      <a16:colId xmlns:a16="http://schemas.microsoft.com/office/drawing/2014/main" val="35522706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 Count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Payment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D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Payment/</a:t>
                      </a:r>
                      <a:br>
                        <a:rPr lang="de-D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Customer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621972"/>
                  </a:ext>
                </a:extLst>
              </a:tr>
              <a:tr h="20318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$6.034,78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$100,58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293032"/>
                  </a:ext>
                </a:extLst>
              </a:tr>
              <a:tr h="20318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$5.251,03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$99,08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349577"/>
                  </a:ext>
                </a:extLst>
              </a:tr>
              <a:tr h="20318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$3.685,31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$102,37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154333"/>
                  </a:ext>
                </a:extLst>
              </a:tr>
              <a:tr h="20318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$3.122,51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$100,73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800639"/>
                  </a:ext>
                </a:extLst>
              </a:tr>
              <a:tr h="20318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$2.984,82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$99,49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72861"/>
                  </a:ext>
                </a:extLst>
              </a:tr>
              <a:tr h="20318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$2.919,19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$104,26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477215"/>
                  </a:ext>
                </a:extLst>
              </a:tr>
              <a:tr h="20318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$2.765,62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$98,77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02681"/>
                  </a:ext>
                </a:extLst>
              </a:tr>
              <a:tr h="20318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$2.219,70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$110,99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621300"/>
                  </a:ext>
                </a:extLst>
              </a:tr>
              <a:tr h="20318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$1.498,49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$99,90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79207"/>
                  </a:ext>
                </a:extLst>
              </a:tr>
              <a:tr h="20318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$1.352,69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$96,62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74991"/>
                  </a:ext>
                </a:extLst>
              </a:tr>
              <a:tr h="20318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$1.314,92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$101,15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091962"/>
                  </a:ext>
                </a:extLst>
              </a:tr>
              <a:tr h="20318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$1.298,80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$99,91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009358"/>
                  </a:ext>
                </a:extLst>
              </a:tr>
              <a:tr h="20318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Taiwan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$1.155,10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$115,51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2616"/>
                  </a:ext>
                </a:extLst>
              </a:tr>
              <a:tr h="20318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$1.069,46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$97,22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88364"/>
                  </a:ext>
                </a:extLst>
              </a:tr>
              <a:tr h="20318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$877,96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$109,75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309543"/>
                  </a:ext>
                </a:extLst>
              </a:tr>
              <a:tr h="20318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$850,96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562343"/>
                  </a:ext>
                </a:extLst>
              </a:tr>
              <a:tr h="20318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$786,16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$98,27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984423"/>
                  </a:ext>
                </a:extLst>
              </a:tr>
              <a:tr h="20318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$753,26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$107,61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648979"/>
                  </a:ext>
                </a:extLst>
              </a:tr>
              <a:tr h="20318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$741,24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$105,89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82016"/>
                  </a:ext>
                </a:extLst>
              </a:tr>
              <a:tr h="20318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Vietnam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$676,45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$112,74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0770"/>
                  </a:ext>
                </a:extLst>
              </a:tr>
            </a:tbl>
          </a:graphicData>
        </a:graphic>
      </p:graphicFrame>
      <p:sp>
        <p:nvSpPr>
          <p:cNvPr id="48" name="Textfeld 47">
            <a:extLst>
              <a:ext uri="{FF2B5EF4-FFF2-40B4-BE49-F238E27FC236}">
                <a16:creationId xmlns:a16="http://schemas.microsoft.com/office/drawing/2014/main" id="{4E73449E-A199-F106-81FD-2A24BA981C23}"/>
              </a:ext>
            </a:extLst>
          </p:cNvPr>
          <p:cNvSpPr txBox="1"/>
          <p:nvPr/>
        </p:nvSpPr>
        <p:spPr>
          <a:xfrm>
            <a:off x="7039992" y="3852908"/>
            <a:ext cx="3613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But among the customers who spend </a:t>
            </a:r>
            <a:r>
              <a:rPr lang="en-US" dirty="0">
                <a:solidFill>
                  <a:schemeClr val="accent5"/>
                </a:solidFill>
              </a:rPr>
              <a:t>the most on average</a:t>
            </a:r>
            <a:r>
              <a:rPr lang="en-US" dirty="0">
                <a:solidFill>
                  <a:schemeClr val="tx1"/>
                </a:solidFill>
              </a:rPr>
              <a:t> on renting movies are those from Vietnam, Taiwan and the Philippines.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16493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000000"/>
      </a:lt1>
      <a:dk2>
        <a:srgbClr val="FFFFFF"/>
      </a:dk2>
      <a:lt2>
        <a:srgbClr val="F3F3F3"/>
      </a:lt2>
      <a:accent1>
        <a:srgbClr val="FFFFFF"/>
      </a:accent1>
      <a:accent2>
        <a:srgbClr val="222325"/>
      </a:accent2>
      <a:accent3>
        <a:srgbClr val="191919"/>
      </a:accent3>
      <a:accent4>
        <a:srgbClr val="4A4A4A"/>
      </a:accent4>
      <a:accent5>
        <a:srgbClr val="949494"/>
      </a:accent5>
      <a:accent6>
        <a:srgbClr val="26262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Microsoft Office PowerPoint</Application>
  <PresentationFormat>Breitbild</PresentationFormat>
  <Paragraphs>243</Paragraphs>
  <Slides>13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Rubik</vt:lpstr>
      <vt:lpstr>Griffy</vt:lpstr>
      <vt:lpstr>Questrial</vt:lpstr>
      <vt:lpstr>Arial</vt:lpstr>
      <vt:lpstr>Architects Daughter</vt:lpstr>
      <vt:lpstr>Calibri</vt:lpstr>
      <vt:lpstr>Abril Fatface</vt:lpstr>
      <vt:lpstr>Aldrich</vt:lpstr>
      <vt:lpstr>SlidesMania</vt:lpstr>
      <vt:lpstr>Rockbuster Stealth</vt:lpstr>
      <vt:lpstr>Overview</vt:lpstr>
      <vt:lpstr>Key Qestions and Objectives</vt:lpstr>
      <vt:lpstr>Which movies contributed the most/least to revenue gain?</vt:lpstr>
      <vt:lpstr>Revenue Contribution by Genre</vt:lpstr>
      <vt:lpstr>PowerPoint-Präsentation</vt:lpstr>
      <vt:lpstr>Some facts about Rental Statistics </vt:lpstr>
      <vt:lpstr>Which countries are Rockbuster customers based in?</vt:lpstr>
      <vt:lpstr>Where are customers with a high lifetime values based? </vt:lpstr>
      <vt:lpstr>Do sales figures vary between geographic regions? </vt:lpstr>
      <vt:lpstr>Let’s review some facts.</vt:lpstr>
      <vt:lpstr>PowerPoint-Präsentation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</dc:title>
  <dc:creator>Marcela Hincu</dc:creator>
  <cp:lastModifiedBy>marcela.hincu14@gmail.com</cp:lastModifiedBy>
  <cp:revision>1</cp:revision>
  <dcterms:modified xsi:type="dcterms:W3CDTF">2023-04-06T20:25:55Z</dcterms:modified>
</cp:coreProperties>
</file>