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5F4D55-14C4-A845-88E8-CA16CE4CD2E7}" type="doc">
      <dgm:prSet loTypeId="urn:microsoft.com/office/officeart/2009/3/layout/Descending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36DA5C-02EF-EB4A-9265-513B17B1934D}">
      <dgm:prSet phldrT="[Text]"/>
      <dgm:spPr/>
      <dgm:t>
        <a:bodyPr/>
        <a:lstStyle/>
        <a:p>
          <a:r>
            <a:rPr lang="en-US" dirty="0"/>
            <a:t>Let’s make an NFT!</a:t>
          </a:r>
        </a:p>
      </dgm:t>
    </dgm:pt>
    <dgm:pt modelId="{79F86993-1223-A44F-B30F-C74BADBE3C32}" type="parTrans" cxnId="{979D6B21-075A-324A-81F2-0F58CAEDF97C}">
      <dgm:prSet/>
      <dgm:spPr/>
      <dgm:t>
        <a:bodyPr/>
        <a:lstStyle/>
        <a:p>
          <a:endParaRPr lang="en-US"/>
        </a:p>
      </dgm:t>
    </dgm:pt>
    <dgm:pt modelId="{7F1F63E2-E442-DC41-B7EE-9240D9EFDF3A}" type="sibTrans" cxnId="{979D6B21-075A-324A-81F2-0F58CAEDF97C}">
      <dgm:prSet/>
      <dgm:spPr/>
      <dgm:t>
        <a:bodyPr/>
        <a:lstStyle/>
        <a:p>
          <a:endParaRPr lang="en-US"/>
        </a:p>
      </dgm:t>
    </dgm:pt>
    <dgm:pt modelId="{9B943F28-8E30-844F-891D-8A9D4FD7F53A}">
      <dgm:prSet phldrT="[Text]"/>
      <dgm:spPr/>
      <dgm:t>
        <a:bodyPr/>
        <a:lstStyle/>
        <a:p>
          <a:r>
            <a:rPr lang="en-US" dirty="0"/>
            <a:t>Artistic Development</a:t>
          </a:r>
        </a:p>
      </dgm:t>
    </dgm:pt>
    <dgm:pt modelId="{4CC7E07E-367A-4148-A00D-2904458644F3}" type="parTrans" cxnId="{7945319E-1B5E-F14E-BCDA-AC9B7BE2EC85}">
      <dgm:prSet/>
      <dgm:spPr/>
      <dgm:t>
        <a:bodyPr/>
        <a:lstStyle/>
        <a:p>
          <a:endParaRPr lang="en-US"/>
        </a:p>
      </dgm:t>
    </dgm:pt>
    <dgm:pt modelId="{6FD243E5-E277-CE48-84AD-784A2D4EA155}" type="sibTrans" cxnId="{7945319E-1B5E-F14E-BCDA-AC9B7BE2EC85}">
      <dgm:prSet/>
      <dgm:spPr/>
      <dgm:t>
        <a:bodyPr/>
        <a:lstStyle/>
        <a:p>
          <a:endParaRPr lang="en-US"/>
        </a:p>
      </dgm:t>
    </dgm:pt>
    <dgm:pt modelId="{4C4B3255-8141-3445-A9B0-0DF000A3FCB0}">
      <dgm:prSet phldrT="[Text]"/>
      <dgm:spPr/>
      <dgm:t>
        <a:bodyPr/>
        <a:lstStyle/>
        <a:p>
          <a:r>
            <a:rPr lang="en-US" dirty="0"/>
            <a:t>Pinata and IPFS</a:t>
          </a:r>
        </a:p>
      </dgm:t>
    </dgm:pt>
    <dgm:pt modelId="{38D89679-D77A-9C46-AF39-EA797B9C3540}" type="parTrans" cxnId="{B1B27115-DFE4-4749-ADB6-5113BF6A5F87}">
      <dgm:prSet/>
      <dgm:spPr/>
      <dgm:t>
        <a:bodyPr/>
        <a:lstStyle/>
        <a:p>
          <a:endParaRPr lang="en-US"/>
        </a:p>
      </dgm:t>
    </dgm:pt>
    <dgm:pt modelId="{58D8FF62-F25F-934A-BE00-071BBCA5988F}" type="sibTrans" cxnId="{B1B27115-DFE4-4749-ADB6-5113BF6A5F87}">
      <dgm:prSet/>
      <dgm:spPr/>
      <dgm:t>
        <a:bodyPr/>
        <a:lstStyle/>
        <a:p>
          <a:endParaRPr lang="en-US"/>
        </a:p>
      </dgm:t>
    </dgm:pt>
    <dgm:pt modelId="{D9FCD21C-2091-DF4A-AD91-740CD1867118}">
      <dgm:prSet phldrT="[Text]"/>
      <dgm:spPr/>
      <dgm:t>
        <a:bodyPr/>
        <a:lstStyle/>
        <a:p>
          <a:r>
            <a:rPr lang="en-US" dirty="0"/>
            <a:t>Smart Contract </a:t>
          </a:r>
        </a:p>
      </dgm:t>
    </dgm:pt>
    <dgm:pt modelId="{27E0C713-ED1E-AD47-9E3A-9F3F93379027}" type="parTrans" cxnId="{59510BF0-DF0E-534A-9F4C-CB33A0205E1D}">
      <dgm:prSet/>
      <dgm:spPr/>
      <dgm:t>
        <a:bodyPr/>
        <a:lstStyle/>
        <a:p>
          <a:endParaRPr lang="en-US"/>
        </a:p>
      </dgm:t>
    </dgm:pt>
    <dgm:pt modelId="{F08690CC-BAB8-CF47-97DB-BF452F55BAAB}" type="sibTrans" cxnId="{59510BF0-DF0E-534A-9F4C-CB33A0205E1D}">
      <dgm:prSet/>
      <dgm:spPr/>
      <dgm:t>
        <a:bodyPr/>
        <a:lstStyle/>
        <a:p>
          <a:endParaRPr lang="en-US"/>
        </a:p>
      </dgm:t>
    </dgm:pt>
    <dgm:pt modelId="{D5B8786F-7F17-474F-A24D-7427F983F2F6}">
      <dgm:prSet phldrT="[Text]"/>
      <dgm:spPr/>
      <dgm:t>
        <a:bodyPr/>
        <a:lstStyle/>
        <a:p>
          <a:r>
            <a:rPr lang="en-US" dirty="0"/>
            <a:t>Minted </a:t>
          </a:r>
          <a:r>
            <a:rPr lang="en-US" dirty="0" err="1"/>
            <a:t>Cryptobara</a:t>
          </a:r>
          <a:r>
            <a:rPr lang="en-US" dirty="0"/>
            <a:t> Collection &amp; </a:t>
          </a:r>
          <a:r>
            <a:rPr lang="en-US" dirty="0" err="1"/>
            <a:t>Dapp</a:t>
          </a:r>
          <a:endParaRPr lang="en-US" dirty="0"/>
        </a:p>
      </dgm:t>
    </dgm:pt>
    <dgm:pt modelId="{05A68062-0EDA-4E4D-91A8-5CD695551A2F}" type="parTrans" cxnId="{9C73F216-6D0D-7C4A-8DC0-D5F9F3086399}">
      <dgm:prSet/>
      <dgm:spPr/>
      <dgm:t>
        <a:bodyPr/>
        <a:lstStyle/>
        <a:p>
          <a:endParaRPr lang="en-US"/>
        </a:p>
      </dgm:t>
    </dgm:pt>
    <dgm:pt modelId="{070AF62E-32A7-344B-BBE1-3B1AA1B5A44E}" type="sibTrans" cxnId="{9C73F216-6D0D-7C4A-8DC0-D5F9F3086399}">
      <dgm:prSet/>
      <dgm:spPr/>
      <dgm:t>
        <a:bodyPr/>
        <a:lstStyle/>
        <a:p>
          <a:endParaRPr lang="en-US"/>
        </a:p>
      </dgm:t>
    </dgm:pt>
    <dgm:pt modelId="{78ADF717-77FD-174C-8598-63B9EB0CA816}" type="pres">
      <dgm:prSet presAssocID="{925F4D55-14C4-A845-88E8-CA16CE4CD2E7}" presName="Name0" presStyleCnt="0">
        <dgm:presLayoutVars>
          <dgm:chMax val="7"/>
          <dgm:chPref val="5"/>
        </dgm:presLayoutVars>
      </dgm:prSet>
      <dgm:spPr/>
    </dgm:pt>
    <dgm:pt modelId="{1A852B75-9A32-694D-B62A-53DB8C5CD324}" type="pres">
      <dgm:prSet presAssocID="{925F4D55-14C4-A845-88E8-CA16CE4CD2E7}" presName="arrowNode" presStyleLbl="node1" presStyleIdx="0" presStyleCnt="1"/>
      <dgm:spPr/>
    </dgm:pt>
    <dgm:pt modelId="{0E0742BC-7D22-004E-A66B-733F1E869FEA}" type="pres">
      <dgm:prSet presAssocID="{7236DA5C-02EF-EB4A-9265-513B17B1934D}" presName="txNode1" presStyleLbl="revTx" presStyleIdx="0" presStyleCnt="5">
        <dgm:presLayoutVars>
          <dgm:bulletEnabled val="1"/>
        </dgm:presLayoutVars>
      </dgm:prSet>
      <dgm:spPr/>
    </dgm:pt>
    <dgm:pt modelId="{58798350-601F-3048-9FD0-DBE806A46C37}" type="pres">
      <dgm:prSet presAssocID="{9B943F28-8E30-844F-891D-8A9D4FD7F53A}" presName="txNode2" presStyleLbl="revTx" presStyleIdx="1" presStyleCnt="5" custLinFactNeighborX="-1307" custLinFactNeighborY="-15769">
        <dgm:presLayoutVars>
          <dgm:bulletEnabled val="1"/>
        </dgm:presLayoutVars>
      </dgm:prSet>
      <dgm:spPr/>
    </dgm:pt>
    <dgm:pt modelId="{E2BED0E1-1B41-434A-B017-DE87A701B9C3}" type="pres">
      <dgm:prSet presAssocID="{6FD243E5-E277-CE48-84AD-784A2D4EA155}" presName="dotNode2" presStyleCnt="0"/>
      <dgm:spPr/>
    </dgm:pt>
    <dgm:pt modelId="{B4521FE5-79C8-1E4D-BCFD-70775B703218}" type="pres">
      <dgm:prSet presAssocID="{6FD243E5-E277-CE48-84AD-784A2D4EA155}" presName="dotRepeatNode" presStyleLbl="fgShp" presStyleIdx="0" presStyleCnt="3"/>
      <dgm:spPr/>
    </dgm:pt>
    <dgm:pt modelId="{2D7530E0-3377-334C-A712-E84F7B0F0662}" type="pres">
      <dgm:prSet presAssocID="{4C4B3255-8141-3445-A9B0-0DF000A3FCB0}" presName="txNode3" presStyleLbl="revTx" presStyleIdx="2" presStyleCnt="5" custLinFactNeighborX="7232" custLinFactNeighborY="33963">
        <dgm:presLayoutVars>
          <dgm:bulletEnabled val="1"/>
        </dgm:presLayoutVars>
      </dgm:prSet>
      <dgm:spPr/>
    </dgm:pt>
    <dgm:pt modelId="{49FDAAEB-742A-9E42-BB1E-44FADF60A7C4}" type="pres">
      <dgm:prSet presAssocID="{58D8FF62-F25F-934A-BE00-071BBCA5988F}" presName="dotNode3" presStyleCnt="0"/>
      <dgm:spPr/>
    </dgm:pt>
    <dgm:pt modelId="{8301E9DD-06C3-5C43-AE40-8710A61336B7}" type="pres">
      <dgm:prSet presAssocID="{58D8FF62-F25F-934A-BE00-071BBCA5988F}" presName="dotRepeatNode" presStyleLbl="fgShp" presStyleIdx="1" presStyleCnt="3"/>
      <dgm:spPr/>
    </dgm:pt>
    <dgm:pt modelId="{919D3DF9-3050-A44F-9626-9756718CE49D}" type="pres">
      <dgm:prSet presAssocID="{D9FCD21C-2091-DF4A-AD91-740CD1867118}" presName="txNode4" presStyleLbl="revTx" presStyleIdx="3" presStyleCnt="5">
        <dgm:presLayoutVars>
          <dgm:bulletEnabled val="1"/>
        </dgm:presLayoutVars>
      </dgm:prSet>
      <dgm:spPr/>
    </dgm:pt>
    <dgm:pt modelId="{31E65A0B-6F35-2443-9FFB-EBFE8F2DBF51}" type="pres">
      <dgm:prSet presAssocID="{F08690CC-BAB8-CF47-97DB-BF452F55BAAB}" presName="dotNode4" presStyleCnt="0"/>
      <dgm:spPr/>
    </dgm:pt>
    <dgm:pt modelId="{0DECBB04-F653-2546-9AFB-0C46F8D76FD2}" type="pres">
      <dgm:prSet presAssocID="{F08690CC-BAB8-CF47-97DB-BF452F55BAAB}" presName="dotRepeatNode" presStyleLbl="fgShp" presStyleIdx="2" presStyleCnt="3"/>
      <dgm:spPr/>
    </dgm:pt>
    <dgm:pt modelId="{934E95DC-BED1-8E4D-8472-DC3E89674056}" type="pres">
      <dgm:prSet presAssocID="{D5B8786F-7F17-474F-A24D-7427F983F2F6}" presName="txNode5" presStyleLbl="revTx" presStyleIdx="4" presStyleCnt="5">
        <dgm:presLayoutVars>
          <dgm:bulletEnabled val="1"/>
        </dgm:presLayoutVars>
      </dgm:prSet>
      <dgm:spPr/>
    </dgm:pt>
  </dgm:ptLst>
  <dgm:cxnLst>
    <dgm:cxn modelId="{0F990E00-0B6A-754E-8F62-DE73C6297C7A}" type="presOf" srcId="{9B943F28-8E30-844F-891D-8A9D4FD7F53A}" destId="{58798350-601F-3048-9FD0-DBE806A46C37}" srcOrd="0" destOrd="0" presId="urn:microsoft.com/office/officeart/2009/3/layout/DescendingProcess"/>
    <dgm:cxn modelId="{317F7800-74B3-1B4D-9512-9682598AEB61}" type="presOf" srcId="{D9FCD21C-2091-DF4A-AD91-740CD1867118}" destId="{919D3DF9-3050-A44F-9626-9756718CE49D}" srcOrd="0" destOrd="0" presId="urn:microsoft.com/office/officeart/2009/3/layout/DescendingProcess"/>
    <dgm:cxn modelId="{B1B27115-DFE4-4749-ADB6-5113BF6A5F87}" srcId="{925F4D55-14C4-A845-88E8-CA16CE4CD2E7}" destId="{4C4B3255-8141-3445-A9B0-0DF000A3FCB0}" srcOrd="2" destOrd="0" parTransId="{38D89679-D77A-9C46-AF39-EA797B9C3540}" sibTransId="{58D8FF62-F25F-934A-BE00-071BBCA5988F}"/>
    <dgm:cxn modelId="{9C73F216-6D0D-7C4A-8DC0-D5F9F3086399}" srcId="{925F4D55-14C4-A845-88E8-CA16CE4CD2E7}" destId="{D5B8786F-7F17-474F-A24D-7427F983F2F6}" srcOrd="4" destOrd="0" parTransId="{05A68062-0EDA-4E4D-91A8-5CD695551A2F}" sibTransId="{070AF62E-32A7-344B-BBE1-3B1AA1B5A44E}"/>
    <dgm:cxn modelId="{979D6B21-075A-324A-81F2-0F58CAEDF97C}" srcId="{925F4D55-14C4-A845-88E8-CA16CE4CD2E7}" destId="{7236DA5C-02EF-EB4A-9265-513B17B1934D}" srcOrd="0" destOrd="0" parTransId="{79F86993-1223-A44F-B30F-C74BADBE3C32}" sibTransId="{7F1F63E2-E442-DC41-B7EE-9240D9EFDF3A}"/>
    <dgm:cxn modelId="{3EB8A82C-2009-E84B-A9E3-8DD5BC06EAB5}" type="presOf" srcId="{F08690CC-BAB8-CF47-97DB-BF452F55BAAB}" destId="{0DECBB04-F653-2546-9AFB-0C46F8D76FD2}" srcOrd="0" destOrd="0" presId="urn:microsoft.com/office/officeart/2009/3/layout/DescendingProcess"/>
    <dgm:cxn modelId="{65AB413E-ECD1-2848-AC71-1E7350F2F078}" type="presOf" srcId="{925F4D55-14C4-A845-88E8-CA16CE4CD2E7}" destId="{78ADF717-77FD-174C-8598-63B9EB0CA816}" srcOrd="0" destOrd="0" presId="urn:microsoft.com/office/officeart/2009/3/layout/DescendingProcess"/>
    <dgm:cxn modelId="{37342E42-E94D-D944-8BAB-2B9E02905FAD}" type="presOf" srcId="{6FD243E5-E277-CE48-84AD-784A2D4EA155}" destId="{B4521FE5-79C8-1E4D-BCFD-70775B703218}" srcOrd="0" destOrd="0" presId="urn:microsoft.com/office/officeart/2009/3/layout/DescendingProcess"/>
    <dgm:cxn modelId="{7A9EDD52-5ED3-3640-B76E-59138CA45A32}" type="presOf" srcId="{D5B8786F-7F17-474F-A24D-7427F983F2F6}" destId="{934E95DC-BED1-8E4D-8472-DC3E89674056}" srcOrd="0" destOrd="0" presId="urn:microsoft.com/office/officeart/2009/3/layout/DescendingProcess"/>
    <dgm:cxn modelId="{7945319E-1B5E-F14E-BCDA-AC9B7BE2EC85}" srcId="{925F4D55-14C4-A845-88E8-CA16CE4CD2E7}" destId="{9B943F28-8E30-844F-891D-8A9D4FD7F53A}" srcOrd="1" destOrd="0" parTransId="{4CC7E07E-367A-4148-A00D-2904458644F3}" sibTransId="{6FD243E5-E277-CE48-84AD-784A2D4EA155}"/>
    <dgm:cxn modelId="{BD8DBBA0-6B56-2B40-B404-D39BEFBB5EB8}" type="presOf" srcId="{4C4B3255-8141-3445-A9B0-0DF000A3FCB0}" destId="{2D7530E0-3377-334C-A712-E84F7B0F0662}" srcOrd="0" destOrd="0" presId="urn:microsoft.com/office/officeart/2009/3/layout/DescendingProcess"/>
    <dgm:cxn modelId="{038205A8-FCC3-624B-A2C7-11D8E7005BF3}" type="presOf" srcId="{58D8FF62-F25F-934A-BE00-071BBCA5988F}" destId="{8301E9DD-06C3-5C43-AE40-8710A61336B7}" srcOrd="0" destOrd="0" presId="urn:microsoft.com/office/officeart/2009/3/layout/DescendingProcess"/>
    <dgm:cxn modelId="{8F7663DA-E520-164E-A1C4-6AAE8C93000D}" type="presOf" srcId="{7236DA5C-02EF-EB4A-9265-513B17B1934D}" destId="{0E0742BC-7D22-004E-A66B-733F1E869FEA}" srcOrd="0" destOrd="0" presId="urn:microsoft.com/office/officeart/2009/3/layout/DescendingProcess"/>
    <dgm:cxn modelId="{59510BF0-DF0E-534A-9F4C-CB33A0205E1D}" srcId="{925F4D55-14C4-A845-88E8-CA16CE4CD2E7}" destId="{D9FCD21C-2091-DF4A-AD91-740CD1867118}" srcOrd="3" destOrd="0" parTransId="{27E0C713-ED1E-AD47-9E3A-9F3F93379027}" sibTransId="{F08690CC-BAB8-CF47-97DB-BF452F55BAAB}"/>
    <dgm:cxn modelId="{8C37A22B-3876-514C-9860-4D3B724002D3}" type="presParOf" srcId="{78ADF717-77FD-174C-8598-63B9EB0CA816}" destId="{1A852B75-9A32-694D-B62A-53DB8C5CD324}" srcOrd="0" destOrd="0" presId="urn:microsoft.com/office/officeart/2009/3/layout/DescendingProcess"/>
    <dgm:cxn modelId="{6740A244-07D9-7E49-86F6-59492D8C1AD2}" type="presParOf" srcId="{78ADF717-77FD-174C-8598-63B9EB0CA816}" destId="{0E0742BC-7D22-004E-A66B-733F1E869FEA}" srcOrd="1" destOrd="0" presId="urn:microsoft.com/office/officeart/2009/3/layout/DescendingProcess"/>
    <dgm:cxn modelId="{7997B7DD-FF7E-DE43-A6AF-650904E701F2}" type="presParOf" srcId="{78ADF717-77FD-174C-8598-63B9EB0CA816}" destId="{58798350-601F-3048-9FD0-DBE806A46C37}" srcOrd="2" destOrd="0" presId="urn:microsoft.com/office/officeart/2009/3/layout/DescendingProcess"/>
    <dgm:cxn modelId="{B467F048-0D8A-D144-A9B9-E9B7C1A42576}" type="presParOf" srcId="{78ADF717-77FD-174C-8598-63B9EB0CA816}" destId="{E2BED0E1-1B41-434A-B017-DE87A701B9C3}" srcOrd="3" destOrd="0" presId="urn:microsoft.com/office/officeart/2009/3/layout/DescendingProcess"/>
    <dgm:cxn modelId="{527FBEFA-8852-CA40-A459-2AD4014C62A6}" type="presParOf" srcId="{E2BED0E1-1B41-434A-B017-DE87A701B9C3}" destId="{B4521FE5-79C8-1E4D-BCFD-70775B703218}" srcOrd="0" destOrd="0" presId="urn:microsoft.com/office/officeart/2009/3/layout/DescendingProcess"/>
    <dgm:cxn modelId="{C06C5145-C2F2-AD4A-8DA3-B99989B0DEEC}" type="presParOf" srcId="{78ADF717-77FD-174C-8598-63B9EB0CA816}" destId="{2D7530E0-3377-334C-A712-E84F7B0F0662}" srcOrd="4" destOrd="0" presId="urn:microsoft.com/office/officeart/2009/3/layout/DescendingProcess"/>
    <dgm:cxn modelId="{35DCE6F5-EC3F-8645-98D5-327A2677B729}" type="presParOf" srcId="{78ADF717-77FD-174C-8598-63B9EB0CA816}" destId="{49FDAAEB-742A-9E42-BB1E-44FADF60A7C4}" srcOrd="5" destOrd="0" presId="urn:microsoft.com/office/officeart/2009/3/layout/DescendingProcess"/>
    <dgm:cxn modelId="{3E701296-3EC0-6B47-B156-295714D27BC6}" type="presParOf" srcId="{49FDAAEB-742A-9E42-BB1E-44FADF60A7C4}" destId="{8301E9DD-06C3-5C43-AE40-8710A61336B7}" srcOrd="0" destOrd="0" presId="urn:microsoft.com/office/officeart/2009/3/layout/DescendingProcess"/>
    <dgm:cxn modelId="{3387386F-7F6B-2548-AF9B-1F41F903A236}" type="presParOf" srcId="{78ADF717-77FD-174C-8598-63B9EB0CA816}" destId="{919D3DF9-3050-A44F-9626-9756718CE49D}" srcOrd="6" destOrd="0" presId="urn:microsoft.com/office/officeart/2009/3/layout/DescendingProcess"/>
    <dgm:cxn modelId="{33553C4F-6A45-4640-B8B2-5E353FC5186D}" type="presParOf" srcId="{78ADF717-77FD-174C-8598-63B9EB0CA816}" destId="{31E65A0B-6F35-2443-9FFB-EBFE8F2DBF51}" srcOrd="7" destOrd="0" presId="urn:microsoft.com/office/officeart/2009/3/layout/DescendingProcess"/>
    <dgm:cxn modelId="{E77B8FD5-5D70-2840-B0C1-5D84437B342A}" type="presParOf" srcId="{31E65A0B-6F35-2443-9FFB-EBFE8F2DBF51}" destId="{0DECBB04-F653-2546-9AFB-0C46F8D76FD2}" srcOrd="0" destOrd="0" presId="urn:microsoft.com/office/officeart/2009/3/layout/DescendingProcess"/>
    <dgm:cxn modelId="{4609181A-C263-6144-A961-6FF786003BC2}" type="presParOf" srcId="{78ADF717-77FD-174C-8598-63B9EB0CA816}" destId="{934E95DC-BED1-8E4D-8472-DC3E89674056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852B75-9A32-694D-B62A-53DB8C5CD324}">
      <dsp:nvSpPr>
        <dsp:cNvPr id="0" name=""/>
        <dsp:cNvSpPr/>
      </dsp:nvSpPr>
      <dsp:spPr>
        <a:xfrm rot="4396374">
          <a:off x="1137268" y="1019093"/>
          <a:ext cx="4420988" cy="3083088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521FE5-79C8-1E4D-BCFD-70775B703218}">
      <dsp:nvSpPr>
        <dsp:cNvPr id="0" name=""/>
        <dsp:cNvSpPr/>
      </dsp:nvSpPr>
      <dsp:spPr>
        <a:xfrm>
          <a:off x="2793384" y="1421665"/>
          <a:ext cx="111643" cy="111643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01E9DD-06C3-5C43-AE40-8710A61336B7}">
      <dsp:nvSpPr>
        <dsp:cNvPr id="0" name=""/>
        <dsp:cNvSpPr/>
      </dsp:nvSpPr>
      <dsp:spPr>
        <a:xfrm>
          <a:off x="3557837" y="2038267"/>
          <a:ext cx="111643" cy="111643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ECBB04-F653-2546-9AFB-0C46F8D76FD2}">
      <dsp:nvSpPr>
        <dsp:cNvPr id="0" name=""/>
        <dsp:cNvSpPr/>
      </dsp:nvSpPr>
      <dsp:spPr>
        <a:xfrm>
          <a:off x="4130754" y="2759342"/>
          <a:ext cx="111643" cy="111643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742BC-7D22-004E-A66B-733F1E869FEA}">
      <dsp:nvSpPr>
        <dsp:cNvPr id="0" name=""/>
        <dsp:cNvSpPr/>
      </dsp:nvSpPr>
      <dsp:spPr>
        <a:xfrm>
          <a:off x="840898" y="0"/>
          <a:ext cx="2084358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b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Let’s make an NFT!</a:t>
          </a:r>
        </a:p>
      </dsp:txBody>
      <dsp:txXfrm>
        <a:off x="840898" y="0"/>
        <a:ext cx="2084358" cy="819404"/>
      </dsp:txXfrm>
    </dsp:sp>
    <dsp:sp modelId="{58798350-601F-3048-9FD0-DBE806A46C37}">
      <dsp:nvSpPr>
        <dsp:cNvPr id="0" name=""/>
        <dsp:cNvSpPr/>
      </dsp:nvSpPr>
      <dsp:spPr>
        <a:xfrm>
          <a:off x="3392504" y="938574"/>
          <a:ext cx="3042037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Artistic Development</a:t>
          </a:r>
        </a:p>
      </dsp:txBody>
      <dsp:txXfrm>
        <a:off x="3392504" y="938574"/>
        <a:ext cx="3042037" cy="819404"/>
      </dsp:txXfrm>
    </dsp:sp>
    <dsp:sp modelId="{2D7530E0-3377-334C-A712-E84F7B0F0662}">
      <dsp:nvSpPr>
        <dsp:cNvPr id="0" name=""/>
        <dsp:cNvSpPr/>
      </dsp:nvSpPr>
      <dsp:spPr>
        <a:xfrm>
          <a:off x="1016084" y="1962681"/>
          <a:ext cx="2422363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Pinata and IPFS</a:t>
          </a:r>
        </a:p>
      </dsp:txBody>
      <dsp:txXfrm>
        <a:off x="1016084" y="1962681"/>
        <a:ext cx="2422363" cy="819404"/>
      </dsp:txXfrm>
    </dsp:sp>
    <dsp:sp modelId="{919D3DF9-3050-A44F-9626-9756718CE49D}">
      <dsp:nvSpPr>
        <dsp:cNvPr id="0" name=""/>
        <dsp:cNvSpPr/>
      </dsp:nvSpPr>
      <dsp:spPr>
        <a:xfrm>
          <a:off x="4615278" y="2405462"/>
          <a:ext cx="1859022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Smart Contract </a:t>
          </a:r>
        </a:p>
      </dsp:txBody>
      <dsp:txXfrm>
        <a:off x="4615278" y="2405462"/>
        <a:ext cx="1859022" cy="819404"/>
      </dsp:txXfrm>
    </dsp:sp>
    <dsp:sp modelId="{934E95DC-BED1-8E4D-8472-DC3E89674056}">
      <dsp:nvSpPr>
        <dsp:cNvPr id="0" name=""/>
        <dsp:cNvSpPr/>
      </dsp:nvSpPr>
      <dsp:spPr>
        <a:xfrm>
          <a:off x="3657600" y="4301871"/>
          <a:ext cx="2816701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Minted </a:t>
          </a:r>
          <a:r>
            <a:rPr lang="en-US" sz="2600" kern="1200" dirty="0" err="1"/>
            <a:t>Cryptobara</a:t>
          </a:r>
          <a:r>
            <a:rPr lang="en-US" sz="2600" kern="1200" dirty="0"/>
            <a:t> Collection &amp; </a:t>
          </a:r>
          <a:r>
            <a:rPr lang="en-US" sz="2600" kern="1200" dirty="0" err="1"/>
            <a:t>Dapp</a:t>
          </a:r>
          <a:endParaRPr lang="en-US" sz="2600" kern="1200" dirty="0"/>
        </a:p>
      </dsp:txBody>
      <dsp:txXfrm>
        <a:off x="3657600" y="4301871"/>
        <a:ext cx="2816701" cy="819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2/19/22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2/19/22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2/19/22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2/19/22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2/19/22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89960-0990-A446-B584-C5ED1DB49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783" y="1298448"/>
            <a:ext cx="7315200" cy="3255264"/>
          </a:xfrm>
        </p:spPr>
        <p:txBody>
          <a:bodyPr>
            <a:normAutofit/>
          </a:bodyPr>
          <a:lstStyle/>
          <a:p>
            <a:r>
              <a:rPr lang="en-US" sz="9600" dirty="0"/>
              <a:t>NFTs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6BE93-E88B-3046-A2AD-340B4E94F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1733" y="4670246"/>
            <a:ext cx="7525001" cy="889306"/>
          </a:xfrm>
        </p:spPr>
        <p:txBody>
          <a:bodyPr/>
          <a:lstStyle/>
          <a:p>
            <a:r>
              <a:rPr lang="en-US" dirty="0"/>
              <a:t>And Our Journey To The Creation Of  </a:t>
            </a:r>
            <a:r>
              <a:rPr lang="en-US" b="1" dirty="0"/>
              <a:t>The </a:t>
            </a:r>
            <a:r>
              <a:rPr lang="en-US" b="1" dirty="0" err="1"/>
              <a:t>Cryptobara</a:t>
            </a:r>
            <a:r>
              <a:rPr lang="en-US" b="1" dirty="0"/>
              <a:t> Collection</a:t>
            </a:r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C8EC3480-A24D-CB42-A67D-1A1D3E43AE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43" r="12763" b="24189"/>
          <a:stretch/>
        </p:blipFill>
        <p:spPr>
          <a:xfrm>
            <a:off x="5758248" y="2416839"/>
            <a:ext cx="2614443" cy="22534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4EE0FB-8F66-E747-BA60-0AB9CBE6E20F}"/>
              </a:ext>
            </a:extLst>
          </p:cNvPr>
          <p:cNvSpPr txBox="1"/>
          <p:nvPr/>
        </p:nvSpPr>
        <p:spPr>
          <a:xfrm>
            <a:off x="1694670" y="5131024"/>
            <a:ext cx="7512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project by: 		Marcela Castano 		Rina Weiner 									Frank Lau 				Monique Ferguson</a:t>
            </a:r>
          </a:p>
        </p:txBody>
      </p:sp>
    </p:spTree>
    <p:extLst>
      <p:ext uri="{BB962C8B-B14F-4D97-AF65-F5344CB8AC3E}">
        <p14:creationId xmlns:p14="http://schemas.microsoft.com/office/powerpoint/2010/main" val="353010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B580-09F1-1E46-9BB3-64878C81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3B1D0B-EE8E-6B43-89F2-3C5CCCEFA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669823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342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1554-A4A5-364F-A632-0B012E6E5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082B3-621C-E14E-A783-FA444B5B7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59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31FA-459E-EA44-9203-EFC8B4709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9FF35-805B-A344-8818-A6263D731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6402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26</TotalTime>
  <Words>58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Wingdings 2</vt:lpstr>
      <vt:lpstr>Frame</vt:lpstr>
      <vt:lpstr>NFTs</vt:lpstr>
      <vt:lpstr>Overview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NFTs</dc:title>
  <dc:creator>M. Ferguson</dc:creator>
  <cp:lastModifiedBy>M. Ferguson</cp:lastModifiedBy>
  <cp:revision>1</cp:revision>
  <dcterms:created xsi:type="dcterms:W3CDTF">2022-02-19T17:40:55Z</dcterms:created>
  <dcterms:modified xsi:type="dcterms:W3CDTF">2022-02-19T18:06:57Z</dcterms:modified>
</cp:coreProperties>
</file>