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99FFCC"/>
    <a:srgbClr val="FFFF99"/>
    <a:srgbClr val="CC99FF"/>
    <a:srgbClr val="FFFFCC"/>
    <a:srgbClr val="FF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E94DE-D0CE-420C-B4EC-A9A33FB93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AAEE42-40E6-4F0F-BC98-010F7F141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15E61C-C8FD-4380-AA12-6B9F92D4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0882-59AA-46FC-8A81-BDD4D1B5004B}" type="datetimeFigureOut">
              <a:rPr lang="es-GT" smtClean="0"/>
              <a:t>14/10/2021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2EF924-9BF0-408F-BA04-E928ADB2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2B1360-F679-4FBD-91F3-099D928E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5EB5-A5E5-4493-B551-296C244E0D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0876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66DD2-BD52-4D0D-A70E-3271A322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C6FF42-EC28-470B-BCAC-5D4DB067E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8586AC-4D56-4230-A348-E10B0081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0882-59AA-46FC-8A81-BDD4D1B5004B}" type="datetimeFigureOut">
              <a:rPr lang="es-GT" smtClean="0"/>
              <a:t>14/10/2021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6DFBB-0E71-4B3F-9CBE-935F5C18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C6DFA6-65A0-40DB-8E06-A7AB98B6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5EB5-A5E5-4493-B551-296C244E0D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121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0B9012-D949-4A75-9B77-B609484F7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EB5CCF-747F-48C4-9641-630D392F6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1B8A9-F62B-404C-9BD3-43BA0726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0882-59AA-46FC-8A81-BDD4D1B5004B}" type="datetimeFigureOut">
              <a:rPr lang="es-GT" smtClean="0"/>
              <a:t>14/10/2021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0519A9-A6F7-4358-8BDD-DCDA1C6A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D02EC1-0DAA-4BD7-B738-748730DD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5EB5-A5E5-4493-B551-296C244E0D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466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F24C2-F829-4E8B-B203-9F868357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A618B-6322-49D8-8395-35937CBF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4DBD99-1221-4F43-8197-DC78F1C8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0882-59AA-46FC-8A81-BDD4D1B5004B}" type="datetimeFigureOut">
              <a:rPr lang="es-GT" smtClean="0"/>
              <a:t>14/10/2021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8326F-C63C-4244-961F-E6BCA84B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AC7857-5D73-4A8F-A384-083F0DF7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5EB5-A5E5-4493-B551-296C244E0D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9754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DCC15-68BA-4FBD-9B42-FE30C705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6E886-FE13-47F8-A051-1FC41FCF0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C3E10C-2C14-4B1B-BF35-4108AFAB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0882-59AA-46FC-8A81-BDD4D1B5004B}" type="datetimeFigureOut">
              <a:rPr lang="es-GT" smtClean="0"/>
              <a:t>14/10/2021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7F91D-D98E-4BCC-886F-9286913C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2545A9-B898-4DD5-AB98-7107712A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5EB5-A5E5-4493-B551-296C244E0D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108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EE765-431F-4588-B0C2-C778009F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5EA6A2-F7BE-4E8F-8FE0-3B937F653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E600B3-2223-4989-A93A-975AE76AF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577F10-3BAA-45FB-BE1A-84E81B12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0882-59AA-46FC-8A81-BDD4D1B5004B}" type="datetimeFigureOut">
              <a:rPr lang="es-GT" smtClean="0"/>
              <a:t>14/10/2021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B29383-2051-46AB-8448-9F227F9B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3E4DFE-A2EB-4B88-88BB-DB3F617B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5EB5-A5E5-4493-B551-296C244E0D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156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4AC0C-1530-46F8-854D-A01CF871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30391A-BBFF-4E83-9C9B-EFD395279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EFF42C-D037-46C4-AE20-CEFA40358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E64729-9CF9-4253-A41E-73356671C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9BB128-4621-43B1-B355-F39076402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15483B-DDB8-4229-A7E1-67EB0ED5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0882-59AA-46FC-8A81-BDD4D1B5004B}" type="datetimeFigureOut">
              <a:rPr lang="es-GT" smtClean="0"/>
              <a:t>14/10/2021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F078AC-FD89-4AF0-9E14-744F0683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6E986B-F771-4349-BD56-3BBE402B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5EB5-A5E5-4493-B551-296C244E0D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063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B17B0-F13B-4F1C-9169-CDF312BB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45BB6D-C9E7-4D6B-BC63-9580C3F8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0882-59AA-46FC-8A81-BDD4D1B5004B}" type="datetimeFigureOut">
              <a:rPr lang="es-GT" smtClean="0"/>
              <a:t>14/10/2021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4EAD9C-CAF4-4DB5-82C5-E70A4FD6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421B17-B021-4BCB-811E-5F5E9CE2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5EB5-A5E5-4493-B551-296C244E0D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3752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AA1298-A394-4B0B-B726-16AD2BF3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0882-59AA-46FC-8A81-BDD4D1B5004B}" type="datetimeFigureOut">
              <a:rPr lang="es-GT" smtClean="0"/>
              <a:t>14/10/2021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55E34E-2A93-4EC5-AC7D-14F55B83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BE76F4-0106-4C83-BDB0-BE54FB86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5EB5-A5E5-4493-B551-296C244E0D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160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5337A-0EDF-43C5-91B0-807905AB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E1586-003D-4C63-BCBA-3723FE04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ED3C6C-BD5E-4658-B412-5D69B47AD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08B27E-AEA8-43C6-BA40-38DA5EA0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0882-59AA-46FC-8A81-BDD4D1B5004B}" type="datetimeFigureOut">
              <a:rPr lang="es-GT" smtClean="0"/>
              <a:t>14/10/2021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CE5EF0-0B20-439B-816A-FE32FA7F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6C24B6-20FF-47FE-8205-309F02A2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5EB5-A5E5-4493-B551-296C244E0D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3537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D6FA2-29B8-48E2-A2AB-244DA839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C47491-F873-41B9-9DFF-85C3C3441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EC37AF-C187-4BA6-B6B2-8C9C185A7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71A002-29FE-4843-9ACC-96518890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30882-59AA-46FC-8A81-BDD4D1B5004B}" type="datetimeFigureOut">
              <a:rPr lang="es-GT" smtClean="0"/>
              <a:t>14/10/2021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5AB2C9-B2BD-4434-BBA5-ED87ECC7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FA1E53-9FCD-46E6-81EB-0B3F10D9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5EB5-A5E5-4493-B551-296C244E0D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9797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318810-8778-4C22-8104-4A03B061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BCADE7-E367-4D40-868D-4FF0DDAB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51F0C-5B40-4947-827B-AC6647E2F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30882-59AA-46FC-8A81-BDD4D1B5004B}" type="datetimeFigureOut">
              <a:rPr lang="es-GT" smtClean="0"/>
              <a:t>14/10/2021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9EF8A5-C4F3-4CEB-B59A-350F7DE59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16BD05-83DC-4B00-8FFC-40AD36D00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45EB5-A5E5-4493-B551-296C244E0D8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9959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15349-E756-437B-A4DC-D2D79D894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85403"/>
          </a:xfrm>
        </p:spPr>
        <p:txBody>
          <a:bodyPr>
            <a:normAutofit/>
          </a:bodyPr>
          <a:lstStyle/>
          <a:p>
            <a:r>
              <a:rPr lang="es-GT" sz="7200" dirty="0">
                <a:latin typeface="Power Breakfast DEMO" pitchFamily="50" charset="0"/>
              </a:rPr>
              <a:t>Espiral de </a:t>
            </a:r>
            <a:r>
              <a:rPr lang="es-GT" sz="7200" dirty="0">
                <a:solidFill>
                  <a:srgbClr val="99FFCC"/>
                </a:solidFill>
                <a:latin typeface="Power Breakfast DEMO" pitchFamily="50" charset="0"/>
              </a:rPr>
              <a:t>Ulam</a:t>
            </a:r>
            <a:r>
              <a:rPr lang="es-GT" sz="7200" dirty="0">
                <a:latin typeface="Power Breakfast DEMO" pitchFamily="50" charset="0"/>
              </a:rPr>
              <a:t> en </a:t>
            </a:r>
            <a:br>
              <a:rPr lang="es-GT" sz="7200" dirty="0">
                <a:latin typeface="Power Breakfast DEMO" pitchFamily="50" charset="0"/>
              </a:rPr>
            </a:br>
            <a:r>
              <a:rPr lang="es-GT" sz="7200" dirty="0">
                <a:latin typeface="Power Breakfast DEMO" pitchFamily="50" charset="0"/>
              </a:rPr>
              <a:t>lenguaje </a:t>
            </a:r>
            <a:r>
              <a:rPr lang="es-GT" sz="7200" dirty="0">
                <a:solidFill>
                  <a:srgbClr val="FF99FF"/>
                </a:solidFill>
                <a:latin typeface="Power Breakfast DEMO" pitchFamily="50" charset="0"/>
              </a:rPr>
              <a:t>ensamblador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8561CC-A327-4B50-882C-1FB0E5C80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7766"/>
            <a:ext cx="9144000" cy="1150033"/>
          </a:xfrm>
        </p:spPr>
        <p:txBody>
          <a:bodyPr>
            <a:normAutofit/>
          </a:bodyPr>
          <a:lstStyle/>
          <a:p>
            <a:r>
              <a:rPr lang="es-GT" sz="1800" dirty="0">
                <a:latin typeface="Century Gothic" panose="020B0502020202020204" pitchFamily="34" charset="0"/>
              </a:rPr>
              <a:t>Marcela Margarita Estrada Rodríguez </a:t>
            </a:r>
          </a:p>
          <a:p>
            <a:r>
              <a:rPr lang="es-GT" sz="1800" dirty="0">
                <a:latin typeface="Century Gothic" panose="020B0502020202020204" pitchFamily="34" charset="0"/>
              </a:rPr>
              <a:t>Carné: 1010419</a:t>
            </a:r>
          </a:p>
        </p:txBody>
      </p:sp>
    </p:spTree>
    <p:extLst>
      <p:ext uri="{BB962C8B-B14F-4D97-AF65-F5344CB8AC3E}">
        <p14:creationId xmlns:p14="http://schemas.microsoft.com/office/powerpoint/2010/main" val="18772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A795C-B771-4431-9693-81DD405D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Power Breakfast DEMO" pitchFamily="50" charset="0"/>
              </a:rPr>
              <a:t>Inicio del programa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39A3F8-1376-4EAB-87BC-41A2743197B2}"/>
              </a:ext>
            </a:extLst>
          </p:cNvPr>
          <p:cNvSpPr txBox="1"/>
          <p:nvPr/>
        </p:nvSpPr>
        <p:spPr>
          <a:xfrm>
            <a:off x="1420836" y="2194560"/>
            <a:ext cx="36013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>
                <a:latin typeface="Century Gothic" panose="020B0502020202020204" pitchFamily="34" charset="0"/>
              </a:rPr>
              <a:t>Al correr el programa, se le solicita al usuario que ingrese un número entero entre 1 y 100 con el formato ###. </a:t>
            </a:r>
          </a:p>
          <a:p>
            <a:pPr algn="ctr"/>
            <a:endParaRPr lang="es-GT" dirty="0">
              <a:latin typeface="Century Gothic" panose="020B0502020202020204" pitchFamily="34" charset="0"/>
            </a:endParaRPr>
          </a:p>
          <a:p>
            <a:pPr algn="ctr"/>
            <a:r>
              <a:rPr lang="es-GT" dirty="0">
                <a:latin typeface="Century Gothic" panose="020B0502020202020204" pitchFamily="34" charset="0"/>
              </a:rPr>
              <a:t>Si el usuario ingresa cualquier número o carácter fuera de este rango, no se imprime ninguna coordenada y la matriz se queda en blanco y lanza el error de número no válido.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4F957B-C173-4C2B-B616-0430586D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901" y="2543058"/>
            <a:ext cx="1655006" cy="18299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058046-0D13-427A-8F6F-B98E79B7F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486" y="1761209"/>
            <a:ext cx="2813376" cy="14716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0A7EBA-7B53-4EAC-8195-E857C7088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63" y="3900591"/>
            <a:ext cx="2855367" cy="1471612"/>
          </a:xfrm>
          <a:prstGeom prst="rect">
            <a:avLst/>
          </a:prstGeom>
        </p:spPr>
      </p:pic>
      <p:pic>
        <p:nvPicPr>
          <p:cNvPr id="11" name="Gráfico 10" descr="Marca de verificación con relleno sólido">
            <a:extLst>
              <a:ext uri="{FF2B5EF4-FFF2-40B4-BE49-F238E27FC236}">
                <a16:creationId xmlns:a16="http://schemas.microsoft.com/office/drawing/2014/main" id="{5C00ACFA-E29D-49EC-A0DF-81ED63006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8230" y="3643533"/>
            <a:ext cx="1165549" cy="1165549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7CE6B136-F89A-4C0A-9776-3D211226F5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7612" y="2919029"/>
            <a:ext cx="1412301" cy="14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6BB88-726D-4966-9A83-B79FEF09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Power Breakfast DEMO" pitchFamily="50" charset="0"/>
              </a:rPr>
              <a:t>Métodos para validación de números y mostrar error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B9FC2F-61E3-4ADE-93B4-26F95A849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96" y="2980080"/>
            <a:ext cx="2544990" cy="1741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01C1C0-D9DB-4C4D-A66F-FEDEC8156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11" y="1714754"/>
            <a:ext cx="6705493" cy="4271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7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CB0E2-521E-41DA-8591-B63A7ACD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Power Breakfast DEMO" pitchFamily="50" charset="0"/>
              </a:rPr>
              <a:t>Resultado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E69817-9B14-4F9E-B01D-87F88C0C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99" y="1253540"/>
            <a:ext cx="5011057" cy="43509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AE4508-9B6F-44C4-8712-365DF929F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740" y="672912"/>
            <a:ext cx="3025775" cy="55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3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A2BA70-40A4-45AB-916E-62E936A6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76" y="1309460"/>
            <a:ext cx="9681847" cy="42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9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9FDA0-9538-41DB-8CC1-D2063554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582" y="1709738"/>
            <a:ext cx="9771868" cy="2852737"/>
          </a:xfrm>
        </p:spPr>
        <p:txBody>
          <a:bodyPr/>
          <a:lstStyle/>
          <a:p>
            <a:r>
              <a:rPr lang="es-GT" dirty="0">
                <a:latin typeface="Power Breakfast DEMO" pitchFamily="50" charset="0"/>
              </a:rPr>
              <a:t>Generación e impresión de </a:t>
            </a:r>
            <a:r>
              <a:rPr lang="es-GT" dirty="0">
                <a:solidFill>
                  <a:srgbClr val="CC99FF"/>
                </a:solidFill>
                <a:latin typeface="Power Breakfast DEMO" pitchFamily="50" charset="0"/>
              </a:rPr>
              <a:t>coordenadas</a:t>
            </a:r>
            <a:r>
              <a:rPr lang="es-GT" dirty="0">
                <a:latin typeface="Power Breakfast DEMO" pitchFamily="50" charset="0"/>
              </a:rPr>
              <a:t> </a:t>
            </a:r>
            <a:br>
              <a:rPr lang="es-GT" dirty="0">
                <a:latin typeface="Power Breakfast DEMO" pitchFamily="50" charset="0"/>
              </a:rPr>
            </a:br>
            <a:r>
              <a:rPr lang="es-GT" dirty="0">
                <a:latin typeface="Power Breakfast DEMO" pitchFamily="50" charset="0"/>
              </a:rPr>
              <a:t>y </a:t>
            </a:r>
            <a:r>
              <a:rPr lang="es-GT" dirty="0">
                <a:solidFill>
                  <a:srgbClr val="FFFF99"/>
                </a:solidFill>
                <a:latin typeface="Power Breakfast DEMO" pitchFamily="50" charset="0"/>
              </a:rPr>
              <a:t>matriz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17D848-D6B6-4DB4-B2F6-FE21B57A1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5580" y="4589463"/>
            <a:ext cx="9771869" cy="1500187"/>
          </a:xfrm>
        </p:spPr>
        <p:txBody>
          <a:bodyPr/>
          <a:lstStyle/>
          <a:p>
            <a:r>
              <a:rPr lang="es-GT" dirty="0">
                <a:latin typeface="Century Gothic" panose="020B0502020202020204" pitchFamily="34" charset="0"/>
              </a:rPr>
              <a:t>Lógica y código</a:t>
            </a:r>
          </a:p>
        </p:txBody>
      </p:sp>
    </p:spTree>
    <p:extLst>
      <p:ext uri="{BB962C8B-B14F-4D97-AF65-F5344CB8AC3E}">
        <p14:creationId xmlns:p14="http://schemas.microsoft.com/office/powerpoint/2010/main" val="312986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2E3D6-84DB-4AFD-8AF1-49A43C8D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Power Breakfast DEMO" pitchFamily="50" charset="0"/>
              </a:rPr>
              <a:t>Patrón para la </a:t>
            </a:r>
            <a:r>
              <a:rPr lang="es-GT" dirty="0">
                <a:solidFill>
                  <a:schemeClr val="tx1">
                    <a:lumMod val="95000"/>
                    <a:lumOff val="5000"/>
                  </a:schemeClr>
                </a:solidFill>
                <a:latin typeface="Power Breakfast DEMO" pitchFamily="50" charset="0"/>
              </a:rPr>
              <a:t>generación de coordenadas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7186C5-FF28-49B8-A955-4B7FBD4A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863" y="2082019"/>
            <a:ext cx="4011170" cy="36317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5146D3B-4552-47A0-BDAD-6DC19915A43E}"/>
              </a:ext>
            </a:extLst>
          </p:cNvPr>
          <p:cNvSpPr txBox="1"/>
          <p:nvPr/>
        </p:nvSpPr>
        <p:spPr>
          <a:xfrm>
            <a:off x="6096000" y="1635728"/>
            <a:ext cx="495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◦"/>
            </a:pPr>
            <a:r>
              <a:rPr lang="es-GT" dirty="0">
                <a:highlight>
                  <a:srgbClr val="FF99FF"/>
                </a:highlight>
                <a:latin typeface="Century Gothic" panose="020B0502020202020204" pitchFamily="34" charset="0"/>
              </a:rPr>
              <a:t>Primer caso:</a:t>
            </a:r>
          </a:p>
          <a:p>
            <a:pPr marL="742950" lvl="1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Disminuye x hasta llegar a –x</a:t>
            </a:r>
          </a:p>
          <a:p>
            <a:pPr marL="742950" lvl="1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Y permanece igual</a:t>
            </a:r>
          </a:p>
          <a:p>
            <a:pPr marL="285750" indent="-285750">
              <a:buFont typeface="Calibri" panose="020F0502020204030204" pitchFamily="34" charset="0"/>
              <a:buChar char="◦"/>
            </a:pPr>
            <a:r>
              <a:rPr lang="es-GT" dirty="0">
                <a:highlight>
                  <a:srgbClr val="99FFCC"/>
                </a:highlight>
                <a:latin typeface="Century Gothic" panose="020B0502020202020204" pitchFamily="34" charset="0"/>
              </a:rPr>
              <a:t>Segundo caso: </a:t>
            </a:r>
          </a:p>
          <a:p>
            <a:pPr marL="742950" lvl="1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Disminuye y hasta llegar a –y</a:t>
            </a:r>
          </a:p>
          <a:p>
            <a:pPr marL="742950" lvl="1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X permanece igual</a:t>
            </a:r>
          </a:p>
          <a:p>
            <a:pPr marL="285750" indent="-285750">
              <a:buFont typeface="Calibri" panose="020F0502020204030204" pitchFamily="34" charset="0"/>
              <a:buChar char="◦"/>
            </a:pPr>
            <a:r>
              <a:rPr lang="es-GT" dirty="0">
                <a:highlight>
                  <a:srgbClr val="CC99FF"/>
                </a:highlight>
                <a:latin typeface="Century Gothic" panose="020B0502020202020204" pitchFamily="34" charset="0"/>
              </a:rPr>
              <a:t>Tercer caso:</a:t>
            </a:r>
          </a:p>
          <a:p>
            <a:pPr marL="742950" lvl="1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Aumenta -x hasta llegar a x</a:t>
            </a:r>
          </a:p>
          <a:p>
            <a:pPr marL="742950" lvl="1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Y permanece igual</a:t>
            </a:r>
          </a:p>
          <a:p>
            <a:pPr marL="285750" indent="-285750">
              <a:buFont typeface="Calibri" panose="020F0502020204030204" pitchFamily="34" charset="0"/>
              <a:buChar char="◦"/>
            </a:pPr>
            <a:r>
              <a:rPr lang="es-GT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99"/>
                </a:highlight>
                <a:latin typeface="Century Gothic" panose="020B0502020202020204" pitchFamily="34" charset="0"/>
              </a:rPr>
              <a:t>Cuarto caso</a:t>
            </a:r>
          </a:p>
          <a:p>
            <a:pPr marL="742950" lvl="1" indent="-285750">
              <a:buFont typeface="Calibri" panose="020F0502020204030204" pitchFamily="34" charset="0"/>
              <a:buChar char="◦"/>
            </a:pPr>
            <a:r>
              <a:rPr lang="es-GT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CC"/>
                </a:highlight>
                <a:latin typeface="Century Gothic" panose="020B0502020202020204" pitchFamily="34" charset="0"/>
              </a:rPr>
              <a:t>Primero</a:t>
            </a:r>
          </a:p>
          <a:p>
            <a:pPr marL="1200150" lvl="2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X aumenta uno</a:t>
            </a:r>
          </a:p>
          <a:p>
            <a:pPr marL="1200150" lvl="2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Y permanece igual</a:t>
            </a:r>
          </a:p>
          <a:p>
            <a:pPr marL="742950" lvl="1" indent="-285750">
              <a:buFont typeface="Calibri" panose="020F0502020204030204" pitchFamily="34" charset="0"/>
              <a:buChar char="◦"/>
            </a:pPr>
            <a:r>
              <a:rPr lang="es-GT" dirty="0">
                <a:highlight>
                  <a:srgbClr val="FFFFCC"/>
                </a:highlight>
                <a:latin typeface="Century Gothic" panose="020B0502020202020204" pitchFamily="34" charset="0"/>
              </a:rPr>
              <a:t>Segundo</a:t>
            </a:r>
          </a:p>
          <a:p>
            <a:pPr marL="1200150" lvl="2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Aumenta y hasta llegar a y = x</a:t>
            </a:r>
          </a:p>
          <a:p>
            <a:pPr marL="1200150" lvl="2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X permanece igual</a:t>
            </a:r>
          </a:p>
        </p:txBody>
      </p:sp>
    </p:spTree>
    <p:extLst>
      <p:ext uri="{BB962C8B-B14F-4D97-AF65-F5344CB8AC3E}">
        <p14:creationId xmlns:p14="http://schemas.microsoft.com/office/powerpoint/2010/main" val="43641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9088D-8EBB-46CE-B316-B83A377D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Power Breakfast DEMO" pitchFamily="50" charset="0"/>
              </a:rPr>
              <a:t>Código para los casos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AF0C98-CF8A-4D9B-A9D2-40060493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892" y="1690688"/>
            <a:ext cx="3386364" cy="4252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0EF652-BF7F-46B1-87C1-9887A70FD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746" y="1690688"/>
            <a:ext cx="3260773" cy="4252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442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D391D-4E12-45FA-8764-D153B077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Power Breakfast DEMO" pitchFamily="50" charset="0"/>
              </a:rPr>
              <a:t>Método para impresión de coordenadas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65E7E9-3CBC-4FDE-B5A5-01515092A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3" y="2153554"/>
            <a:ext cx="2409825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58ADB28-E247-4817-9D8F-CACE7286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2748867"/>
            <a:ext cx="2000250" cy="208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CEF8D24-63FD-4FD2-9AD2-C98AF0FA78A3}"/>
              </a:ext>
            </a:extLst>
          </p:cNvPr>
          <p:cNvCxnSpPr>
            <a:cxnSpLocks/>
          </p:cNvCxnSpPr>
          <p:nvPr/>
        </p:nvCxnSpPr>
        <p:spPr>
          <a:xfrm flipV="1">
            <a:off x="3304954" y="2286001"/>
            <a:ext cx="3128123" cy="235750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73663151-D0F5-48E0-9DD4-35A05F135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874" y="1782535"/>
            <a:ext cx="188595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222B8D7-B3E4-48C1-82F0-FA4FE2635B1E}"/>
              </a:ext>
            </a:extLst>
          </p:cNvPr>
          <p:cNvCxnSpPr>
            <a:cxnSpLocks/>
          </p:cNvCxnSpPr>
          <p:nvPr/>
        </p:nvCxnSpPr>
        <p:spPr>
          <a:xfrm>
            <a:off x="3291840" y="2686961"/>
            <a:ext cx="5528603" cy="137860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E414421E-BD6B-4210-84FC-8341C5982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698" y="1524904"/>
            <a:ext cx="1752600" cy="453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24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FFC81-875B-4CA4-875C-0A15ACB7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Power Breakfast DEMO" pitchFamily="50" charset="0"/>
              </a:rPr>
              <a:t>Declaración de la matriz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EC6862-3898-4A01-89C6-D83C3979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925" y="1690686"/>
            <a:ext cx="4722762" cy="39316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884B0AC-9D5B-44E3-8CA8-8FB97C501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3" y="2675837"/>
            <a:ext cx="4968877" cy="1961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824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5C90C-3A2F-4529-9357-9798ECE2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Power Breakfast DEMO" pitchFamily="50" charset="0"/>
              </a:rPr>
              <a:t>Posiciones dentro de la matriz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926DE1-810D-4991-89DD-3EE42199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49" y="2133967"/>
            <a:ext cx="4514330" cy="345090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D5F944A-F0AC-4F0B-9107-989486B6788F}"/>
              </a:ext>
            </a:extLst>
          </p:cNvPr>
          <p:cNvSpPr txBox="1"/>
          <p:nvPr/>
        </p:nvSpPr>
        <p:spPr>
          <a:xfrm>
            <a:off x="6820560" y="1747152"/>
            <a:ext cx="39119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Aumentar </a:t>
            </a:r>
            <a:r>
              <a:rPr lang="es-GT" b="1" dirty="0">
                <a:latin typeface="Century Gothic" panose="020B0502020202020204" pitchFamily="34" charset="0"/>
              </a:rPr>
              <a:t>X</a:t>
            </a:r>
            <a:r>
              <a:rPr lang="es-GT" dirty="0">
                <a:latin typeface="Century Gothic" panose="020B0502020202020204" pitchFamily="34" charset="0"/>
              </a:rPr>
              <a:t>: </a:t>
            </a:r>
          </a:p>
          <a:p>
            <a:pPr marL="742950" lvl="1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Se le suma uno a la casilla de la posición.</a:t>
            </a:r>
          </a:p>
          <a:p>
            <a:pPr marL="742950" lvl="1" indent="-285750">
              <a:buFont typeface="Calibri" panose="020F0502020204030204" pitchFamily="34" charset="0"/>
              <a:buChar char="◦"/>
            </a:pPr>
            <a:endParaRPr lang="es-GT" dirty="0">
              <a:latin typeface="Century Gothic" panose="020B0502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Disminuir </a:t>
            </a:r>
            <a:r>
              <a:rPr lang="es-GT" b="1" dirty="0">
                <a:latin typeface="Century Gothic" panose="020B0502020202020204" pitchFamily="34" charset="0"/>
              </a:rPr>
              <a:t>X</a:t>
            </a:r>
            <a:r>
              <a:rPr lang="es-GT" dirty="0">
                <a:latin typeface="Century Gothic" panose="020B0502020202020204" pitchFamily="34" charset="0"/>
              </a:rPr>
              <a:t>:</a:t>
            </a:r>
          </a:p>
          <a:p>
            <a:pPr marL="742950" lvl="1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Se le resta uno a la casilla de la posición.</a:t>
            </a:r>
          </a:p>
          <a:p>
            <a:pPr marL="742950" lvl="1" indent="-285750">
              <a:buFont typeface="Calibri" panose="020F0502020204030204" pitchFamily="34" charset="0"/>
              <a:buChar char="◦"/>
            </a:pPr>
            <a:endParaRPr lang="es-GT" dirty="0">
              <a:latin typeface="Century Gothic" panose="020B0502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Aumentar </a:t>
            </a:r>
            <a:r>
              <a:rPr lang="es-GT" b="1" dirty="0">
                <a:latin typeface="Century Gothic" panose="020B0502020202020204" pitchFamily="34" charset="0"/>
              </a:rPr>
              <a:t>Y</a:t>
            </a:r>
            <a:r>
              <a:rPr lang="es-GT" dirty="0">
                <a:latin typeface="Century Gothic" panose="020B0502020202020204" pitchFamily="34" charset="0"/>
              </a:rPr>
              <a:t>:</a:t>
            </a:r>
          </a:p>
          <a:p>
            <a:pPr marL="742950" lvl="1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Se le resta once a la casilla de la posición</a:t>
            </a:r>
          </a:p>
          <a:p>
            <a:pPr marL="285750" indent="-285750">
              <a:buFont typeface="Calibri" panose="020F0502020204030204" pitchFamily="34" charset="0"/>
              <a:buChar char="◦"/>
            </a:pPr>
            <a:endParaRPr lang="es-GT" dirty="0">
              <a:latin typeface="Century Gothic" panose="020B050202020202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Disminuir </a:t>
            </a:r>
            <a:r>
              <a:rPr lang="es-GT" b="1" dirty="0">
                <a:latin typeface="Century Gothic" panose="020B0502020202020204" pitchFamily="34" charset="0"/>
              </a:rPr>
              <a:t>Y</a:t>
            </a:r>
            <a:r>
              <a:rPr lang="es-GT" dirty="0">
                <a:latin typeface="Century Gothic" panose="020B0502020202020204" pitchFamily="34" charset="0"/>
              </a:rPr>
              <a:t>: </a:t>
            </a:r>
          </a:p>
          <a:p>
            <a:pPr marL="742950" lvl="1" indent="-285750">
              <a:buFont typeface="Calibri" panose="020F0502020204030204" pitchFamily="34" charset="0"/>
              <a:buChar char="◦"/>
            </a:pPr>
            <a:r>
              <a:rPr lang="es-GT" dirty="0">
                <a:latin typeface="Century Gothic" panose="020B0502020202020204" pitchFamily="34" charset="0"/>
              </a:rPr>
              <a:t>Se le suma once a la casilla de la posición</a:t>
            </a:r>
          </a:p>
        </p:txBody>
      </p:sp>
    </p:spTree>
    <p:extLst>
      <p:ext uri="{BB962C8B-B14F-4D97-AF65-F5344CB8AC3E}">
        <p14:creationId xmlns:p14="http://schemas.microsoft.com/office/powerpoint/2010/main" val="328083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A36E0-B0A9-489F-813F-9B46BADD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43503"/>
          </a:xfrm>
        </p:spPr>
        <p:txBody>
          <a:bodyPr/>
          <a:lstStyle/>
          <a:p>
            <a:r>
              <a:rPr lang="es-GT" dirty="0">
                <a:latin typeface="Power Breakfast DEMO" pitchFamily="50" charset="0"/>
              </a:rPr>
              <a:t>Métodos para la asignación de valores e impresión de la matriz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F85F11-A5F7-4981-9387-A88731CE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27" y="2208628"/>
            <a:ext cx="1951055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9A5DAF-9A5D-453F-A996-BAC5311C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143" y="2287209"/>
            <a:ext cx="2383103" cy="200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D3256E7-B061-4FF2-92A3-F9536408F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107" y="2451150"/>
            <a:ext cx="2696521" cy="1394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ACB4755-D680-4BFE-BA7A-BF9552E5D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246" y="4535915"/>
            <a:ext cx="4016638" cy="17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6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E2E889F-55A2-4279-B7B0-144D8D46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Power Breakfast DEMO" pitchFamily="50" charset="0"/>
              </a:rPr>
              <a:t>Funcionamiento </a:t>
            </a:r>
            <a:r>
              <a:rPr lang="es-GT" dirty="0">
                <a:solidFill>
                  <a:srgbClr val="FF99FF"/>
                </a:solidFill>
                <a:latin typeface="Power Breakfast DEMO" pitchFamily="50" charset="0"/>
              </a:rPr>
              <a:t>y</a:t>
            </a:r>
            <a:r>
              <a:rPr lang="es-GT" dirty="0">
                <a:latin typeface="Power Breakfast DEMO" pitchFamily="50" charset="0"/>
              </a:rPr>
              <a:t> validaciones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E045A7-F7B2-4014-BF19-A8FA307FD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>
                <a:latin typeface="Century Gothic" panose="020B0502020202020204" pitchFamily="34" charset="0"/>
              </a:rPr>
              <a:t>Programa ejecutable</a:t>
            </a:r>
          </a:p>
        </p:txBody>
      </p:sp>
    </p:spTree>
    <p:extLst>
      <p:ext uri="{BB962C8B-B14F-4D97-AF65-F5344CB8AC3E}">
        <p14:creationId xmlns:p14="http://schemas.microsoft.com/office/powerpoint/2010/main" val="3617514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248</Words>
  <Application>Microsoft Office PowerPoint</Application>
  <PresentationFormat>Panorámica</PresentationFormat>
  <Paragraphs>46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Power Breakfast DEMO</vt:lpstr>
      <vt:lpstr>Tema de Office</vt:lpstr>
      <vt:lpstr>Espiral de Ulam en  lenguaje ensamblador</vt:lpstr>
      <vt:lpstr>Generación e impresión de coordenadas  y matriz</vt:lpstr>
      <vt:lpstr>Patrón para la generación de coordenadas</vt:lpstr>
      <vt:lpstr>Código para los casos</vt:lpstr>
      <vt:lpstr>Método para impresión de coordenadas</vt:lpstr>
      <vt:lpstr>Declaración de la matriz</vt:lpstr>
      <vt:lpstr>Posiciones dentro de la matriz</vt:lpstr>
      <vt:lpstr>Métodos para la asignación de valores e impresión de la matriz</vt:lpstr>
      <vt:lpstr>Funcionamiento y validaciones</vt:lpstr>
      <vt:lpstr>Inicio del programa</vt:lpstr>
      <vt:lpstr>Métodos para validación de números y mostrar error</vt:lpstr>
      <vt:lpstr>Resultado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Espiral de Ulam en  lenguaje ensamblador</dc:title>
  <dc:creator>Marcela Estrada Rodriguez</dc:creator>
  <cp:lastModifiedBy>Marcela Estrada Rodriguez</cp:lastModifiedBy>
  <cp:revision>1</cp:revision>
  <dcterms:created xsi:type="dcterms:W3CDTF">2021-10-14T18:50:17Z</dcterms:created>
  <dcterms:modified xsi:type="dcterms:W3CDTF">2021-10-14T23:02:23Z</dcterms:modified>
</cp:coreProperties>
</file>