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9"/>
  </p:notesMasterIdLst>
  <p:handoutMasterIdLst>
    <p:handoutMasterId r:id="rId10"/>
  </p:handoutMasterIdLst>
  <p:sldIdLst>
    <p:sldId id="256" r:id="rId5"/>
    <p:sldId id="261" r:id="rId6"/>
    <p:sldId id="259" r:id="rId7"/>
    <p:sldId id="260" r:id="rId8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En algunas soluciones a las gramáticas se omitieron letras y números para facilitar el proceso. Se le colocaron cadenas como min, </a:t>
          </a:r>
          <a:r>
            <a:rPr lang="es-ES" noProof="0" dirty="0" err="1"/>
            <a:t>may</a:t>
          </a:r>
          <a:r>
            <a:rPr lang="es-ES" noProof="0" dirty="0"/>
            <a:t> y </a:t>
          </a:r>
          <a:r>
            <a:rPr lang="es-ES" noProof="0" dirty="0" err="1"/>
            <a:t>num</a:t>
          </a:r>
          <a:r>
            <a:rPr lang="es-ES" noProof="0" dirty="0"/>
            <a:t> para poder identificar los mismos.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La gramática acepta y validan mayúsculas, minúsculas y caracteres alfanuméricos.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Gramática completa los requerimientos descritos en las instrucciones.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35560" rIns="35560" bIns="3556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En algunas soluciones a las gramáticas se omitieron letras y números para facilitar el proceso. Se le colocaron cadenas como min, </a:t>
          </a:r>
          <a:r>
            <a:rPr lang="es-ES" sz="1400" kern="1200" noProof="0" dirty="0" err="1"/>
            <a:t>may</a:t>
          </a:r>
          <a:r>
            <a:rPr lang="es-ES" sz="1400" kern="1200" noProof="0" dirty="0"/>
            <a:t> y </a:t>
          </a:r>
          <a:r>
            <a:rPr lang="es-ES" sz="1400" kern="1200" noProof="0" dirty="0" err="1"/>
            <a:t>num</a:t>
          </a:r>
          <a:r>
            <a:rPr lang="es-ES" sz="1400" kern="1200" noProof="0" dirty="0"/>
            <a:t> para poder identificar los mismos.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35560" rIns="35560" bIns="3556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La gramática acepta y validan mayúsculas, minúsculas y caracteres alfanuméricos.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35560" rIns="35560" bIns="3556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Gramática completa los requerimientos descritos en las instrucciones.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57B284-434F-4737-87F6-3C1E78FB2C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727AB7-3970-4FE4-A134-9D1EEE3EAD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B8E98-EB83-4166-8CDF-F8D5CC97446D}" type="datetimeFigureOut">
              <a:rPr lang="es-ES" smtClean="0"/>
              <a:t>01/11/2021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C17C43-A4DD-44E5-B373-511461F876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9C40B9-1970-4F62-BE22-5883A05E9A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5CBA8-3118-4264-9DB3-F09EDF8E1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3798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9F1FC-52BF-40A0-B8CD-E5DB9AB207F2}" type="datetimeFigureOut">
              <a:rPr lang="es-ES" noProof="0" smtClean="0"/>
              <a:t>01/11/2021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CC092-CABA-48D0-B3F7-B535EA5228F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33446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959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711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8941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9435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F3AD093-6935-4E25-8E83-BEC3D2E3622E}" type="datetime1">
              <a:rPr lang="es-ES" noProof="0" smtClean="0"/>
              <a:t>01/11/2021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FE6873-B7CD-47F1-B4BA-70026F4A4FD4}" type="datetime1">
              <a:rPr lang="es-ES" noProof="0" smtClean="0"/>
              <a:t>01/11/2021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6AA1814-B970-47C5-B4E1-BCA0D77E15F3}" type="datetime1">
              <a:rPr lang="es-ES" noProof="0" smtClean="0"/>
              <a:t>01/11/2021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CF8AC2-1C52-4F78-88EE-331D670B19A5}" type="datetime1">
              <a:rPr lang="es-ES" noProof="0" smtClean="0"/>
              <a:t>01/11/2021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E6CF4E9-F423-4970-91B6-143DF72FA056}" type="datetime1">
              <a:rPr lang="es-ES" noProof="0" smtClean="0"/>
              <a:t>01/11/2021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955445-6089-478A-9DA1-4738AC4A8C11}" type="datetime1">
              <a:rPr lang="es-ES" noProof="0" smtClean="0"/>
              <a:t>01/11/2021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2D574B-5FDE-4FDF-8F45-99828D8C688F}" type="datetime1">
              <a:rPr lang="es-ES" noProof="0" smtClean="0"/>
              <a:t>01/11/2021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9631C6-D8ED-4343-819F-B7AEF7D4E056}" type="datetime1">
              <a:rPr lang="es-ES" noProof="0" smtClean="0"/>
              <a:t>01/11/2021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6FA238-7AE4-47C1-BF2A-706B9C8FFAA8}" type="datetime1">
              <a:rPr lang="es-ES" noProof="0" smtClean="0"/>
              <a:t>01/11/2021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E6D5EDF-0088-49D6-AAFA-F513F5E3B893}" type="datetime1">
              <a:rPr lang="es-ES" noProof="0" smtClean="0"/>
              <a:t>01/11/2021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2E0ACB-2DC9-41EC-A846-D82D047DE411}" type="datetime1">
              <a:rPr lang="es-ES" noProof="0" smtClean="0"/>
              <a:t>01/11/2021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8DB00A2C-96CA-430C-81E9-81B790CC7C63}" type="datetime1">
              <a:rPr lang="es-ES" noProof="0" smtClean="0"/>
              <a:t>01/11/2021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4500" dirty="0">
                <a:solidFill>
                  <a:schemeClr val="bg1"/>
                </a:solidFill>
              </a:rPr>
              <a:t>YAYACC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endParaRPr lang="es-ES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ángu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FFFEFF"/>
                </a:solidFill>
              </a:rPr>
              <a:t>Requisitos de tecnología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34F6E43-18F1-4893-9081-EF90C7A19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39" y="1006473"/>
            <a:ext cx="11029615" cy="3678303"/>
          </a:xfrm>
        </p:spPr>
        <p:txBody>
          <a:bodyPr>
            <a:normAutofit/>
          </a:bodyPr>
          <a:lstStyle/>
          <a:p>
            <a:pPr marL="742950" lvl="1" indent="-28575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GT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Definiciones analizador Léxico y Sintáctico.</a:t>
            </a:r>
          </a:p>
          <a:p>
            <a:pPr marL="1012950" lvl="2" indent="-28575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GT" sz="16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No Terminales:</a:t>
            </a:r>
          </a:p>
          <a:p>
            <a:pPr marL="1012950" lvl="2" indent="-28575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GT" sz="16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{* Principales * Principal *Agrupado *</a:t>
            </a:r>
            <a:r>
              <a:rPr lang="es-GT" sz="16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PuedeVenir</a:t>
            </a:r>
            <a:r>
              <a:rPr lang="es-GT" sz="16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*</a:t>
            </a:r>
            <a:r>
              <a:rPr lang="es-GT" sz="16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TerminalNoTerminal</a:t>
            </a:r>
            <a:endParaRPr lang="es-GT" sz="16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1012950" lvl="2" indent="-28575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GT" sz="16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*</a:t>
            </a:r>
            <a:r>
              <a:rPr lang="es-GT" sz="16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NoTerminal</a:t>
            </a:r>
            <a:r>
              <a:rPr lang="es-GT" sz="16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*T *Terminal *F *Diccionario}</a:t>
            </a:r>
          </a:p>
          <a:p>
            <a:pPr marL="1012950" lvl="2" indent="-28575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GT" sz="16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Terminales:</a:t>
            </a:r>
          </a:p>
          <a:p>
            <a:pPr marL="1012950" lvl="2" indent="-28575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GT" sz="16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{	*[A-Z] *[a-z] *[0-9] *! *" *# *% *&amp; *\ *( *\ *) ** *+ *, *- *. */ *:</a:t>
            </a:r>
          </a:p>
          <a:p>
            <a:pPr marL="1069200" lvl="3" indent="0" algn="just">
              <a:lnSpc>
                <a:spcPct val="107000"/>
              </a:lnSpc>
              <a:buNone/>
            </a:pPr>
            <a:r>
              <a:rPr lang="es-GT" sz="1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          *; *&lt; *= *&gt; *? *\ *[ *\ *] *^ *_ *\ *{ *\ *| *\ *} *~</a:t>
            </a:r>
          </a:p>
          <a:p>
            <a:pPr marL="1012950" lvl="2" indent="-28575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GT" sz="16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}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á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pic>
        <p:nvPicPr>
          <p:cNvPr id="8" name="Marcador de posición de contenido 4" descr="Números digital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s-ES" dirty="0"/>
              <a:t>Soluciones</a:t>
            </a:r>
          </a:p>
        </p:txBody>
      </p:sp>
      <p:graphicFrame>
        <p:nvGraphicFramePr>
          <p:cNvPr id="6" name="Marcador de posición de conteni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1280844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chemeClr val="bg2"/>
                </a:solidFill>
              </a:rPr>
              <a:t>Marcela Estrada – 1010419</a:t>
            </a:r>
          </a:p>
          <a:p>
            <a:pPr rtl="0"/>
            <a:r>
              <a:rPr lang="es-ES" dirty="0">
                <a:solidFill>
                  <a:schemeClr val="bg2"/>
                </a:solidFill>
              </a:rPr>
              <a:t>Pablo Herrera – 1082417</a:t>
            </a:r>
          </a:p>
          <a:p>
            <a:pPr rtl="0"/>
            <a:r>
              <a:rPr lang="es-ES" dirty="0">
                <a:solidFill>
                  <a:schemeClr val="bg2"/>
                </a:solidFill>
              </a:rPr>
              <a:t>Edwin Hilario - 1298816</a:t>
            </a:r>
          </a:p>
          <a:p>
            <a:pPr rtl="0"/>
            <a:endParaRPr lang="es-ES" dirty="0">
              <a:solidFill>
                <a:schemeClr val="bg2"/>
              </a:solidFill>
            </a:endParaRPr>
          </a:p>
          <a:p>
            <a:pPr rtl="0"/>
            <a:endParaRPr lang="es-ES" dirty="0">
              <a:solidFill>
                <a:schemeClr val="bg2"/>
              </a:solidFill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tecnológico</Template>
  <TotalTime>19</TotalTime>
  <Words>155</Words>
  <Application>Microsoft Office PowerPoint</Application>
  <PresentationFormat>Panorámica</PresentationFormat>
  <Paragraphs>22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Calibri</vt:lpstr>
      <vt:lpstr>Courier New</vt:lpstr>
      <vt:lpstr>Gill Sans MT</vt:lpstr>
      <vt:lpstr>Wingdings 2</vt:lpstr>
      <vt:lpstr>Dividendo</vt:lpstr>
      <vt:lpstr>YAYACC</vt:lpstr>
      <vt:lpstr>Requisitos de tecnología</vt:lpstr>
      <vt:lpstr>Soluciones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YAYACC</dc:title>
  <dc:creator>EDWIN LEONARDO HILARIO GOMEZ</dc:creator>
  <cp:lastModifiedBy>EDWIN LEONARDO HILARIO GOMEZ</cp:lastModifiedBy>
  <cp:revision>1</cp:revision>
  <dcterms:created xsi:type="dcterms:W3CDTF">2021-11-02T00:52:40Z</dcterms:created>
  <dcterms:modified xsi:type="dcterms:W3CDTF">2021-11-02T01:54:38Z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