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7" r:id="rId5"/>
    <p:sldId id="272" r:id="rId6"/>
    <p:sldId id="265" r:id="rId7"/>
    <p:sldId id="273" r:id="rId8"/>
    <p:sldId id="275" r:id="rId9"/>
    <p:sldId id="277" r:id="rId10"/>
    <p:sldId id="258" r:id="rId11"/>
    <p:sldId id="264" r:id="rId12"/>
    <p:sldId id="269" r:id="rId13"/>
    <p:sldId id="276" r:id="rId14"/>
  </p:sldIdLst>
  <p:sldSz cx="12188825"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280" autoAdjust="0"/>
  </p:normalViewPr>
  <p:slideViewPr>
    <p:cSldViewPr>
      <p:cViewPr varScale="1">
        <p:scale>
          <a:sx n="61" d="100"/>
          <a:sy n="61" d="100"/>
        </p:scale>
        <p:origin x="108" y="348"/>
      </p:cViewPr>
      <p:guideLst>
        <p:guide pos="3839"/>
        <p:guide orient="horz" pos="2160"/>
      </p:guideLst>
    </p:cSldViewPr>
  </p:slideViewPr>
  <p:notesTextViewPr>
    <p:cViewPr>
      <p:scale>
        <a:sx n="1" d="1"/>
        <a:sy n="1" d="1"/>
      </p:scale>
      <p:origin x="0" y="0"/>
    </p:cViewPr>
  </p:notesTextViewPr>
  <p:notesViewPr>
    <p:cSldViewPr>
      <p:cViewPr varScale="1">
        <p:scale>
          <a:sx n="88" d="100"/>
          <a:sy n="88" d="100"/>
        </p:scale>
        <p:origin x="2478"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DD89C0C2-8A3B-4968-9009-5AE0FCA939F8}" type="datetime1">
              <a:rPr lang="es-ES" smtClean="0"/>
              <a:t>30/05/2019</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9C567D4A-04CB-4EDF-8FB1-342A02FC8EC5}" type="slidenum">
              <a:rPr lang="es-ES" smtClean="0"/>
              <a:pPr algn="r" rtl="0"/>
              <a:t>‹Nº›</a:t>
            </a:fld>
            <a:endParaRPr lang="es-ES" dirty="0"/>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7A11987-E5A7-42B0-A14C-FA9C541A1496}" type="datetime1">
              <a:rPr lang="es-ES" noProof="0" smtClean="0"/>
              <a:pPr/>
              <a:t>30/05/2019</a:t>
            </a:fld>
            <a:endParaRPr lang="es-ES" noProof="0"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smtClean="0"/>
              <a:t>Haga clic para modificar el estilo de texto del patrón</a:t>
            </a:r>
          </a:p>
          <a:p>
            <a:pPr lvl="1" rtl="0"/>
            <a:r>
              <a:rPr lang="es-ES" noProof="0" dirty="0" smtClean="0"/>
              <a:t>Segundo nivel</a:t>
            </a:r>
          </a:p>
          <a:p>
            <a:pPr lvl="2" rtl="0"/>
            <a:r>
              <a:rPr lang="es-ES" noProof="0" dirty="0" smtClean="0"/>
              <a:t>Tercer nivel</a:t>
            </a:r>
          </a:p>
          <a:p>
            <a:pPr lvl="3" rtl="0"/>
            <a:r>
              <a:rPr lang="es-ES" noProof="0" dirty="0" smtClean="0"/>
              <a:t>Cuarto nivel</a:t>
            </a:r>
          </a:p>
          <a:p>
            <a:pPr lvl="4" rtl="0"/>
            <a:r>
              <a:rPr lang="es-ES" noProof="0" dirty="0" smtClean="0"/>
              <a:t>Quinto nivel</a:t>
            </a:r>
            <a:endParaRPr lang="es-ES" noProof="0" dirty="0"/>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2E61351F-DBB1-4664-ADA9-83BC7CB8848D}" type="slidenum">
              <a:rPr lang="es-ES" noProof="0" smtClean="0"/>
              <a:pPr/>
              <a:t>‹Nº›</a:t>
            </a:fld>
            <a:endParaRPr lang="es-ES" noProof="0" dirty="0"/>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E61351F-DBB1-4664-ADA9-83BC7CB8848D}" type="slidenum">
              <a:rPr lang="es-ES" smtClean="0"/>
              <a:t>1</a:t>
            </a:fld>
            <a:endParaRPr lang="es-ES" dirty="0"/>
          </a:p>
        </p:txBody>
      </p:sp>
    </p:spTree>
    <p:extLst>
      <p:ext uri="{BB962C8B-B14F-4D97-AF65-F5344CB8AC3E}">
        <p14:creationId xmlns:p14="http://schemas.microsoft.com/office/powerpoint/2010/main" val="2027149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E61351F-DBB1-4664-ADA9-83BC7CB8848D}" type="slidenum">
              <a:rPr lang="es-ES" smtClean="0"/>
              <a:pPr/>
              <a:t>2</a:t>
            </a:fld>
            <a:endParaRPr lang="es-ES" dirty="0"/>
          </a:p>
        </p:txBody>
      </p:sp>
    </p:spTree>
    <p:extLst>
      <p:ext uri="{BB962C8B-B14F-4D97-AF65-F5344CB8AC3E}">
        <p14:creationId xmlns:p14="http://schemas.microsoft.com/office/powerpoint/2010/main" val="3290684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E61351F-DBB1-4664-ADA9-83BC7CB8848D}" type="slidenum">
              <a:rPr lang="es-ES" smtClean="0"/>
              <a:pPr/>
              <a:t>3</a:t>
            </a:fld>
            <a:endParaRPr lang="es-ES" dirty="0"/>
          </a:p>
        </p:txBody>
      </p:sp>
    </p:spTree>
    <p:extLst>
      <p:ext uri="{BB962C8B-B14F-4D97-AF65-F5344CB8AC3E}">
        <p14:creationId xmlns:p14="http://schemas.microsoft.com/office/powerpoint/2010/main" val="3098775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E61351F-DBB1-4664-ADA9-83BC7CB8848D}" type="slidenum">
              <a:rPr lang="es-ES" smtClean="0"/>
              <a:pPr/>
              <a:t>4</a:t>
            </a:fld>
            <a:endParaRPr lang="es-ES" dirty="0"/>
          </a:p>
        </p:txBody>
      </p:sp>
    </p:spTree>
    <p:extLst>
      <p:ext uri="{BB962C8B-B14F-4D97-AF65-F5344CB8AC3E}">
        <p14:creationId xmlns:p14="http://schemas.microsoft.com/office/powerpoint/2010/main" val="1838134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E61351F-DBB1-4664-ADA9-83BC7CB8848D}" type="slidenum">
              <a:rPr lang="es-ES" smtClean="0"/>
              <a:pPr/>
              <a:t>5</a:t>
            </a:fld>
            <a:endParaRPr lang="es-ES" dirty="0"/>
          </a:p>
        </p:txBody>
      </p:sp>
    </p:spTree>
    <p:extLst>
      <p:ext uri="{BB962C8B-B14F-4D97-AF65-F5344CB8AC3E}">
        <p14:creationId xmlns:p14="http://schemas.microsoft.com/office/powerpoint/2010/main" val="3058519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E61351F-DBB1-4664-ADA9-83BC7CB8848D}" type="slidenum">
              <a:rPr lang="es-ES" smtClean="0"/>
              <a:pPr/>
              <a:t>7</a:t>
            </a:fld>
            <a:endParaRPr lang="es-ES" dirty="0"/>
          </a:p>
        </p:txBody>
      </p:sp>
    </p:spTree>
    <p:extLst>
      <p:ext uri="{BB962C8B-B14F-4D97-AF65-F5344CB8AC3E}">
        <p14:creationId xmlns:p14="http://schemas.microsoft.com/office/powerpoint/2010/main" val="1983552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E61351F-DBB1-4664-ADA9-83BC7CB8848D}" type="slidenum">
              <a:rPr lang="es-ES" smtClean="0"/>
              <a:pPr/>
              <a:t>8</a:t>
            </a:fld>
            <a:endParaRPr lang="es-ES" dirty="0"/>
          </a:p>
        </p:txBody>
      </p:sp>
    </p:spTree>
    <p:extLst>
      <p:ext uri="{BB962C8B-B14F-4D97-AF65-F5344CB8AC3E}">
        <p14:creationId xmlns:p14="http://schemas.microsoft.com/office/powerpoint/2010/main" val="2327652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E61351F-DBB1-4664-ADA9-83BC7CB8848D}" type="slidenum">
              <a:rPr lang="es-ES" smtClean="0"/>
              <a:pPr/>
              <a:t>9</a:t>
            </a:fld>
            <a:endParaRPr lang="es-ES" dirty="0"/>
          </a:p>
        </p:txBody>
      </p:sp>
    </p:spTree>
    <p:extLst>
      <p:ext uri="{BB962C8B-B14F-4D97-AF65-F5344CB8AC3E}">
        <p14:creationId xmlns:p14="http://schemas.microsoft.com/office/powerpoint/2010/main" val="2695145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E61351F-DBB1-4664-ADA9-83BC7CB8848D}" type="slidenum">
              <a:rPr lang="es-ES" smtClean="0"/>
              <a:pPr/>
              <a:t>10</a:t>
            </a:fld>
            <a:endParaRPr lang="es-ES" dirty="0"/>
          </a:p>
        </p:txBody>
      </p:sp>
    </p:spTree>
    <p:extLst>
      <p:ext uri="{BB962C8B-B14F-4D97-AF65-F5344CB8AC3E}">
        <p14:creationId xmlns:p14="http://schemas.microsoft.com/office/powerpoint/2010/main" val="24538832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293814" y="990600"/>
            <a:ext cx="8458200" cy="3200400"/>
          </a:xfrm>
        </p:spPr>
        <p:txBody>
          <a:bodyPr rtlCol="0">
            <a:normAutofit/>
          </a:bodyPr>
          <a:lstStyle>
            <a:lvl1pPr algn="l" rtl="0">
              <a:defRPr sz="6000"/>
            </a:lvl1pPr>
          </a:lstStyle>
          <a:p>
            <a:pPr rtl="0"/>
            <a:r>
              <a:rPr lang="es-ES" noProof="0" smtClean="0"/>
              <a:t>Haga clic para modificar el estilo de título del patrón</a:t>
            </a:r>
            <a:endParaRPr lang="es-ES" noProof="0" dirty="0"/>
          </a:p>
        </p:txBody>
      </p:sp>
      <p:sp>
        <p:nvSpPr>
          <p:cNvPr id="3" name="Subtítulo 2"/>
          <p:cNvSpPr>
            <a:spLocks noGrp="1"/>
          </p:cNvSpPr>
          <p:nvPr>
            <p:ph type="subTitle" idx="1" hasCustomPrompt="1"/>
          </p:nvPr>
        </p:nvSpPr>
        <p:spPr>
          <a:xfrm>
            <a:off x="1293813" y="4267200"/>
            <a:ext cx="8458200" cy="1371600"/>
          </a:xfrm>
        </p:spPr>
        <p:txBody>
          <a:bodyPr rtlCol="0">
            <a:normAutofit/>
          </a:bodyPr>
          <a:lstStyle>
            <a:lvl1pPr marL="0" indent="0" algn="l" rtl="0">
              <a:spcBef>
                <a:spcPts val="0"/>
              </a:spcBef>
              <a:buNone/>
              <a:defRPr sz="2400">
                <a:solidFill>
                  <a:schemeClr val="tx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r>
              <a:rPr lang="es-ES" noProof="0" dirty="0"/>
              <a:t>Haga clic para modificar el estilo de subtítulo del patrón</a:t>
            </a:r>
          </a:p>
        </p:txBody>
      </p:sp>
      <p:sp>
        <p:nvSpPr>
          <p:cNvPr id="4" name="Marcador de posición de fecha 3"/>
          <p:cNvSpPr>
            <a:spLocks noGrp="1"/>
          </p:cNvSpPr>
          <p:nvPr>
            <p:ph type="dt" sz="half" idx="10"/>
          </p:nvPr>
        </p:nvSpPr>
        <p:spPr/>
        <p:txBody>
          <a:bodyPr rtlCol="0"/>
          <a:lstStyle>
            <a:lvl1pPr algn="l" rtl="0">
              <a:defRPr sz="1100"/>
            </a:lvl1pPr>
          </a:lstStyle>
          <a:p>
            <a:fld id="{E66DA79D-E823-4104-A8ED-C191E4F80CC8}" type="datetime1">
              <a:rPr lang="es-ES" noProof="0" smtClean="0"/>
              <a:pPr/>
              <a:t>30/05/2019</a:t>
            </a:fld>
            <a:endParaRPr lang="es-ES" noProof="0" dirty="0"/>
          </a:p>
        </p:txBody>
      </p:sp>
      <p:sp>
        <p:nvSpPr>
          <p:cNvPr id="5" name="Marcador de posición de pie de página 4"/>
          <p:cNvSpPr>
            <a:spLocks noGrp="1"/>
          </p:cNvSpPr>
          <p:nvPr>
            <p:ph type="ftr" sz="quarter" idx="11"/>
          </p:nvPr>
        </p:nvSpPr>
        <p:spPr/>
        <p:txBody>
          <a:bodyPr rtlCol="0"/>
          <a:lstStyle>
            <a:lvl1pPr algn="ctr" rtl="0">
              <a:defRPr sz="1100"/>
            </a:lvl1pPr>
          </a:lstStyle>
          <a:p>
            <a:endParaRPr lang="es-ES" noProof="0" dirty="0"/>
          </a:p>
        </p:txBody>
      </p:sp>
      <p:sp>
        <p:nvSpPr>
          <p:cNvPr id="6" name="Marcador de posición de número de diapositiva 5"/>
          <p:cNvSpPr>
            <a:spLocks noGrp="1"/>
          </p:cNvSpPr>
          <p:nvPr>
            <p:ph type="sldNum" sz="quarter" idx="12"/>
          </p:nvPr>
        </p:nvSpPr>
        <p:spPr/>
        <p:txBody>
          <a:bodyPr rtlCol="0"/>
          <a:lstStyle>
            <a:lvl1pPr algn="r" rtl="0">
              <a:defRPr sz="1100"/>
            </a:lvl1pPr>
          </a:lstStyle>
          <a:p>
            <a:fld id="{81FEFA0A-2F20-4B60-98C6-5FFDA469AA1C}" type="slidenum">
              <a:rPr lang="es-ES" noProof="0" smtClean="0"/>
              <a:pPr/>
              <a:t>‹Nº›</a:t>
            </a:fld>
            <a:endParaRPr lang="es-ES" noProof="0" dirty="0"/>
          </a:p>
        </p:txBody>
      </p:sp>
    </p:spTree>
    <p:extLst>
      <p:ext uri="{BB962C8B-B14F-4D97-AF65-F5344CB8AC3E}">
        <p14:creationId xmlns:p14="http://schemas.microsoft.com/office/powerpoint/2010/main" val="241353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marL="1600200" algn="l" rtl="0">
              <a:defRPr/>
            </a:lvl6pPr>
            <a:lvl7pPr marL="1874520" algn="l" rtl="0">
              <a:defRPr/>
            </a:lvl7pPr>
            <a:lvl8pPr marL="2148840" algn="l" rtl="0">
              <a:defRPr/>
            </a:lvl8pPr>
            <a:lvl9pPr marL="2423160" algn="l" rtl="0">
              <a:defRPr/>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lgn="l" rtl="0">
              <a:defRPr sz="1100"/>
            </a:lvl1pPr>
          </a:lstStyle>
          <a:p>
            <a:fld id="{8434143F-C8A2-48B6-A8F6-7D05156B30FB}" type="datetime1">
              <a:rPr lang="es-ES" noProof="0" smtClean="0"/>
              <a:pPr/>
              <a:t>30/05/2019</a:t>
            </a:fld>
            <a:endParaRPr lang="es-ES" noProof="0" dirty="0"/>
          </a:p>
        </p:txBody>
      </p:sp>
      <p:sp>
        <p:nvSpPr>
          <p:cNvPr id="5" name="Marcador de posición de pie de página 4"/>
          <p:cNvSpPr>
            <a:spLocks noGrp="1"/>
          </p:cNvSpPr>
          <p:nvPr>
            <p:ph type="ftr" sz="quarter" idx="11"/>
          </p:nvPr>
        </p:nvSpPr>
        <p:spPr/>
        <p:txBody>
          <a:bodyPr rtlCol="0"/>
          <a:lstStyle>
            <a:lvl1pPr algn="ctr" rtl="0">
              <a:defRPr sz="1100"/>
            </a:lvl1pPr>
          </a:lstStyle>
          <a:p>
            <a:endParaRPr lang="es-ES" noProof="0" dirty="0"/>
          </a:p>
        </p:txBody>
      </p:sp>
      <p:sp>
        <p:nvSpPr>
          <p:cNvPr id="6" name="Marcador de posición de número de diapositiva 5"/>
          <p:cNvSpPr>
            <a:spLocks noGrp="1"/>
          </p:cNvSpPr>
          <p:nvPr>
            <p:ph type="sldNum" sz="quarter" idx="12"/>
          </p:nvPr>
        </p:nvSpPr>
        <p:spPr/>
        <p:txBody>
          <a:bodyPr rtlCol="0"/>
          <a:lstStyle>
            <a:lvl1pPr algn="r" rtl="0">
              <a:defRPr sz="1100"/>
            </a:lvl1pPr>
          </a:lstStyle>
          <a:p>
            <a:fld id="{81FEFA0A-2F20-4B60-98C6-5FFDA469AA1C}" type="slidenum">
              <a:rPr lang="es-ES" noProof="0" smtClean="0"/>
              <a:pPr/>
              <a:t>‹Nº›</a:t>
            </a:fld>
            <a:endParaRPr lang="es-ES" noProof="0" dirty="0"/>
          </a:p>
        </p:txBody>
      </p:sp>
    </p:spTree>
    <p:extLst>
      <p:ext uri="{BB962C8B-B14F-4D97-AF65-F5344CB8AC3E}">
        <p14:creationId xmlns:p14="http://schemas.microsoft.com/office/powerpoint/2010/main" val="285757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752014" y="381000"/>
            <a:ext cx="1904998" cy="5791200"/>
          </a:xfrm>
        </p:spPr>
        <p:txBody>
          <a:bodyPr vert="eaVert"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93814" y="381000"/>
            <a:ext cx="8305800" cy="57912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lgn="l" rtl="0">
              <a:defRPr sz="1100"/>
            </a:lvl1pPr>
          </a:lstStyle>
          <a:p>
            <a:fld id="{DB9FA088-74BC-468F-8C7E-EFAB85AD81C0}" type="datetime1">
              <a:rPr lang="es-ES" noProof="0" smtClean="0"/>
              <a:pPr/>
              <a:t>30/05/2019</a:t>
            </a:fld>
            <a:endParaRPr lang="es-ES" noProof="0" dirty="0"/>
          </a:p>
        </p:txBody>
      </p:sp>
      <p:sp>
        <p:nvSpPr>
          <p:cNvPr id="5" name="Marcador de posición de pie de página 4"/>
          <p:cNvSpPr>
            <a:spLocks noGrp="1"/>
          </p:cNvSpPr>
          <p:nvPr>
            <p:ph type="ftr" sz="quarter" idx="11"/>
          </p:nvPr>
        </p:nvSpPr>
        <p:spPr/>
        <p:txBody>
          <a:bodyPr rtlCol="0"/>
          <a:lstStyle>
            <a:lvl1pPr algn="ctr" rtl="0">
              <a:defRPr sz="1100"/>
            </a:lvl1pPr>
          </a:lstStyle>
          <a:p>
            <a:endParaRPr lang="es-ES" noProof="0" dirty="0"/>
          </a:p>
        </p:txBody>
      </p:sp>
      <p:sp>
        <p:nvSpPr>
          <p:cNvPr id="6" name="Marcador de posición de número de diapositiva 5"/>
          <p:cNvSpPr>
            <a:spLocks noGrp="1"/>
          </p:cNvSpPr>
          <p:nvPr>
            <p:ph type="sldNum" sz="quarter" idx="12"/>
          </p:nvPr>
        </p:nvSpPr>
        <p:spPr/>
        <p:txBody>
          <a:bodyPr rtlCol="0"/>
          <a:lstStyle>
            <a:lvl1pPr algn="r" rtl="0">
              <a:defRPr sz="1100"/>
            </a:lvl1pPr>
          </a:lstStyle>
          <a:p>
            <a:fld id="{81FEFA0A-2F20-4B60-98C6-5FFDA469AA1C}" type="slidenum">
              <a:rPr lang="es-ES" noProof="0" smtClean="0"/>
              <a:pPr/>
              <a:t>‹Nº›</a:t>
            </a:fld>
            <a:endParaRPr lang="es-ES" noProof="0" dirty="0"/>
          </a:p>
        </p:txBody>
      </p:sp>
    </p:spTree>
    <p:extLst>
      <p:ext uri="{BB962C8B-B14F-4D97-AF65-F5344CB8AC3E}">
        <p14:creationId xmlns:p14="http://schemas.microsoft.com/office/powerpoint/2010/main" val="213226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lgn="l" rtl="0">
              <a:defRPr sz="1100"/>
            </a:lvl1pPr>
          </a:lstStyle>
          <a:p>
            <a:fld id="{6C2D17A2-60B9-457D-B66A-D1847C001F8A}" type="datetime1">
              <a:rPr lang="es-ES" noProof="0" smtClean="0"/>
              <a:pPr/>
              <a:t>30/05/2019</a:t>
            </a:fld>
            <a:endParaRPr lang="es-ES" noProof="0" dirty="0"/>
          </a:p>
        </p:txBody>
      </p:sp>
      <p:sp>
        <p:nvSpPr>
          <p:cNvPr id="5" name="Marcador de posición de pie de página 4"/>
          <p:cNvSpPr>
            <a:spLocks noGrp="1"/>
          </p:cNvSpPr>
          <p:nvPr>
            <p:ph type="ftr" sz="quarter" idx="11"/>
          </p:nvPr>
        </p:nvSpPr>
        <p:spPr/>
        <p:txBody>
          <a:bodyPr rtlCol="0"/>
          <a:lstStyle>
            <a:lvl1pPr algn="ctr" rtl="0">
              <a:defRPr sz="1100"/>
            </a:lvl1pPr>
          </a:lstStyle>
          <a:p>
            <a:endParaRPr lang="es-ES" noProof="0" dirty="0"/>
          </a:p>
        </p:txBody>
      </p:sp>
      <p:sp>
        <p:nvSpPr>
          <p:cNvPr id="6" name="Marcador de posición de número de diapositiva 5"/>
          <p:cNvSpPr>
            <a:spLocks noGrp="1"/>
          </p:cNvSpPr>
          <p:nvPr>
            <p:ph type="sldNum" sz="quarter" idx="12"/>
          </p:nvPr>
        </p:nvSpPr>
        <p:spPr/>
        <p:txBody>
          <a:bodyPr rtlCol="0"/>
          <a:lstStyle>
            <a:lvl1pPr algn="r" rtl="0">
              <a:defRPr sz="1100"/>
            </a:lvl1pPr>
          </a:lstStyle>
          <a:p>
            <a:fld id="{81FEFA0A-2F20-4B60-98C6-5FFDA469AA1C}" type="slidenum">
              <a:rPr lang="es-ES" noProof="0" smtClean="0"/>
              <a:pPr/>
              <a:t>‹Nº›</a:t>
            </a:fld>
            <a:endParaRPr lang="es-ES" noProof="0" dirty="0"/>
          </a:p>
        </p:txBody>
      </p:sp>
    </p:spTree>
    <p:extLst>
      <p:ext uri="{BB962C8B-B14F-4D97-AF65-F5344CB8AC3E}">
        <p14:creationId xmlns:p14="http://schemas.microsoft.com/office/powerpoint/2010/main" val="159476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293813" y="2057400"/>
            <a:ext cx="8458201" cy="2666999"/>
          </a:xfrm>
        </p:spPr>
        <p:txBody>
          <a:bodyPr rtlCol="0" anchor="b">
            <a:normAutofit/>
          </a:bodyPr>
          <a:lstStyle>
            <a:lvl1pPr algn="l" rtl="0">
              <a:defRPr sz="4800" b="0" i="0" cap="none" baseline="0"/>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293813" y="4876800"/>
            <a:ext cx="8458201" cy="1143000"/>
          </a:xfrm>
        </p:spPr>
        <p:txBody>
          <a:bodyPr rtlCol="0" anchor="t">
            <a:normAutofit/>
          </a:bodyPr>
          <a:lstStyle>
            <a:lvl1pPr marL="0" indent="0" algn="l" rtl="0">
              <a:spcBef>
                <a:spcPts val="0"/>
              </a:spcBef>
              <a:buNone/>
              <a:defRPr sz="2400">
                <a:solidFill>
                  <a:schemeClr val="tx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es-ES" noProof="0" smtClean="0"/>
              <a:t>Editar el estilo de texto del patrón</a:t>
            </a:r>
          </a:p>
        </p:txBody>
      </p:sp>
      <p:sp>
        <p:nvSpPr>
          <p:cNvPr id="4" name="Marcador de posición de fecha 3"/>
          <p:cNvSpPr>
            <a:spLocks noGrp="1"/>
          </p:cNvSpPr>
          <p:nvPr>
            <p:ph type="dt" sz="half" idx="10"/>
          </p:nvPr>
        </p:nvSpPr>
        <p:spPr/>
        <p:txBody>
          <a:bodyPr rtlCol="0"/>
          <a:lstStyle>
            <a:lvl1pPr algn="l" rtl="0">
              <a:defRPr sz="1100"/>
            </a:lvl1pPr>
          </a:lstStyle>
          <a:p>
            <a:fld id="{2257D1E0-AEB8-403B-A545-17921D9FC2DD}" type="datetime1">
              <a:rPr lang="es-ES" noProof="0" smtClean="0"/>
              <a:pPr/>
              <a:t>30/05/2019</a:t>
            </a:fld>
            <a:endParaRPr lang="es-ES" noProof="0" dirty="0"/>
          </a:p>
        </p:txBody>
      </p:sp>
      <p:sp>
        <p:nvSpPr>
          <p:cNvPr id="5" name="Marcador de posición de pie de página 4"/>
          <p:cNvSpPr>
            <a:spLocks noGrp="1"/>
          </p:cNvSpPr>
          <p:nvPr>
            <p:ph type="ftr" sz="quarter" idx="11"/>
          </p:nvPr>
        </p:nvSpPr>
        <p:spPr/>
        <p:txBody>
          <a:bodyPr rtlCol="0"/>
          <a:lstStyle>
            <a:lvl1pPr algn="ctr" rtl="0">
              <a:defRPr sz="1100"/>
            </a:lvl1pPr>
          </a:lstStyle>
          <a:p>
            <a:endParaRPr lang="es-ES" noProof="0" dirty="0"/>
          </a:p>
        </p:txBody>
      </p:sp>
      <p:sp>
        <p:nvSpPr>
          <p:cNvPr id="6" name="Marcador de posición de número de diapositiva 5"/>
          <p:cNvSpPr>
            <a:spLocks noGrp="1"/>
          </p:cNvSpPr>
          <p:nvPr>
            <p:ph type="sldNum" sz="quarter" idx="12"/>
          </p:nvPr>
        </p:nvSpPr>
        <p:spPr/>
        <p:txBody>
          <a:bodyPr rtlCol="0"/>
          <a:lstStyle>
            <a:lvl1pPr algn="r" rtl="0">
              <a:defRPr sz="1100"/>
            </a:lvl1pPr>
          </a:lstStyle>
          <a:p>
            <a:fld id="{81FEFA0A-2F20-4B60-98C6-5FFDA469AA1C}" type="slidenum">
              <a:rPr lang="es-ES" noProof="0" smtClean="0"/>
              <a:pPr/>
              <a:t>‹Nº›</a:t>
            </a:fld>
            <a:endParaRPr lang="es-ES" noProof="0" dirty="0"/>
          </a:p>
        </p:txBody>
      </p:sp>
    </p:spTree>
    <p:extLst>
      <p:ext uri="{BB962C8B-B14F-4D97-AF65-F5344CB8AC3E}">
        <p14:creationId xmlns:p14="http://schemas.microsoft.com/office/powerpoint/2010/main" val="33786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sz="half" idx="1"/>
          </p:nvPr>
        </p:nvSpPr>
        <p:spPr>
          <a:xfrm>
            <a:off x="1293812" y="1676400"/>
            <a:ext cx="4700016" cy="4495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contenido 3"/>
          <p:cNvSpPr>
            <a:spLocks noGrp="1"/>
          </p:cNvSpPr>
          <p:nvPr>
            <p:ph sz="half" idx="2"/>
          </p:nvPr>
        </p:nvSpPr>
        <p:spPr>
          <a:xfrm>
            <a:off x="6202035" y="1676401"/>
            <a:ext cx="4700016" cy="4495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fecha 4"/>
          <p:cNvSpPr>
            <a:spLocks noGrp="1"/>
          </p:cNvSpPr>
          <p:nvPr>
            <p:ph type="dt" sz="half" idx="10"/>
          </p:nvPr>
        </p:nvSpPr>
        <p:spPr/>
        <p:txBody>
          <a:bodyPr rtlCol="0"/>
          <a:lstStyle>
            <a:lvl1pPr algn="l" rtl="0">
              <a:defRPr sz="1100"/>
            </a:lvl1pPr>
          </a:lstStyle>
          <a:p>
            <a:fld id="{D0300741-58DE-49C0-A5D3-7F27D1D091F0}" type="datetime1">
              <a:rPr lang="es-ES" noProof="0" smtClean="0"/>
              <a:pPr/>
              <a:t>30/05/2019</a:t>
            </a:fld>
            <a:endParaRPr lang="es-ES" noProof="0" dirty="0"/>
          </a:p>
        </p:txBody>
      </p:sp>
      <p:sp>
        <p:nvSpPr>
          <p:cNvPr id="6" name="Marcador de posición de pie de página 5"/>
          <p:cNvSpPr>
            <a:spLocks noGrp="1"/>
          </p:cNvSpPr>
          <p:nvPr>
            <p:ph type="ftr" sz="quarter" idx="11"/>
          </p:nvPr>
        </p:nvSpPr>
        <p:spPr/>
        <p:txBody>
          <a:bodyPr rtlCol="0"/>
          <a:lstStyle>
            <a:lvl1pPr algn="ctr" rtl="0">
              <a:defRPr sz="1100"/>
            </a:lvl1pPr>
          </a:lstStyle>
          <a:p>
            <a:endParaRPr lang="es-ES" noProof="0" dirty="0"/>
          </a:p>
        </p:txBody>
      </p:sp>
      <p:sp>
        <p:nvSpPr>
          <p:cNvPr id="7" name="Marcador de posición de número de diapositiva 6"/>
          <p:cNvSpPr>
            <a:spLocks noGrp="1"/>
          </p:cNvSpPr>
          <p:nvPr>
            <p:ph type="sldNum" sz="quarter" idx="12"/>
          </p:nvPr>
        </p:nvSpPr>
        <p:spPr/>
        <p:txBody>
          <a:bodyPr rtlCol="0"/>
          <a:lstStyle>
            <a:lvl1pPr algn="r" rtl="0">
              <a:defRPr sz="1100"/>
            </a:lvl1pPr>
          </a:lstStyle>
          <a:p>
            <a:fld id="{81FEFA0A-2F20-4B60-98C6-5FFDA469AA1C}" type="slidenum">
              <a:rPr lang="es-ES" noProof="0" smtClean="0"/>
              <a:pPr/>
              <a:t>‹Nº›</a:t>
            </a:fld>
            <a:endParaRPr lang="es-ES" noProof="0" dirty="0"/>
          </a:p>
        </p:txBody>
      </p:sp>
    </p:spTree>
    <p:extLst>
      <p:ext uri="{BB962C8B-B14F-4D97-AF65-F5344CB8AC3E}">
        <p14:creationId xmlns:p14="http://schemas.microsoft.com/office/powerpoint/2010/main" val="3107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293813" y="1676399"/>
            <a:ext cx="4701142" cy="762001"/>
          </a:xfrm>
        </p:spPr>
        <p:txBody>
          <a:bodyPr rtlCol="0" anchor="ctr">
            <a:noAutofit/>
          </a:bodyP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smtClean="0"/>
              <a:t>Editar el estilo de texto del patrón</a:t>
            </a:r>
          </a:p>
        </p:txBody>
      </p:sp>
      <p:sp>
        <p:nvSpPr>
          <p:cNvPr id="4" name="Marcador de posición de contenido 3"/>
          <p:cNvSpPr>
            <a:spLocks noGrp="1"/>
          </p:cNvSpPr>
          <p:nvPr>
            <p:ph sz="half" idx="2"/>
          </p:nvPr>
        </p:nvSpPr>
        <p:spPr>
          <a:xfrm>
            <a:off x="1293813" y="2516457"/>
            <a:ext cx="4701142" cy="3655743"/>
          </a:xfrm>
        </p:spPr>
        <p:txBody>
          <a:bodyPr rtlCol="0"/>
          <a:lstStyle>
            <a:lvl1pPr algn="l" rtl="0">
              <a:defRPr sz="22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texto 4"/>
          <p:cNvSpPr>
            <a:spLocks noGrp="1"/>
          </p:cNvSpPr>
          <p:nvPr>
            <p:ph type="body" sz="quarter" idx="3"/>
          </p:nvPr>
        </p:nvSpPr>
        <p:spPr>
          <a:xfrm>
            <a:off x="6191754" y="1676399"/>
            <a:ext cx="4703259" cy="762001"/>
          </a:xfrm>
        </p:spPr>
        <p:txBody>
          <a:bodyPr rtlCol="0" anchor="ctr">
            <a:noAutofit/>
          </a:bodyP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smtClean="0"/>
              <a:t>Editar el estilo de texto del patrón</a:t>
            </a:r>
          </a:p>
        </p:txBody>
      </p:sp>
      <p:sp>
        <p:nvSpPr>
          <p:cNvPr id="6" name="Marcador de posición de contenido 5"/>
          <p:cNvSpPr>
            <a:spLocks noGrp="1"/>
          </p:cNvSpPr>
          <p:nvPr>
            <p:ph sz="quarter" idx="4"/>
          </p:nvPr>
        </p:nvSpPr>
        <p:spPr>
          <a:xfrm>
            <a:off x="6191754" y="2516457"/>
            <a:ext cx="4703259" cy="3655743"/>
          </a:xfrm>
        </p:spPr>
        <p:txBody>
          <a:bodyPr rtlCol="0"/>
          <a:lstStyle>
            <a:lvl1pPr algn="l" rtl="0">
              <a:defRPr sz="22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7" name="Marcador de posición de fecha 6"/>
          <p:cNvSpPr>
            <a:spLocks noGrp="1"/>
          </p:cNvSpPr>
          <p:nvPr>
            <p:ph type="dt" sz="half" idx="10"/>
          </p:nvPr>
        </p:nvSpPr>
        <p:spPr/>
        <p:txBody>
          <a:bodyPr rtlCol="0"/>
          <a:lstStyle>
            <a:lvl1pPr algn="l" rtl="0">
              <a:defRPr sz="1100"/>
            </a:lvl1pPr>
          </a:lstStyle>
          <a:p>
            <a:fld id="{6B4620AA-05C3-434F-A6B4-531532F7DC39}" type="datetime1">
              <a:rPr lang="es-ES" noProof="0" smtClean="0"/>
              <a:pPr/>
              <a:t>30/05/2019</a:t>
            </a:fld>
            <a:endParaRPr lang="es-ES" noProof="0" dirty="0"/>
          </a:p>
        </p:txBody>
      </p:sp>
      <p:sp>
        <p:nvSpPr>
          <p:cNvPr id="8" name="Marcador de posición de pie de página 7"/>
          <p:cNvSpPr>
            <a:spLocks noGrp="1"/>
          </p:cNvSpPr>
          <p:nvPr>
            <p:ph type="ftr" sz="quarter" idx="11"/>
          </p:nvPr>
        </p:nvSpPr>
        <p:spPr/>
        <p:txBody>
          <a:bodyPr rtlCol="0"/>
          <a:lstStyle>
            <a:lvl1pPr algn="ctr" rtl="0">
              <a:defRPr sz="1100"/>
            </a:lvl1pPr>
          </a:lstStyle>
          <a:p>
            <a:endParaRPr lang="es-ES" noProof="0" dirty="0"/>
          </a:p>
        </p:txBody>
      </p:sp>
      <p:sp>
        <p:nvSpPr>
          <p:cNvPr id="9" name="Marcador de posición de número de diapositiva 8"/>
          <p:cNvSpPr>
            <a:spLocks noGrp="1"/>
          </p:cNvSpPr>
          <p:nvPr>
            <p:ph type="sldNum" sz="quarter" idx="12"/>
          </p:nvPr>
        </p:nvSpPr>
        <p:spPr/>
        <p:txBody>
          <a:bodyPr rtlCol="0"/>
          <a:lstStyle>
            <a:lvl1pPr algn="r" rtl="0">
              <a:defRPr sz="1100"/>
            </a:lvl1pPr>
          </a:lstStyle>
          <a:p>
            <a:fld id="{81FEFA0A-2F20-4B60-98C6-5FFDA469AA1C}" type="slidenum">
              <a:rPr lang="es-ES" noProof="0" smtClean="0"/>
              <a:pPr/>
              <a:t>‹Nº›</a:t>
            </a:fld>
            <a:endParaRPr lang="es-ES" noProof="0" dirty="0"/>
          </a:p>
        </p:txBody>
      </p:sp>
    </p:spTree>
    <p:extLst>
      <p:ext uri="{BB962C8B-B14F-4D97-AF65-F5344CB8AC3E}">
        <p14:creationId xmlns:p14="http://schemas.microsoft.com/office/powerpoint/2010/main" val="168855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lgn="l" rtl="0">
              <a:defRPr sz="1100"/>
            </a:lvl1pPr>
          </a:lstStyle>
          <a:p>
            <a:fld id="{2FA827FD-0E1D-4E93-A412-9AA2943EB687}" type="datetime1">
              <a:rPr lang="es-ES" noProof="0" smtClean="0"/>
              <a:pPr/>
              <a:t>30/05/2019</a:t>
            </a:fld>
            <a:endParaRPr lang="es-ES" noProof="0" dirty="0"/>
          </a:p>
        </p:txBody>
      </p:sp>
      <p:sp>
        <p:nvSpPr>
          <p:cNvPr id="4" name="Marcador de posición de pie de página 3"/>
          <p:cNvSpPr>
            <a:spLocks noGrp="1"/>
          </p:cNvSpPr>
          <p:nvPr>
            <p:ph type="ftr" sz="quarter" idx="11"/>
          </p:nvPr>
        </p:nvSpPr>
        <p:spPr/>
        <p:txBody>
          <a:bodyPr rtlCol="0"/>
          <a:lstStyle>
            <a:lvl1pPr algn="ctr" rtl="0">
              <a:defRPr sz="1100"/>
            </a:lvl1pPr>
          </a:lstStyle>
          <a:p>
            <a:endParaRPr lang="es-ES" noProof="0" dirty="0"/>
          </a:p>
        </p:txBody>
      </p:sp>
      <p:sp>
        <p:nvSpPr>
          <p:cNvPr id="5" name="Marcador de posición de número de diapositiva 4"/>
          <p:cNvSpPr>
            <a:spLocks noGrp="1"/>
          </p:cNvSpPr>
          <p:nvPr>
            <p:ph type="sldNum" sz="quarter" idx="12"/>
          </p:nvPr>
        </p:nvSpPr>
        <p:spPr/>
        <p:txBody>
          <a:bodyPr rtlCol="0"/>
          <a:lstStyle>
            <a:lvl1pPr algn="r" rtl="0">
              <a:defRPr sz="1100"/>
            </a:lvl1pPr>
          </a:lstStyle>
          <a:p>
            <a:fld id="{81FEFA0A-2F20-4B60-98C6-5FFDA469AA1C}" type="slidenum">
              <a:rPr lang="es-ES" noProof="0" smtClean="0"/>
              <a:pPr/>
              <a:t>‹Nº›</a:t>
            </a:fld>
            <a:endParaRPr lang="es-ES" noProof="0" dirty="0"/>
          </a:p>
        </p:txBody>
      </p:sp>
    </p:spTree>
    <p:extLst>
      <p:ext uri="{BB962C8B-B14F-4D97-AF65-F5344CB8AC3E}">
        <p14:creationId xmlns:p14="http://schemas.microsoft.com/office/powerpoint/2010/main" val="326159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lgn="l" rtl="0">
              <a:defRPr sz="1100"/>
            </a:lvl1pPr>
          </a:lstStyle>
          <a:p>
            <a:fld id="{FB46F9EF-77D6-407D-964B-B1456DA7E1A1}" type="datetime1">
              <a:rPr lang="es-ES" noProof="0" smtClean="0"/>
              <a:pPr/>
              <a:t>30/05/2019</a:t>
            </a:fld>
            <a:endParaRPr lang="es-ES" noProof="0" dirty="0"/>
          </a:p>
        </p:txBody>
      </p:sp>
      <p:sp>
        <p:nvSpPr>
          <p:cNvPr id="3" name="Marcador de posición de pie de página 2"/>
          <p:cNvSpPr>
            <a:spLocks noGrp="1"/>
          </p:cNvSpPr>
          <p:nvPr>
            <p:ph type="ftr" sz="quarter" idx="11"/>
          </p:nvPr>
        </p:nvSpPr>
        <p:spPr/>
        <p:txBody>
          <a:bodyPr rtlCol="0"/>
          <a:lstStyle>
            <a:lvl1pPr algn="ctr" rtl="0">
              <a:defRPr sz="1100"/>
            </a:lvl1pPr>
          </a:lstStyle>
          <a:p>
            <a:endParaRPr lang="es-ES" noProof="0" dirty="0"/>
          </a:p>
        </p:txBody>
      </p:sp>
      <p:sp>
        <p:nvSpPr>
          <p:cNvPr id="4" name="Marcador de posición de número de diapositiva 3"/>
          <p:cNvSpPr>
            <a:spLocks noGrp="1"/>
          </p:cNvSpPr>
          <p:nvPr>
            <p:ph type="sldNum" sz="quarter" idx="12"/>
          </p:nvPr>
        </p:nvSpPr>
        <p:spPr/>
        <p:txBody>
          <a:bodyPr rtlCol="0"/>
          <a:lstStyle>
            <a:lvl1pPr algn="r" rtl="0">
              <a:defRPr sz="1100"/>
            </a:lvl1pPr>
          </a:lstStyle>
          <a:p>
            <a:fld id="{81FEFA0A-2F20-4B60-98C6-5FFDA469AA1C}" type="slidenum">
              <a:rPr lang="es-ES" noProof="0" smtClean="0"/>
              <a:pPr/>
              <a:t>‹Nº›</a:t>
            </a:fld>
            <a:endParaRPr lang="es-ES" noProof="0" dirty="0"/>
          </a:p>
        </p:txBody>
      </p:sp>
    </p:spTree>
    <p:extLst>
      <p:ext uri="{BB962C8B-B14F-4D97-AF65-F5344CB8AC3E}">
        <p14:creationId xmlns:p14="http://schemas.microsoft.com/office/powerpoint/2010/main" val="74339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7770811" y="1676400"/>
            <a:ext cx="3810000" cy="2438400"/>
          </a:xfrm>
        </p:spPr>
        <p:txBody>
          <a:bodyPr rtlCol="0" anchor="b">
            <a:normAutofit/>
          </a:bodyPr>
          <a:lstStyle>
            <a:lvl1pPr algn="l" rtl="0">
              <a:defRPr sz="3200" b="0"/>
            </a:lvl1pPr>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a:xfrm>
            <a:off x="1293813" y="685800"/>
            <a:ext cx="6172200" cy="54864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texto 3"/>
          <p:cNvSpPr>
            <a:spLocks noGrp="1"/>
          </p:cNvSpPr>
          <p:nvPr>
            <p:ph type="body" sz="half" idx="2"/>
          </p:nvPr>
        </p:nvSpPr>
        <p:spPr>
          <a:xfrm>
            <a:off x="7770811" y="4191000"/>
            <a:ext cx="3810000" cy="1524000"/>
          </a:xfrm>
        </p:spPr>
        <p:txBody>
          <a:bodyPr rtlCol="0">
            <a:normAutofit/>
          </a:bodyPr>
          <a:lstStyle>
            <a:lvl1pPr marL="0" indent="0" algn="l" rtl="0">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s-ES" noProof="0" smtClean="0"/>
              <a:t>Editar el estilo de texto del patrón</a:t>
            </a:r>
          </a:p>
        </p:txBody>
      </p:sp>
      <p:sp>
        <p:nvSpPr>
          <p:cNvPr id="5" name="Marcador de posición de fecha 4"/>
          <p:cNvSpPr>
            <a:spLocks noGrp="1"/>
          </p:cNvSpPr>
          <p:nvPr>
            <p:ph type="dt" sz="half" idx="10"/>
          </p:nvPr>
        </p:nvSpPr>
        <p:spPr/>
        <p:txBody>
          <a:bodyPr rtlCol="0"/>
          <a:lstStyle>
            <a:lvl1pPr algn="l" rtl="0">
              <a:defRPr sz="1100"/>
            </a:lvl1pPr>
          </a:lstStyle>
          <a:p>
            <a:fld id="{FEEC843C-9354-4D56-838F-2D6DB296097C}" type="datetime1">
              <a:rPr lang="es-ES" noProof="0" smtClean="0"/>
              <a:pPr/>
              <a:t>30/05/2019</a:t>
            </a:fld>
            <a:endParaRPr lang="es-ES" noProof="0" dirty="0"/>
          </a:p>
        </p:txBody>
      </p:sp>
      <p:sp>
        <p:nvSpPr>
          <p:cNvPr id="6" name="Marcador de posición de pie de página 5"/>
          <p:cNvSpPr>
            <a:spLocks noGrp="1"/>
          </p:cNvSpPr>
          <p:nvPr>
            <p:ph type="ftr" sz="quarter" idx="11"/>
          </p:nvPr>
        </p:nvSpPr>
        <p:spPr/>
        <p:txBody>
          <a:bodyPr rtlCol="0"/>
          <a:lstStyle>
            <a:lvl1pPr algn="ctr" rtl="0">
              <a:defRPr sz="1100"/>
            </a:lvl1pPr>
          </a:lstStyle>
          <a:p>
            <a:endParaRPr lang="es-ES" noProof="0" dirty="0"/>
          </a:p>
        </p:txBody>
      </p:sp>
      <p:sp>
        <p:nvSpPr>
          <p:cNvPr id="7" name="Marcador de posición de número de diapositiva 6"/>
          <p:cNvSpPr>
            <a:spLocks noGrp="1"/>
          </p:cNvSpPr>
          <p:nvPr>
            <p:ph type="sldNum" sz="quarter" idx="12"/>
          </p:nvPr>
        </p:nvSpPr>
        <p:spPr/>
        <p:txBody>
          <a:bodyPr rtlCol="0"/>
          <a:lstStyle>
            <a:lvl1pPr algn="r" rtl="0">
              <a:defRPr sz="1100"/>
            </a:lvl1pPr>
          </a:lstStyle>
          <a:p>
            <a:fld id="{81FEFA0A-2F20-4B60-98C6-5FFDA469AA1C}" type="slidenum">
              <a:rPr lang="es-ES" noProof="0" smtClean="0"/>
              <a:pPr/>
              <a:t>‹Nº›</a:t>
            </a:fld>
            <a:endParaRPr lang="es-ES" noProof="0" dirty="0"/>
          </a:p>
        </p:txBody>
      </p:sp>
    </p:spTree>
    <p:extLst>
      <p:ext uri="{BB962C8B-B14F-4D97-AF65-F5344CB8AC3E}">
        <p14:creationId xmlns:p14="http://schemas.microsoft.com/office/powerpoint/2010/main" val="82885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7770812" y="1676400"/>
            <a:ext cx="3810000" cy="2438400"/>
          </a:xfrm>
        </p:spPr>
        <p:txBody>
          <a:bodyPr rtlCol="0" anchor="b">
            <a:noAutofit/>
          </a:bodyPr>
          <a:lstStyle>
            <a:lvl1pPr algn="l" rtl="0">
              <a:defRPr sz="3200" b="0"/>
            </a:lvl1pPr>
          </a:lstStyle>
          <a:p>
            <a:pPr rtl="0"/>
            <a:r>
              <a:rPr lang="es-ES" noProof="0" smtClean="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1522412" y="0"/>
            <a:ext cx="5943601" cy="6858000"/>
          </a:xfrm>
        </p:spPr>
        <p:txBody>
          <a:bodyPr tIns="914400"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s-ES" noProof="0" smtClean="0"/>
              <a:t>Haga clic en el icono para agregar una imagen</a:t>
            </a:r>
            <a:endParaRPr lang="es-ES" noProof="0" dirty="0"/>
          </a:p>
        </p:txBody>
      </p:sp>
      <p:sp>
        <p:nvSpPr>
          <p:cNvPr id="4" name="Marcador de posición de texto 3"/>
          <p:cNvSpPr>
            <a:spLocks noGrp="1"/>
          </p:cNvSpPr>
          <p:nvPr>
            <p:ph type="body" sz="half" idx="2"/>
          </p:nvPr>
        </p:nvSpPr>
        <p:spPr>
          <a:xfrm>
            <a:off x="7770812" y="4191000"/>
            <a:ext cx="3810000" cy="1524000"/>
          </a:xfrm>
        </p:spPr>
        <p:txBody>
          <a:bodyPr rtlCol="0">
            <a:normAutofit/>
          </a:bodyPr>
          <a:lstStyle>
            <a:lvl1pPr marL="0" indent="0" algn="l" rtl="0">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s-ES" noProof="0" smtClean="0"/>
              <a:t>Editar el estilo de texto del patrón</a:t>
            </a:r>
          </a:p>
        </p:txBody>
      </p:sp>
    </p:spTree>
    <p:extLst>
      <p:ext uri="{BB962C8B-B14F-4D97-AF65-F5344CB8AC3E}">
        <p14:creationId xmlns:p14="http://schemas.microsoft.com/office/powerpoint/2010/main" val="38394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ángulo 6"/>
          <p:cNvSpPr/>
          <p:nvPr/>
        </p:nvSpPr>
        <p:spPr>
          <a:xfrm>
            <a:off x="912812" y="8467"/>
            <a:ext cx="11352212" cy="6858000"/>
          </a:xfrm>
          <a:prstGeom prst="rect">
            <a:avLst/>
          </a:prstGeom>
          <a:gradFill>
            <a:gsLst>
              <a:gs pos="0">
                <a:schemeClr val="bg1">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 name="Marcador de posición de título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pPr rtl="0"/>
            <a:r>
              <a:rPr lang="es-ES" dirty="0" smtClean="0"/>
              <a:t>Haga clic para modificar el estilo de título del patrón</a:t>
            </a:r>
            <a:endParaRPr lang="es-ES" dirty="0"/>
          </a:p>
        </p:txBody>
      </p:sp>
      <p:sp>
        <p:nvSpPr>
          <p:cNvPr id="3" name="Marcador de posición de texto 2"/>
          <p:cNvSpPr>
            <a:spLocks noGrp="1"/>
          </p:cNvSpPr>
          <p:nvPr>
            <p:ph type="body" idx="1"/>
          </p:nvPr>
        </p:nvSpPr>
        <p:spPr>
          <a:xfrm>
            <a:off x="1293813" y="1676400"/>
            <a:ext cx="9601200" cy="4495800"/>
          </a:xfrm>
          <a:prstGeom prst="rect">
            <a:avLst/>
          </a:prstGeom>
        </p:spPr>
        <p:txBody>
          <a:bodyPr vert="horz" lIns="91440" tIns="45720" rIns="91440" bIns="45720" rtlCol="0">
            <a:normAutofit/>
          </a:bodyPr>
          <a:lstStyle/>
          <a:p>
            <a:pPr lvl="0" rtl="0"/>
            <a:r>
              <a:rPr lang="es-ES" dirty="0"/>
              <a:t>Editar estilos de texto del patrón</a:t>
            </a:r>
          </a:p>
          <a:p>
            <a:pPr lvl="1" rtl="0"/>
            <a:r>
              <a:rPr lang="es-ES" dirty="0"/>
              <a:t>Segundo </a:t>
            </a:r>
            <a:r>
              <a:rPr lang="es-ES" noProof="0" dirty="0" smtClean="0"/>
              <a:t>nivel</a:t>
            </a:r>
          </a:p>
          <a:p>
            <a:pPr lvl="2" rtl="0"/>
            <a:r>
              <a:rPr lang="es-ES" dirty="0" smtClean="0"/>
              <a:t>Tercer </a:t>
            </a:r>
            <a:r>
              <a:rPr lang="es-ES" dirty="0"/>
              <a:t>nivel</a:t>
            </a:r>
          </a:p>
          <a:p>
            <a:pPr lvl="3" rtl="0"/>
            <a:r>
              <a:rPr lang="es-ES" dirty="0"/>
              <a:t>Cuarto nivel</a:t>
            </a:r>
          </a:p>
          <a:p>
            <a:pPr lvl="4" rtl="0"/>
            <a:r>
              <a:rPr lang="es-ES" dirty="0"/>
              <a:t>Quinto nivel</a:t>
            </a:r>
          </a:p>
        </p:txBody>
      </p:sp>
      <p:sp>
        <p:nvSpPr>
          <p:cNvPr id="4" name="Marcador de posición de fecha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rtl="0">
              <a:defRPr sz="1100">
                <a:solidFill>
                  <a:schemeClr val="tx1">
                    <a:lumMod val="90000"/>
                    <a:lumOff val="10000"/>
                  </a:schemeClr>
                </a:solidFill>
              </a:defRPr>
            </a:lvl1pPr>
          </a:lstStyle>
          <a:p>
            <a:fld id="{8E797F0C-0414-4CB4-A4EB-58D2291450D8}" type="datetime1">
              <a:rPr lang="es-ES" smtClean="0"/>
              <a:pPr/>
              <a:t>30/05/2019</a:t>
            </a:fld>
            <a:endParaRPr lang="es-ES" dirty="0"/>
          </a:p>
        </p:txBody>
      </p:sp>
      <p:sp>
        <p:nvSpPr>
          <p:cNvPr id="5" name="Marcador de posición de pie de página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rtl="0">
              <a:defRPr sz="1100">
                <a:solidFill>
                  <a:schemeClr val="tx1">
                    <a:lumMod val="90000"/>
                    <a:lumOff val="10000"/>
                  </a:schemeClr>
                </a:solidFill>
              </a:defRPr>
            </a:lvl1pPr>
          </a:lstStyle>
          <a:p>
            <a:pPr rtl="0"/>
            <a:endParaRPr lang="es-ES" dirty="0"/>
          </a:p>
        </p:txBody>
      </p:sp>
      <p:sp>
        <p:nvSpPr>
          <p:cNvPr id="6" name="Marcador de posición de número de diapositiva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rtl="0">
              <a:defRPr sz="1100">
                <a:solidFill>
                  <a:schemeClr val="tx1">
                    <a:lumMod val="90000"/>
                    <a:lumOff val="10000"/>
                  </a:schemeClr>
                </a:solidFill>
              </a:defRPr>
            </a:lvl1pPr>
          </a:lstStyle>
          <a:p>
            <a:fld id="{81FEFA0A-2F20-4B60-98C6-5FFDA469AA1C}" type="slidenum">
              <a:rPr lang="es-ES" smtClean="0"/>
              <a:pPr/>
              <a:t>‹Nº›</a:t>
            </a:fld>
            <a:endParaRPr lang="es-ES" dirty="0"/>
          </a:p>
        </p:txBody>
      </p:sp>
    </p:spTree>
    <p:extLst>
      <p:ext uri="{BB962C8B-B14F-4D97-AF65-F5344CB8AC3E}">
        <p14:creationId xmlns:p14="http://schemas.microsoft.com/office/powerpoint/2010/main" val="3528721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www.codedimension.com.ar/servicios/web/diseno-web"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https://cl.godaddy.com/websites/wordpress"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dirty="0" smtClean="0">
                <a:solidFill>
                  <a:schemeClr val="accent6">
                    <a:lumMod val="50000"/>
                  </a:schemeClr>
                </a:solidFill>
                <a:latin typeface="Adobe Fan Heiti Std B" panose="020B0700000000000000" pitchFamily="34" charset="-128"/>
                <a:ea typeface="Adobe Fan Heiti Std B" panose="020B0700000000000000" pitchFamily="34" charset="-128"/>
              </a:rPr>
              <a:t>Aplicaciones Hibridas y Sitios Web</a:t>
            </a:r>
            <a:endParaRPr lang="es-ES" dirty="0">
              <a:solidFill>
                <a:schemeClr val="accent6">
                  <a:lumMod val="50000"/>
                </a:schemeClr>
              </a:solidFill>
              <a:latin typeface="Adobe Fan Heiti Std B" panose="020B0700000000000000" pitchFamily="34" charset="-128"/>
              <a:ea typeface="Adobe Fan Heiti Std B" panose="020B0700000000000000" pitchFamily="34" charset="-128"/>
            </a:endParaRPr>
          </a:p>
        </p:txBody>
      </p:sp>
      <p:sp>
        <p:nvSpPr>
          <p:cNvPr id="3" name="Subtítulo 2"/>
          <p:cNvSpPr>
            <a:spLocks noGrp="1"/>
          </p:cNvSpPr>
          <p:nvPr>
            <p:ph type="subTitle" idx="1"/>
          </p:nvPr>
        </p:nvSpPr>
        <p:spPr/>
        <p:txBody>
          <a:bodyPr rtlCol="0"/>
          <a:lstStyle/>
          <a:p>
            <a:pPr rtl="0"/>
            <a:r>
              <a:rPr lang="es-ES" dirty="0" smtClean="0"/>
              <a:t>UN ALCANCE EN TUS MANOS</a:t>
            </a:r>
            <a:endParaRPr lang="es-ES" dirty="0"/>
          </a:p>
        </p:txBody>
      </p:sp>
    </p:spTree>
    <p:extLst>
      <p:ext uri="{BB962C8B-B14F-4D97-AF65-F5344CB8AC3E}">
        <p14:creationId xmlns:p14="http://schemas.microsoft.com/office/powerpoint/2010/main" val="319817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2205980" y="1988840"/>
            <a:ext cx="5040560" cy="1200329"/>
          </a:xfrm>
          <a:prstGeom prst="rect">
            <a:avLst/>
          </a:prstGeom>
          <a:noFill/>
        </p:spPr>
        <p:txBody>
          <a:bodyPr wrap="square" rtlCol="0">
            <a:spAutoFit/>
          </a:bodyPr>
          <a:lstStyle/>
          <a:p>
            <a:pPr>
              <a:lnSpc>
                <a:spcPct val="90000"/>
              </a:lnSpc>
            </a:pPr>
            <a:r>
              <a:rPr lang="es-GT" sz="4000" dirty="0" smtClean="0">
                <a:solidFill>
                  <a:schemeClr val="tx2"/>
                </a:solidFill>
                <a:latin typeface="Arial" panose="020B0604020202020204" pitchFamily="34" charset="0"/>
                <a:cs typeface="Arial" panose="020B0604020202020204" pitchFamily="34" charset="0"/>
              </a:rPr>
              <a:t>GRACIAS POR SU ATENCIÓN</a:t>
            </a:r>
            <a:endParaRPr lang="es-GT" sz="40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53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09836" y="476672"/>
            <a:ext cx="9937104" cy="1077218"/>
          </a:xfrm>
          <a:prstGeom prst="rect">
            <a:avLst/>
          </a:prstGeom>
        </p:spPr>
        <p:txBody>
          <a:bodyPr wrap="square">
            <a:spAutoFit/>
          </a:bodyPr>
          <a:lstStyle/>
          <a:p>
            <a:r>
              <a:rPr lang="es-GT" dirty="0"/>
              <a:t> </a:t>
            </a:r>
            <a:r>
              <a:rPr lang="es-GT" sz="3200" dirty="0">
                <a:solidFill>
                  <a:srgbClr val="7030A0"/>
                </a:solidFill>
                <a:latin typeface="Arial" panose="020B0604020202020204" pitchFamily="34" charset="0"/>
                <a:cs typeface="Arial" panose="020B0604020202020204" pitchFamily="34" charset="0"/>
              </a:rPr>
              <a:t>¿QUÉ SON </a:t>
            </a:r>
            <a:r>
              <a:rPr lang="es-GT" sz="3200" dirty="0" smtClean="0">
                <a:solidFill>
                  <a:srgbClr val="7030A0"/>
                </a:solidFill>
                <a:latin typeface="Arial" panose="020B0604020202020204" pitchFamily="34" charset="0"/>
                <a:cs typeface="Arial" panose="020B0604020202020204" pitchFamily="34" charset="0"/>
              </a:rPr>
              <a:t>APLICACIONES HIBRIDASY </a:t>
            </a:r>
            <a:r>
              <a:rPr lang="es-GT" sz="3200" dirty="0">
                <a:solidFill>
                  <a:srgbClr val="7030A0"/>
                </a:solidFill>
                <a:latin typeface="Arial" panose="020B0604020202020204" pitchFamily="34" charset="0"/>
                <a:cs typeface="Arial" panose="020B0604020202020204" pitchFamily="34" charset="0"/>
              </a:rPr>
              <a:t>CÓMO USARLAS?</a:t>
            </a:r>
          </a:p>
        </p:txBody>
      </p:sp>
      <p:sp>
        <p:nvSpPr>
          <p:cNvPr id="3" name="Rectángulo 2"/>
          <p:cNvSpPr/>
          <p:nvPr/>
        </p:nvSpPr>
        <p:spPr>
          <a:xfrm>
            <a:off x="1341884" y="1772816"/>
            <a:ext cx="10225136" cy="3108543"/>
          </a:xfrm>
          <a:prstGeom prst="rect">
            <a:avLst/>
          </a:prstGeom>
        </p:spPr>
        <p:txBody>
          <a:bodyPr wrap="square">
            <a:spAutoFit/>
          </a:bodyPr>
          <a:lstStyle/>
          <a:p>
            <a:r>
              <a:rPr lang="es-GT" sz="2800" dirty="0">
                <a:solidFill>
                  <a:srgbClr val="333333"/>
                </a:solidFill>
                <a:latin typeface="Arial" panose="020B0604020202020204" pitchFamily="34" charset="0"/>
                <a:cs typeface="Arial" panose="020B0604020202020204" pitchFamily="34" charset="0"/>
              </a:rPr>
              <a:t>Las </a:t>
            </a:r>
            <a:r>
              <a:rPr lang="es-GT" sz="2800" b="1" dirty="0">
                <a:solidFill>
                  <a:srgbClr val="333333"/>
                </a:solidFill>
                <a:latin typeface="Arial" panose="020B0604020202020204" pitchFamily="34" charset="0"/>
                <a:cs typeface="Arial" panose="020B0604020202020204" pitchFamily="34" charset="0"/>
              </a:rPr>
              <a:t>aplicaciones móviles híbridas</a:t>
            </a:r>
            <a:r>
              <a:rPr lang="es-GT" sz="2800" dirty="0">
                <a:solidFill>
                  <a:srgbClr val="333333"/>
                </a:solidFill>
                <a:latin typeface="Arial" panose="020B0604020202020204" pitchFamily="34" charset="0"/>
                <a:cs typeface="Arial" panose="020B0604020202020204" pitchFamily="34" charset="0"/>
              </a:rPr>
              <a:t> son una combinación de tecnologías web como </a:t>
            </a:r>
            <a:r>
              <a:rPr lang="es-GT" sz="2800" b="1" dirty="0">
                <a:solidFill>
                  <a:srgbClr val="333333"/>
                </a:solidFill>
                <a:latin typeface="Arial" panose="020B0604020202020204" pitchFamily="34" charset="0"/>
                <a:cs typeface="Arial" panose="020B0604020202020204" pitchFamily="34" charset="0"/>
              </a:rPr>
              <a:t>HTML, CSS y JavaScript</a:t>
            </a:r>
            <a:r>
              <a:rPr lang="es-GT" sz="2800" dirty="0">
                <a:solidFill>
                  <a:srgbClr val="333333"/>
                </a:solidFill>
                <a:latin typeface="Arial" panose="020B0604020202020204" pitchFamily="34" charset="0"/>
                <a:cs typeface="Arial" panose="020B0604020202020204" pitchFamily="34" charset="0"/>
              </a:rPr>
              <a:t>, que no son ni aplicaciones móviles verdaderamente nativas, porque consisten en un </a:t>
            </a:r>
            <a:r>
              <a:rPr lang="es-GT" sz="2800" dirty="0" err="1">
                <a:solidFill>
                  <a:srgbClr val="333333"/>
                </a:solidFill>
                <a:latin typeface="Arial" panose="020B0604020202020204" pitchFamily="34" charset="0"/>
                <a:cs typeface="Arial" panose="020B0604020202020204" pitchFamily="34" charset="0"/>
              </a:rPr>
              <a:t>WebView</a:t>
            </a:r>
            <a:r>
              <a:rPr lang="es-GT" sz="2800" dirty="0">
                <a:solidFill>
                  <a:srgbClr val="333333"/>
                </a:solidFill>
                <a:latin typeface="Arial" panose="020B0604020202020204" pitchFamily="34" charset="0"/>
                <a:cs typeface="Arial" panose="020B0604020202020204" pitchFamily="34" charset="0"/>
              </a:rPr>
              <a:t> ejecutado dentro de un contenedor nativo, ni tampoco están basadas en Web, porque se empaquetan como aplicaciones para distribución y tienen acceso a las </a:t>
            </a:r>
            <a:r>
              <a:rPr lang="es-GT" sz="2800" dirty="0" err="1">
                <a:solidFill>
                  <a:srgbClr val="333333"/>
                </a:solidFill>
                <a:latin typeface="Arial" panose="020B0604020202020204" pitchFamily="34" charset="0"/>
                <a:cs typeface="Arial" panose="020B0604020202020204" pitchFamily="34" charset="0"/>
              </a:rPr>
              <a:t>APIs</a:t>
            </a:r>
            <a:r>
              <a:rPr lang="es-GT" sz="2800" dirty="0">
                <a:solidFill>
                  <a:srgbClr val="333333"/>
                </a:solidFill>
                <a:latin typeface="Arial" panose="020B0604020202020204" pitchFamily="34" charset="0"/>
                <a:cs typeface="Arial" panose="020B0604020202020204" pitchFamily="34" charset="0"/>
              </a:rPr>
              <a:t> nativas del dispositivo.</a:t>
            </a:r>
            <a:endParaRPr lang="es-GT" sz="2800"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3"/>
          <a:stretch>
            <a:fillRect/>
          </a:stretch>
        </p:blipFill>
        <p:spPr>
          <a:xfrm rot="21136217">
            <a:off x="8330802" y="4881359"/>
            <a:ext cx="3236218" cy="1336691"/>
          </a:xfrm>
          <a:prstGeom prst="rect">
            <a:avLst/>
          </a:prstGeom>
          <a:ln w="228600" cap="sq" cmpd="thickThin">
            <a:solidFill>
              <a:srgbClr val="000000"/>
            </a:solidFill>
            <a:prstDash val="solid"/>
            <a:miter lim="800000"/>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270821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81319" y="404664"/>
            <a:ext cx="9601200" cy="1143000"/>
          </a:xfrm>
        </p:spPr>
        <p:txBody>
          <a:bodyPr rtlCol="0"/>
          <a:lstStyle/>
          <a:p>
            <a:r>
              <a:rPr lang="es-GT" dirty="0">
                <a:solidFill>
                  <a:srgbClr val="7030A0"/>
                </a:solidFill>
              </a:rPr>
              <a:t>¿Qué es Ionic?</a:t>
            </a:r>
            <a:r>
              <a:rPr lang="es-GT" dirty="0"/>
              <a:t/>
            </a:r>
            <a:br>
              <a:rPr lang="es-GT" dirty="0"/>
            </a:br>
            <a:endParaRPr lang="es-ES" dirty="0"/>
          </a:p>
        </p:txBody>
      </p:sp>
      <p:sp>
        <p:nvSpPr>
          <p:cNvPr id="3" name="Marcador de contenido 2"/>
          <p:cNvSpPr>
            <a:spLocks noGrp="1"/>
          </p:cNvSpPr>
          <p:nvPr>
            <p:ph idx="1"/>
          </p:nvPr>
        </p:nvSpPr>
        <p:spPr>
          <a:xfrm>
            <a:off x="1293813" y="1676400"/>
            <a:ext cx="8400999" cy="2256656"/>
          </a:xfrm>
        </p:spPr>
        <p:txBody>
          <a:bodyPr/>
          <a:lstStyle/>
          <a:p>
            <a:r>
              <a:rPr lang="es-GT" dirty="0">
                <a:solidFill>
                  <a:schemeClr val="tx2"/>
                </a:solidFill>
              </a:rPr>
              <a:t>Es un SDK de código abierto que provee herramientas y servicios para desarrollar aplicaciones móviles híbridas. Está construido por encima de </a:t>
            </a:r>
            <a:r>
              <a:rPr lang="es-GT" b="1" dirty="0">
                <a:solidFill>
                  <a:schemeClr val="tx2"/>
                </a:solidFill>
              </a:rPr>
              <a:t>AngularJS y Apache Cordova </a:t>
            </a:r>
            <a:r>
              <a:rPr lang="es-GT" dirty="0">
                <a:solidFill>
                  <a:schemeClr val="tx2"/>
                </a:solidFill>
              </a:rPr>
              <a:t>y se centra principalmente en el </a:t>
            </a:r>
            <a:r>
              <a:rPr lang="es-GT" i="1" dirty="0">
                <a:solidFill>
                  <a:schemeClr val="tx2"/>
                </a:solidFill>
              </a:rPr>
              <a:t>look and feel</a:t>
            </a:r>
            <a:r>
              <a:rPr lang="es-GT" dirty="0">
                <a:solidFill>
                  <a:schemeClr val="tx2"/>
                </a:solidFill>
              </a:rPr>
              <a:t> y la interacción con la interfaz de usuario de la aplicación, con la finalidad de </a:t>
            </a:r>
            <a:r>
              <a:rPr lang="es-GT" b="1" dirty="0">
                <a:solidFill>
                  <a:schemeClr val="tx2"/>
                </a:solidFill>
              </a:rPr>
              <a:t>simplificar el front-end</a:t>
            </a:r>
            <a:r>
              <a:rPr lang="es-GT" dirty="0">
                <a:solidFill>
                  <a:schemeClr val="tx2"/>
                </a:solidFill>
              </a:rPr>
              <a:t>.</a:t>
            </a:r>
            <a:endParaRPr lang="es-GT" dirty="0">
              <a:solidFill>
                <a:schemeClr val="tx2"/>
              </a:solidFill>
            </a:endParaRPr>
          </a:p>
        </p:txBody>
      </p:sp>
      <p:pic>
        <p:nvPicPr>
          <p:cNvPr id="4" name="Imagen 3"/>
          <p:cNvPicPr>
            <a:picLocks noChangeAspect="1"/>
          </p:cNvPicPr>
          <p:nvPr/>
        </p:nvPicPr>
        <p:blipFill>
          <a:blip r:embed="rId3"/>
          <a:stretch>
            <a:fillRect/>
          </a:stretch>
        </p:blipFill>
        <p:spPr>
          <a:xfrm rot="21089736">
            <a:off x="6536096" y="3799890"/>
            <a:ext cx="4206261" cy="2208287"/>
          </a:xfrm>
          <a:prstGeom prst="ellipse">
            <a:avLst/>
          </a:prstGeom>
          <a:ln w="63500" cap="rnd">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spTree>
    <p:extLst>
      <p:ext uri="{BB962C8B-B14F-4D97-AF65-F5344CB8AC3E}">
        <p14:creationId xmlns:p14="http://schemas.microsoft.com/office/powerpoint/2010/main" val="158567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s-GT" dirty="0" smtClean="0">
                <a:solidFill>
                  <a:srgbClr val="7030A0"/>
                </a:solidFill>
              </a:rPr>
              <a:t>¿Para qué sirve el Framework?</a:t>
            </a:r>
            <a:r>
              <a:rPr lang="es-GT" dirty="0"/>
              <a:t/>
            </a:r>
            <a:br>
              <a:rPr lang="es-GT" dirty="0"/>
            </a:br>
            <a:endParaRPr lang="es-GT" dirty="0">
              <a:solidFill>
                <a:srgbClr val="7030A0"/>
              </a:solidFill>
              <a:latin typeface="Broadway" panose="04040905080B02020502" pitchFamily="82" charset="0"/>
            </a:endParaRPr>
          </a:p>
        </p:txBody>
      </p:sp>
      <p:sp>
        <p:nvSpPr>
          <p:cNvPr id="5" name="Marcador de posición de contenido 4"/>
          <p:cNvSpPr>
            <a:spLocks noGrp="1"/>
          </p:cNvSpPr>
          <p:nvPr>
            <p:ph sz="half" idx="1"/>
          </p:nvPr>
        </p:nvSpPr>
        <p:spPr>
          <a:xfrm>
            <a:off x="1293812" y="1412776"/>
            <a:ext cx="4700016" cy="4759424"/>
          </a:xfrm>
        </p:spPr>
        <p:txBody>
          <a:bodyPr rtlCol="0">
            <a:normAutofit fontScale="85000" lnSpcReduction="10000"/>
          </a:bodyPr>
          <a:lstStyle/>
          <a:p>
            <a:r>
              <a:rPr lang="es-GT" b="1" dirty="0"/>
              <a:t>.</a:t>
            </a:r>
            <a:r>
              <a:rPr lang="es-GT" dirty="0"/>
              <a:t> </a:t>
            </a:r>
            <a:r>
              <a:rPr lang="es-GT" sz="2600" b="1" dirty="0">
                <a:latin typeface="Arial" panose="020B0604020202020204" pitchFamily="34" charset="0"/>
                <a:cs typeface="Arial" panose="020B0604020202020204" pitchFamily="34" charset="0"/>
              </a:rPr>
              <a:t>Un </a:t>
            </a:r>
            <a:r>
              <a:rPr lang="es-GT" sz="2600" b="1" dirty="0" err="1">
                <a:latin typeface="Arial" panose="020B0604020202020204" pitchFamily="34" charset="0"/>
                <a:cs typeface="Arial" panose="020B0604020202020204" pitchFamily="34" charset="0"/>
              </a:rPr>
              <a:t>framework</a:t>
            </a:r>
            <a:r>
              <a:rPr lang="es-GT" sz="2600" b="1" dirty="0">
                <a:latin typeface="Arial" panose="020B0604020202020204" pitchFamily="34" charset="0"/>
                <a:cs typeface="Arial" panose="020B0604020202020204" pitchFamily="34" charset="0"/>
              </a:rPr>
              <a:t> CSS</a:t>
            </a:r>
            <a:r>
              <a:rPr lang="es-GT" sz="2600" dirty="0">
                <a:latin typeface="Arial" panose="020B0604020202020204" pitchFamily="34" charset="0"/>
                <a:cs typeface="Arial" panose="020B0604020202020204" pitchFamily="34" charset="0"/>
              </a:rPr>
              <a:t> con multitud de elementos de front-end reutilizables y personalizables, que permiten </a:t>
            </a:r>
            <a:r>
              <a:rPr lang="es-GT" sz="2600" b="1" dirty="0">
                <a:latin typeface="Arial" panose="020B0604020202020204" pitchFamily="34" charset="0"/>
                <a:cs typeface="Arial" panose="020B0604020202020204" pitchFamily="34" charset="0"/>
              </a:rPr>
              <a:t>desarrollar una interfaz de usuario relativamente rápido</a:t>
            </a:r>
            <a:r>
              <a:rPr lang="es-GT" sz="2600" dirty="0">
                <a:latin typeface="Arial" panose="020B0604020202020204" pitchFamily="34" charset="0"/>
                <a:cs typeface="Arial" panose="020B0604020202020204" pitchFamily="34" charset="0"/>
              </a:rPr>
              <a:t>, como por ejemplo encabezados, pies de página, botones de diferentes tamaños y estilos, listas, avatares, tarjetas, formularios, entradas, casillas de verificación, pestañas y muchos más.</a:t>
            </a:r>
          </a:p>
          <a:p>
            <a:r>
              <a:rPr lang="es-GT" sz="2600" dirty="0">
                <a:latin typeface="Arial" panose="020B0604020202020204" pitchFamily="34" charset="0"/>
                <a:cs typeface="Arial" panose="020B0604020202020204" pitchFamily="34" charset="0"/>
              </a:rPr>
              <a:t>Ejemplo de dos componentes CSS, </a:t>
            </a:r>
            <a:r>
              <a:rPr lang="es-GT" sz="2600" b="1" dirty="0">
                <a:latin typeface="Arial" panose="020B0604020202020204" pitchFamily="34" charset="0"/>
                <a:cs typeface="Arial" panose="020B0604020202020204" pitchFamily="34" charset="0"/>
              </a:rPr>
              <a:t>etiquetas de entrada de texto y botón</a:t>
            </a:r>
            <a:r>
              <a:rPr lang="es-GT" sz="2600" dirty="0">
                <a:latin typeface="Arial" panose="020B0604020202020204" pitchFamily="34" charset="0"/>
                <a:cs typeface="Arial" panose="020B0604020202020204" pitchFamily="34" charset="0"/>
              </a:rPr>
              <a:t>.</a:t>
            </a:r>
          </a:p>
          <a:p>
            <a:pPr rtl="0"/>
            <a:endParaRPr lang="es-ES" dirty="0"/>
          </a:p>
        </p:txBody>
      </p:sp>
      <p:pic>
        <p:nvPicPr>
          <p:cNvPr id="4" name="Marcador de contenido 3"/>
          <p:cNvPicPr>
            <a:picLocks noGrp="1" noChangeAspect="1"/>
          </p:cNvPicPr>
          <p:nvPr>
            <p:ph sz="half" idx="2"/>
          </p:nvPr>
        </p:nvPicPr>
        <p:blipFill>
          <a:blip r:embed="rId3"/>
          <a:stretch>
            <a:fillRect/>
          </a:stretch>
        </p:blipFill>
        <p:spPr>
          <a:xfrm>
            <a:off x="6598468" y="980728"/>
            <a:ext cx="3888432" cy="5594443"/>
          </a:xfrm>
          <a:prstGeom prst="rect">
            <a:avLst/>
          </a:prstGeom>
        </p:spPr>
      </p:pic>
    </p:spTree>
    <p:extLst>
      <p:ext uri="{BB962C8B-B14F-4D97-AF65-F5344CB8AC3E}">
        <p14:creationId xmlns:p14="http://schemas.microsoft.com/office/powerpoint/2010/main" val="323130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7788" y="332656"/>
            <a:ext cx="9601200" cy="1143000"/>
          </a:xfrm>
        </p:spPr>
        <p:txBody>
          <a:bodyPr rtlCol="0"/>
          <a:lstStyle/>
          <a:p>
            <a:r>
              <a:rPr lang="es-GT" dirty="0">
                <a:solidFill>
                  <a:srgbClr val="7030A0"/>
                </a:solidFill>
              </a:rPr>
              <a:t>¿Qué </a:t>
            </a:r>
            <a:r>
              <a:rPr lang="es-GT" dirty="0" smtClean="0">
                <a:solidFill>
                  <a:srgbClr val="7030A0"/>
                </a:solidFill>
              </a:rPr>
              <a:t>hace una biblioteca en JavaScript?</a:t>
            </a:r>
            <a:r>
              <a:rPr lang="es-GT" dirty="0"/>
              <a:t/>
            </a:r>
            <a:br>
              <a:rPr lang="es-GT" dirty="0"/>
            </a:br>
            <a:endParaRPr lang="es-ES" dirty="0"/>
          </a:p>
        </p:txBody>
      </p:sp>
      <p:sp>
        <p:nvSpPr>
          <p:cNvPr id="5" name="Marcador de posición de contenido 4"/>
          <p:cNvSpPr>
            <a:spLocks noGrp="1"/>
          </p:cNvSpPr>
          <p:nvPr>
            <p:ph sz="half" idx="1"/>
          </p:nvPr>
        </p:nvSpPr>
        <p:spPr>
          <a:xfrm>
            <a:off x="981844" y="1268760"/>
            <a:ext cx="4700016" cy="4495800"/>
          </a:xfrm>
        </p:spPr>
        <p:txBody>
          <a:bodyPr rtlCol="0">
            <a:noAutofit/>
          </a:bodyPr>
          <a:lstStyle/>
          <a:p>
            <a:r>
              <a:rPr lang="es-GT" sz="2000" b="1" dirty="0">
                <a:solidFill>
                  <a:schemeClr val="tx2"/>
                </a:solidFill>
                <a:latin typeface="Arial" panose="020B0604020202020204" pitchFamily="34" charset="0"/>
                <a:cs typeface="Arial" panose="020B0604020202020204" pitchFamily="34" charset="0"/>
              </a:rPr>
              <a:t>Una biblioteca JavaScript de interfaz de usuario </a:t>
            </a:r>
            <a:r>
              <a:rPr lang="es-GT" sz="2000" dirty="0">
                <a:solidFill>
                  <a:schemeClr val="tx2"/>
                </a:solidFill>
                <a:latin typeface="Arial" panose="020B0604020202020204" pitchFamily="34" charset="0"/>
                <a:cs typeface="Arial" panose="020B0604020202020204" pitchFamily="34" charset="0"/>
              </a:rPr>
              <a:t>con componentes JS que dan vida a los elementos del front-end y se utilizan como elementos HTML en la aplicación.</a:t>
            </a:r>
          </a:p>
          <a:p>
            <a:r>
              <a:rPr lang="es-GT" sz="2000" dirty="0">
                <a:solidFill>
                  <a:schemeClr val="tx2"/>
                </a:solidFill>
                <a:latin typeface="Arial" panose="020B0604020202020204" pitchFamily="34" charset="0"/>
                <a:cs typeface="Arial" panose="020B0604020202020204" pitchFamily="34" charset="0"/>
              </a:rPr>
              <a:t>Uno de los componentes JS de Ionic más utilizados es el </a:t>
            </a:r>
            <a:r>
              <a:rPr lang="es-GT" sz="2000" b="1" dirty="0">
                <a:solidFill>
                  <a:schemeClr val="tx2"/>
                </a:solidFill>
                <a:latin typeface="Arial" panose="020B0604020202020204" pitchFamily="34" charset="0"/>
                <a:cs typeface="Arial" panose="020B0604020202020204" pitchFamily="34" charset="0"/>
              </a:rPr>
              <a:t>componente pestañas, </a:t>
            </a:r>
            <a:r>
              <a:rPr lang="es-GT" sz="2000" dirty="0">
                <a:solidFill>
                  <a:schemeClr val="tx2"/>
                </a:solidFill>
                <a:latin typeface="Arial" panose="020B0604020202020204" pitchFamily="34" charset="0"/>
                <a:cs typeface="Arial" panose="020B0604020202020204" pitchFamily="34" charset="0"/>
              </a:rPr>
              <a:t> el cual permite que un determinado contenido se muestre u oculte en función de la pestaña seleccionada por el usuario.</a:t>
            </a:r>
          </a:p>
          <a:p>
            <a:r>
              <a:rPr lang="es-GT" sz="2000" dirty="0">
                <a:solidFill>
                  <a:schemeClr val="tx2"/>
                </a:solidFill>
                <a:latin typeface="Arial" panose="020B0604020202020204" pitchFamily="34" charset="0"/>
                <a:cs typeface="Arial" panose="020B0604020202020204" pitchFamily="34" charset="0"/>
              </a:rPr>
              <a:t>El siguiente código muestra el uso de este componente en una aplicación de mensajería instantánea con tres pestañas: chat, grupos y cuenta.</a:t>
            </a:r>
          </a:p>
          <a:p>
            <a:pPr rtl="0"/>
            <a:endParaRPr lang="es-ES" sz="2000" dirty="0">
              <a:solidFill>
                <a:schemeClr val="tx2"/>
              </a:solidFill>
              <a:latin typeface="Arial" panose="020B0604020202020204" pitchFamily="34" charset="0"/>
              <a:cs typeface="Arial" panose="020B0604020202020204" pitchFamily="34" charset="0"/>
            </a:endParaRPr>
          </a:p>
        </p:txBody>
      </p:sp>
      <p:pic>
        <p:nvPicPr>
          <p:cNvPr id="6" name="Marcador de contenido 5"/>
          <p:cNvPicPr>
            <a:picLocks noGrp="1" noChangeAspect="1"/>
          </p:cNvPicPr>
          <p:nvPr>
            <p:ph sz="half" idx="2"/>
          </p:nvPr>
        </p:nvPicPr>
        <p:blipFill>
          <a:blip r:embed="rId3"/>
          <a:stretch>
            <a:fillRect/>
          </a:stretch>
        </p:blipFill>
        <p:spPr>
          <a:xfrm rot="439097">
            <a:off x="6109074" y="1997180"/>
            <a:ext cx="5292649" cy="3960439"/>
          </a:xfrm>
          <a:prstGeom prst="roundRect">
            <a:avLst>
              <a:gd name="adj" fmla="val 11111"/>
            </a:avLst>
          </a:prstGeom>
          <a:ln w="190500" cap="rnd">
            <a:solidFill>
              <a:srgbClr val="00B0F0"/>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154747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909836" y="404664"/>
            <a:ext cx="6092825" cy="5909310"/>
          </a:xfrm>
          <a:prstGeom prst="rect">
            <a:avLst/>
          </a:prstGeom>
        </p:spPr>
        <p:txBody>
          <a:bodyPr>
            <a:spAutoFit/>
          </a:bodyPr>
          <a:lstStyle/>
          <a:p>
            <a:r>
              <a:rPr lang="es-GT" sz="1400" dirty="0">
                <a:solidFill>
                  <a:schemeClr val="tx2"/>
                </a:solidFill>
                <a:latin typeface="Arial" panose="020B0604020202020204" pitchFamily="34" charset="0"/>
                <a:cs typeface="Arial" panose="020B0604020202020204" pitchFamily="34" charset="0"/>
              </a:rPr>
              <a:t>&lt;ion-</a:t>
            </a:r>
            <a:r>
              <a:rPr lang="es-GT" sz="1400" dirty="0" err="1">
                <a:solidFill>
                  <a:schemeClr val="tx2"/>
                </a:solidFill>
                <a:latin typeface="Arial" panose="020B0604020202020204" pitchFamily="34" charset="0"/>
                <a:cs typeface="Arial" panose="020B0604020202020204" pitchFamily="34" charset="0"/>
              </a:rPr>
              <a:t>tabs</a:t>
            </a:r>
            <a:r>
              <a:rPr lang="es-GT" sz="1400" dirty="0">
                <a:solidFill>
                  <a:schemeClr val="tx2"/>
                </a:solidFill>
                <a:latin typeface="Arial" panose="020B0604020202020204" pitchFamily="34" charset="0"/>
                <a:cs typeface="Arial" panose="020B0604020202020204" pitchFamily="34" charset="0"/>
              </a:rPr>
              <a:t> </a:t>
            </a:r>
            <a:r>
              <a:rPr lang="es-GT" sz="1400" dirty="0" err="1">
                <a:solidFill>
                  <a:schemeClr val="tx2"/>
                </a:solidFill>
                <a:latin typeface="Arial" panose="020B0604020202020204" pitchFamily="34" charset="0"/>
                <a:cs typeface="Arial" panose="020B0604020202020204" pitchFamily="34" charset="0"/>
              </a:rPr>
              <a:t>class</a:t>
            </a:r>
            <a:r>
              <a:rPr lang="es-GT" sz="1400" dirty="0">
                <a:solidFill>
                  <a:schemeClr val="tx2"/>
                </a:solidFill>
                <a:latin typeface="Arial" panose="020B0604020202020204" pitchFamily="34" charset="0"/>
                <a:cs typeface="Arial" panose="020B0604020202020204" pitchFamily="34" charset="0"/>
              </a:rPr>
              <a:t>="</a:t>
            </a:r>
            <a:r>
              <a:rPr lang="es-GT" sz="1400" dirty="0" err="1">
                <a:solidFill>
                  <a:schemeClr val="tx2"/>
                </a:solidFill>
                <a:latin typeface="Arial" panose="020B0604020202020204" pitchFamily="34" charset="0"/>
                <a:cs typeface="Arial" panose="020B0604020202020204" pitchFamily="34" charset="0"/>
              </a:rPr>
              <a:t>tabs</a:t>
            </a:r>
            <a:r>
              <a:rPr lang="es-GT" sz="1400" dirty="0">
                <a:solidFill>
                  <a:schemeClr val="tx2"/>
                </a:solidFill>
                <a:latin typeface="Arial" panose="020B0604020202020204" pitchFamily="34" charset="0"/>
                <a:cs typeface="Arial" panose="020B0604020202020204" pitchFamily="34" charset="0"/>
              </a:rPr>
              <a:t>-positive </a:t>
            </a:r>
            <a:r>
              <a:rPr lang="es-GT" sz="1400" dirty="0" err="1">
                <a:solidFill>
                  <a:schemeClr val="tx2"/>
                </a:solidFill>
                <a:latin typeface="Arial" panose="020B0604020202020204" pitchFamily="34" charset="0"/>
                <a:cs typeface="Arial" panose="020B0604020202020204" pitchFamily="34" charset="0"/>
              </a:rPr>
              <a:t>tabs</a:t>
            </a:r>
            <a:r>
              <a:rPr lang="es-GT" sz="1400" dirty="0">
                <a:solidFill>
                  <a:schemeClr val="tx2"/>
                </a:solidFill>
                <a:latin typeface="Arial" panose="020B0604020202020204" pitchFamily="34" charset="0"/>
                <a:cs typeface="Arial" panose="020B0604020202020204" pitchFamily="34" charset="0"/>
              </a:rPr>
              <a:t>-</a:t>
            </a:r>
            <a:r>
              <a:rPr lang="es-GT" sz="1400" dirty="0" err="1">
                <a:solidFill>
                  <a:schemeClr val="tx2"/>
                </a:solidFill>
                <a:latin typeface="Arial" panose="020B0604020202020204" pitchFamily="34" charset="0"/>
                <a:cs typeface="Arial" panose="020B0604020202020204" pitchFamily="34" charset="0"/>
              </a:rPr>
              <a:t>icon</a:t>
            </a:r>
            <a:r>
              <a:rPr lang="es-GT" sz="1400" dirty="0">
                <a:solidFill>
                  <a:schemeClr val="tx2"/>
                </a:solidFill>
                <a:latin typeface="Arial" panose="020B0604020202020204" pitchFamily="34" charset="0"/>
                <a:cs typeface="Arial" panose="020B0604020202020204" pitchFamily="34" charset="0"/>
              </a:rPr>
              <a:t>-top"&gt;</a:t>
            </a:r>
          </a:p>
          <a:p>
            <a:endParaRPr lang="es-GT" sz="1400" dirty="0">
              <a:solidFill>
                <a:schemeClr val="tx2"/>
              </a:solidFill>
              <a:latin typeface="Arial" panose="020B0604020202020204" pitchFamily="34" charset="0"/>
              <a:cs typeface="Arial" panose="020B0604020202020204" pitchFamily="34" charset="0"/>
            </a:endParaRPr>
          </a:p>
          <a:p>
            <a:r>
              <a:rPr lang="es-GT" sz="1400" dirty="0">
                <a:solidFill>
                  <a:schemeClr val="tx2"/>
                </a:solidFill>
                <a:latin typeface="Arial" panose="020B0604020202020204" pitchFamily="34" charset="0"/>
                <a:cs typeface="Arial" panose="020B0604020202020204" pitchFamily="34" charset="0"/>
              </a:rPr>
              <a:t>    &lt;!-- Chats </a:t>
            </a:r>
            <a:r>
              <a:rPr lang="es-GT" sz="1400" dirty="0" err="1">
                <a:solidFill>
                  <a:schemeClr val="tx2"/>
                </a:solidFill>
                <a:latin typeface="Arial" panose="020B0604020202020204" pitchFamily="34" charset="0"/>
                <a:cs typeface="Arial" panose="020B0604020202020204" pitchFamily="34" charset="0"/>
              </a:rPr>
              <a:t>Tab</a:t>
            </a:r>
            <a:r>
              <a:rPr lang="es-GT" sz="1400" dirty="0">
                <a:solidFill>
                  <a:schemeClr val="tx2"/>
                </a:solidFill>
                <a:latin typeface="Arial" panose="020B0604020202020204" pitchFamily="34" charset="0"/>
                <a:cs typeface="Arial" panose="020B0604020202020204" pitchFamily="34" charset="0"/>
              </a:rPr>
              <a:t> --&gt;</a:t>
            </a:r>
          </a:p>
          <a:p>
            <a:endParaRPr lang="es-GT" sz="1400" dirty="0">
              <a:solidFill>
                <a:schemeClr val="tx2"/>
              </a:solidFill>
              <a:latin typeface="Arial" panose="020B0604020202020204" pitchFamily="34" charset="0"/>
              <a:cs typeface="Arial" panose="020B0604020202020204" pitchFamily="34" charset="0"/>
            </a:endParaRPr>
          </a:p>
          <a:p>
            <a:r>
              <a:rPr lang="es-GT" sz="1400" dirty="0">
                <a:solidFill>
                  <a:schemeClr val="tx2"/>
                </a:solidFill>
                <a:latin typeface="Arial" panose="020B0604020202020204" pitchFamily="34" charset="0"/>
                <a:cs typeface="Arial" panose="020B0604020202020204" pitchFamily="34" charset="0"/>
              </a:rPr>
              <a:t>    &lt;ion-</a:t>
            </a:r>
            <a:r>
              <a:rPr lang="es-GT" sz="1400" dirty="0" err="1">
                <a:solidFill>
                  <a:schemeClr val="tx2"/>
                </a:solidFill>
                <a:latin typeface="Arial" panose="020B0604020202020204" pitchFamily="34" charset="0"/>
                <a:cs typeface="Arial" panose="020B0604020202020204" pitchFamily="34" charset="0"/>
              </a:rPr>
              <a:t>tab</a:t>
            </a:r>
            <a:r>
              <a:rPr lang="es-GT" sz="1400" dirty="0">
                <a:solidFill>
                  <a:schemeClr val="tx2"/>
                </a:solidFill>
                <a:latin typeface="Arial" panose="020B0604020202020204" pitchFamily="34" charset="0"/>
                <a:cs typeface="Arial" panose="020B0604020202020204" pitchFamily="34" charset="0"/>
              </a:rPr>
              <a:t> </a:t>
            </a:r>
            <a:r>
              <a:rPr lang="es-GT" sz="1400" dirty="0" err="1">
                <a:solidFill>
                  <a:schemeClr val="tx2"/>
                </a:solidFill>
                <a:latin typeface="Arial" panose="020B0604020202020204" pitchFamily="34" charset="0"/>
                <a:cs typeface="Arial" panose="020B0604020202020204" pitchFamily="34" charset="0"/>
              </a:rPr>
              <a:t>title</a:t>
            </a:r>
            <a:r>
              <a:rPr lang="es-GT" sz="1400" dirty="0">
                <a:solidFill>
                  <a:schemeClr val="tx2"/>
                </a:solidFill>
                <a:latin typeface="Arial" panose="020B0604020202020204" pitchFamily="34" charset="0"/>
                <a:cs typeface="Arial" panose="020B0604020202020204" pitchFamily="34" charset="0"/>
              </a:rPr>
              <a:t>="Chats" </a:t>
            </a:r>
            <a:r>
              <a:rPr lang="es-GT" sz="1400" dirty="0" err="1">
                <a:solidFill>
                  <a:schemeClr val="tx2"/>
                </a:solidFill>
                <a:latin typeface="Arial" panose="020B0604020202020204" pitchFamily="34" charset="0"/>
                <a:cs typeface="Arial" panose="020B0604020202020204" pitchFamily="34" charset="0"/>
              </a:rPr>
              <a:t>icon</a:t>
            </a:r>
            <a:r>
              <a:rPr lang="es-GT" sz="1400" dirty="0">
                <a:solidFill>
                  <a:schemeClr val="tx2"/>
                </a:solidFill>
                <a:latin typeface="Arial" panose="020B0604020202020204" pitchFamily="34" charset="0"/>
                <a:cs typeface="Arial" panose="020B0604020202020204" pitchFamily="34" charset="0"/>
              </a:rPr>
              <a:t>="ion-</a:t>
            </a:r>
            <a:r>
              <a:rPr lang="es-GT" sz="1400" dirty="0" err="1">
                <a:solidFill>
                  <a:schemeClr val="tx2"/>
                </a:solidFill>
                <a:latin typeface="Arial" panose="020B0604020202020204" pitchFamily="34" charset="0"/>
                <a:cs typeface="Arial" panose="020B0604020202020204" pitchFamily="34" charset="0"/>
              </a:rPr>
              <a:t>chatbubble</a:t>
            </a:r>
            <a:r>
              <a:rPr lang="es-GT" sz="1400" dirty="0">
                <a:solidFill>
                  <a:schemeClr val="tx2"/>
                </a:solidFill>
                <a:latin typeface="Arial" panose="020B0604020202020204" pitchFamily="34" charset="0"/>
                <a:cs typeface="Arial" panose="020B0604020202020204" pitchFamily="34" charset="0"/>
              </a:rPr>
              <a:t>-</a:t>
            </a:r>
            <a:r>
              <a:rPr lang="es-GT" sz="1400" dirty="0" err="1">
                <a:solidFill>
                  <a:schemeClr val="tx2"/>
                </a:solidFill>
                <a:latin typeface="Arial" panose="020B0604020202020204" pitchFamily="34" charset="0"/>
                <a:cs typeface="Arial" panose="020B0604020202020204" pitchFamily="34" charset="0"/>
              </a:rPr>
              <a:t>working</a:t>
            </a:r>
            <a:r>
              <a:rPr lang="es-GT" sz="1400" dirty="0">
                <a:solidFill>
                  <a:schemeClr val="tx2"/>
                </a:solidFill>
                <a:latin typeface="Arial" panose="020B0604020202020204" pitchFamily="34" charset="0"/>
                <a:cs typeface="Arial" panose="020B0604020202020204" pitchFamily="34" charset="0"/>
              </a:rPr>
              <a:t>" </a:t>
            </a:r>
            <a:r>
              <a:rPr lang="es-GT" sz="1400" dirty="0" err="1">
                <a:solidFill>
                  <a:schemeClr val="tx2"/>
                </a:solidFill>
                <a:latin typeface="Arial" panose="020B0604020202020204" pitchFamily="34" charset="0"/>
                <a:cs typeface="Arial" panose="020B0604020202020204" pitchFamily="34" charset="0"/>
              </a:rPr>
              <a:t>href</a:t>
            </a:r>
            <a:r>
              <a:rPr lang="es-GT" sz="1400" dirty="0">
                <a:solidFill>
                  <a:schemeClr val="tx2"/>
                </a:solidFill>
                <a:latin typeface="Arial" panose="020B0604020202020204" pitchFamily="34" charset="0"/>
                <a:cs typeface="Arial" panose="020B0604020202020204" pitchFamily="34" charset="0"/>
              </a:rPr>
              <a:t>="#/</a:t>
            </a:r>
            <a:r>
              <a:rPr lang="es-GT" sz="1400" dirty="0" err="1">
                <a:solidFill>
                  <a:schemeClr val="tx2"/>
                </a:solidFill>
                <a:latin typeface="Arial" panose="020B0604020202020204" pitchFamily="34" charset="0"/>
                <a:cs typeface="Arial" panose="020B0604020202020204" pitchFamily="34" charset="0"/>
              </a:rPr>
              <a:t>tab</a:t>
            </a:r>
            <a:r>
              <a:rPr lang="es-GT" sz="1400" dirty="0">
                <a:solidFill>
                  <a:schemeClr val="tx2"/>
                </a:solidFill>
                <a:latin typeface="Arial" panose="020B0604020202020204" pitchFamily="34" charset="0"/>
                <a:cs typeface="Arial" panose="020B0604020202020204" pitchFamily="34" charset="0"/>
              </a:rPr>
              <a:t>/chats"&gt;</a:t>
            </a:r>
          </a:p>
          <a:p>
            <a:endParaRPr lang="es-GT" sz="1400" dirty="0">
              <a:solidFill>
                <a:schemeClr val="tx2"/>
              </a:solidFill>
              <a:latin typeface="Arial" panose="020B0604020202020204" pitchFamily="34" charset="0"/>
              <a:cs typeface="Arial" panose="020B0604020202020204" pitchFamily="34" charset="0"/>
            </a:endParaRPr>
          </a:p>
          <a:p>
            <a:r>
              <a:rPr lang="es-GT" sz="1400" dirty="0">
                <a:solidFill>
                  <a:schemeClr val="tx2"/>
                </a:solidFill>
                <a:latin typeface="Arial" panose="020B0604020202020204" pitchFamily="34" charset="0"/>
                <a:cs typeface="Arial" panose="020B0604020202020204" pitchFamily="34" charset="0"/>
              </a:rPr>
              <a:t>        &lt;ion-</a:t>
            </a:r>
            <a:r>
              <a:rPr lang="es-GT" sz="1400" dirty="0" err="1">
                <a:solidFill>
                  <a:schemeClr val="tx2"/>
                </a:solidFill>
                <a:latin typeface="Arial" panose="020B0604020202020204" pitchFamily="34" charset="0"/>
                <a:cs typeface="Arial" panose="020B0604020202020204" pitchFamily="34" charset="0"/>
              </a:rPr>
              <a:t>nav</a:t>
            </a:r>
            <a:r>
              <a:rPr lang="es-GT" sz="1400" dirty="0">
                <a:solidFill>
                  <a:schemeClr val="tx2"/>
                </a:solidFill>
                <a:latin typeface="Arial" panose="020B0604020202020204" pitchFamily="34" charset="0"/>
                <a:cs typeface="Arial" panose="020B0604020202020204" pitchFamily="34" charset="0"/>
              </a:rPr>
              <a:t>-</a:t>
            </a:r>
            <a:r>
              <a:rPr lang="es-GT" sz="1400" dirty="0" err="1">
                <a:solidFill>
                  <a:schemeClr val="tx2"/>
                </a:solidFill>
                <a:latin typeface="Arial" panose="020B0604020202020204" pitchFamily="34" charset="0"/>
                <a:cs typeface="Arial" panose="020B0604020202020204" pitchFamily="34" charset="0"/>
              </a:rPr>
              <a:t>view</a:t>
            </a:r>
            <a:r>
              <a:rPr lang="es-GT" sz="1400" dirty="0">
                <a:solidFill>
                  <a:schemeClr val="tx2"/>
                </a:solidFill>
                <a:latin typeface="Arial" panose="020B0604020202020204" pitchFamily="34" charset="0"/>
                <a:cs typeface="Arial" panose="020B0604020202020204" pitchFamily="34" charset="0"/>
              </a:rPr>
              <a:t> </a:t>
            </a:r>
            <a:r>
              <a:rPr lang="es-GT" sz="1400" dirty="0" err="1">
                <a:solidFill>
                  <a:schemeClr val="tx2"/>
                </a:solidFill>
                <a:latin typeface="Arial" panose="020B0604020202020204" pitchFamily="34" charset="0"/>
                <a:cs typeface="Arial" panose="020B0604020202020204" pitchFamily="34" charset="0"/>
              </a:rPr>
              <a:t>name</a:t>
            </a:r>
            <a:r>
              <a:rPr lang="es-GT" sz="1400" dirty="0">
                <a:solidFill>
                  <a:schemeClr val="tx2"/>
                </a:solidFill>
                <a:latin typeface="Arial" panose="020B0604020202020204" pitchFamily="34" charset="0"/>
                <a:cs typeface="Arial" panose="020B0604020202020204" pitchFamily="34" charset="0"/>
              </a:rPr>
              <a:t>="</a:t>
            </a:r>
            <a:r>
              <a:rPr lang="es-GT" sz="1400" dirty="0" err="1">
                <a:solidFill>
                  <a:schemeClr val="tx2"/>
                </a:solidFill>
                <a:latin typeface="Arial" panose="020B0604020202020204" pitchFamily="34" charset="0"/>
                <a:cs typeface="Arial" panose="020B0604020202020204" pitchFamily="34" charset="0"/>
              </a:rPr>
              <a:t>tab</a:t>
            </a:r>
            <a:r>
              <a:rPr lang="es-GT" sz="1400" dirty="0">
                <a:solidFill>
                  <a:schemeClr val="tx2"/>
                </a:solidFill>
                <a:latin typeface="Arial" panose="020B0604020202020204" pitchFamily="34" charset="0"/>
                <a:cs typeface="Arial" panose="020B0604020202020204" pitchFamily="34" charset="0"/>
              </a:rPr>
              <a:t>-chats"&gt;&lt;/ion-</a:t>
            </a:r>
            <a:r>
              <a:rPr lang="es-GT" sz="1400" dirty="0" err="1">
                <a:solidFill>
                  <a:schemeClr val="tx2"/>
                </a:solidFill>
                <a:latin typeface="Arial" panose="020B0604020202020204" pitchFamily="34" charset="0"/>
                <a:cs typeface="Arial" panose="020B0604020202020204" pitchFamily="34" charset="0"/>
              </a:rPr>
              <a:t>nav</a:t>
            </a:r>
            <a:r>
              <a:rPr lang="es-GT" sz="1400" dirty="0">
                <a:solidFill>
                  <a:schemeClr val="tx2"/>
                </a:solidFill>
                <a:latin typeface="Arial" panose="020B0604020202020204" pitchFamily="34" charset="0"/>
                <a:cs typeface="Arial" panose="020B0604020202020204" pitchFamily="34" charset="0"/>
              </a:rPr>
              <a:t>-</a:t>
            </a:r>
            <a:r>
              <a:rPr lang="es-GT" sz="1400" dirty="0" err="1">
                <a:solidFill>
                  <a:schemeClr val="tx2"/>
                </a:solidFill>
                <a:latin typeface="Arial" panose="020B0604020202020204" pitchFamily="34" charset="0"/>
                <a:cs typeface="Arial" panose="020B0604020202020204" pitchFamily="34" charset="0"/>
              </a:rPr>
              <a:t>view</a:t>
            </a:r>
            <a:r>
              <a:rPr lang="es-GT" sz="1400" dirty="0">
                <a:solidFill>
                  <a:schemeClr val="tx2"/>
                </a:solidFill>
                <a:latin typeface="Arial" panose="020B0604020202020204" pitchFamily="34" charset="0"/>
                <a:cs typeface="Arial" panose="020B0604020202020204" pitchFamily="34" charset="0"/>
              </a:rPr>
              <a:t>&gt;</a:t>
            </a:r>
          </a:p>
          <a:p>
            <a:endParaRPr lang="es-GT" sz="1400" dirty="0">
              <a:solidFill>
                <a:schemeClr val="tx2"/>
              </a:solidFill>
              <a:latin typeface="Arial" panose="020B0604020202020204" pitchFamily="34" charset="0"/>
              <a:cs typeface="Arial" panose="020B0604020202020204" pitchFamily="34" charset="0"/>
            </a:endParaRPr>
          </a:p>
          <a:p>
            <a:r>
              <a:rPr lang="es-GT" sz="1400" dirty="0">
                <a:solidFill>
                  <a:schemeClr val="tx2"/>
                </a:solidFill>
                <a:latin typeface="Arial" panose="020B0604020202020204" pitchFamily="34" charset="0"/>
                <a:cs typeface="Arial" panose="020B0604020202020204" pitchFamily="34" charset="0"/>
              </a:rPr>
              <a:t>    &lt;/ion-</a:t>
            </a:r>
            <a:r>
              <a:rPr lang="es-GT" sz="1400" dirty="0" err="1">
                <a:solidFill>
                  <a:schemeClr val="tx2"/>
                </a:solidFill>
                <a:latin typeface="Arial" panose="020B0604020202020204" pitchFamily="34" charset="0"/>
                <a:cs typeface="Arial" panose="020B0604020202020204" pitchFamily="34" charset="0"/>
              </a:rPr>
              <a:t>tab</a:t>
            </a:r>
            <a:r>
              <a:rPr lang="es-GT" sz="1400" dirty="0">
                <a:solidFill>
                  <a:schemeClr val="tx2"/>
                </a:solidFill>
                <a:latin typeface="Arial" panose="020B0604020202020204" pitchFamily="34" charset="0"/>
                <a:cs typeface="Arial" panose="020B0604020202020204" pitchFamily="34" charset="0"/>
              </a:rPr>
              <a:t>&gt;</a:t>
            </a:r>
          </a:p>
          <a:p>
            <a:endParaRPr lang="es-GT" sz="1400" dirty="0">
              <a:solidFill>
                <a:schemeClr val="tx2"/>
              </a:solidFill>
              <a:latin typeface="Arial" panose="020B0604020202020204" pitchFamily="34" charset="0"/>
              <a:cs typeface="Arial" panose="020B0604020202020204" pitchFamily="34" charset="0"/>
            </a:endParaRPr>
          </a:p>
          <a:p>
            <a:r>
              <a:rPr lang="es-GT" sz="1400" dirty="0">
                <a:solidFill>
                  <a:schemeClr val="tx2"/>
                </a:solidFill>
                <a:latin typeface="Arial" panose="020B0604020202020204" pitchFamily="34" charset="0"/>
                <a:cs typeface="Arial" panose="020B0604020202020204" pitchFamily="34" charset="0"/>
              </a:rPr>
              <a:t>    &lt;!-- Groups </a:t>
            </a:r>
            <a:r>
              <a:rPr lang="es-GT" sz="1400" dirty="0" err="1">
                <a:solidFill>
                  <a:schemeClr val="tx2"/>
                </a:solidFill>
                <a:latin typeface="Arial" panose="020B0604020202020204" pitchFamily="34" charset="0"/>
                <a:cs typeface="Arial" panose="020B0604020202020204" pitchFamily="34" charset="0"/>
              </a:rPr>
              <a:t>Tab</a:t>
            </a:r>
            <a:r>
              <a:rPr lang="es-GT" sz="1400" dirty="0">
                <a:solidFill>
                  <a:schemeClr val="tx2"/>
                </a:solidFill>
                <a:latin typeface="Arial" panose="020B0604020202020204" pitchFamily="34" charset="0"/>
                <a:cs typeface="Arial" panose="020B0604020202020204" pitchFamily="34" charset="0"/>
              </a:rPr>
              <a:t> --&gt;</a:t>
            </a:r>
          </a:p>
          <a:p>
            <a:endParaRPr lang="es-GT" sz="1400" dirty="0">
              <a:solidFill>
                <a:schemeClr val="tx2"/>
              </a:solidFill>
              <a:latin typeface="Arial" panose="020B0604020202020204" pitchFamily="34" charset="0"/>
              <a:cs typeface="Arial" panose="020B0604020202020204" pitchFamily="34" charset="0"/>
            </a:endParaRPr>
          </a:p>
          <a:p>
            <a:r>
              <a:rPr lang="es-GT" sz="1400" dirty="0">
                <a:solidFill>
                  <a:schemeClr val="tx2"/>
                </a:solidFill>
                <a:latin typeface="Arial" panose="020B0604020202020204" pitchFamily="34" charset="0"/>
                <a:cs typeface="Arial" panose="020B0604020202020204" pitchFamily="34" charset="0"/>
              </a:rPr>
              <a:t>    &lt;ion-</a:t>
            </a:r>
            <a:r>
              <a:rPr lang="es-GT" sz="1400" dirty="0" err="1">
                <a:solidFill>
                  <a:schemeClr val="tx2"/>
                </a:solidFill>
                <a:latin typeface="Arial" panose="020B0604020202020204" pitchFamily="34" charset="0"/>
                <a:cs typeface="Arial" panose="020B0604020202020204" pitchFamily="34" charset="0"/>
              </a:rPr>
              <a:t>tab</a:t>
            </a:r>
            <a:r>
              <a:rPr lang="es-GT" sz="1400" dirty="0">
                <a:solidFill>
                  <a:schemeClr val="tx2"/>
                </a:solidFill>
                <a:latin typeface="Arial" panose="020B0604020202020204" pitchFamily="34" charset="0"/>
                <a:cs typeface="Arial" panose="020B0604020202020204" pitchFamily="34" charset="0"/>
              </a:rPr>
              <a:t> </a:t>
            </a:r>
            <a:r>
              <a:rPr lang="es-GT" sz="1400" dirty="0" err="1">
                <a:solidFill>
                  <a:schemeClr val="tx2"/>
                </a:solidFill>
                <a:latin typeface="Arial" panose="020B0604020202020204" pitchFamily="34" charset="0"/>
                <a:cs typeface="Arial" panose="020B0604020202020204" pitchFamily="34" charset="0"/>
              </a:rPr>
              <a:t>title</a:t>
            </a:r>
            <a:r>
              <a:rPr lang="es-GT" sz="1400" dirty="0">
                <a:solidFill>
                  <a:schemeClr val="tx2"/>
                </a:solidFill>
                <a:latin typeface="Arial" panose="020B0604020202020204" pitchFamily="34" charset="0"/>
                <a:cs typeface="Arial" panose="020B0604020202020204" pitchFamily="34" charset="0"/>
              </a:rPr>
              <a:t>="Groups" </a:t>
            </a:r>
            <a:r>
              <a:rPr lang="es-GT" sz="1400" dirty="0" err="1">
                <a:solidFill>
                  <a:schemeClr val="tx2"/>
                </a:solidFill>
                <a:latin typeface="Arial" panose="020B0604020202020204" pitchFamily="34" charset="0"/>
                <a:cs typeface="Arial" panose="020B0604020202020204" pitchFamily="34" charset="0"/>
              </a:rPr>
              <a:t>icon</a:t>
            </a:r>
            <a:r>
              <a:rPr lang="es-GT" sz="1400" dirty="0">
                <a:solidFill>
                  <a:schemeClr val="tx2"/>
                </a:solidFill>
                <a:latin typeface="Arial" panose="020B0604020202020204" pitchFamily="34" charset="0"/>
                <a:cs typeface="Arial" panose="020B0604020202020204" pitchFamily="34" charset="0"/>
              </a:rPr>
              <a:t>="ion-</a:t>
            </a:r>
            <a:r>
              <a:rPr lang="es-GT" sz="1400" dirty="0" err="1">
                <a:solidFill>
                  <a:schemeClr val="tx2"/>
                </a:solidFill>
                <a:latin typeface="Arial" panose="020B0604020202020204" pitchFamily="34" charset="0"/>
                <a:cs typeface="Arial" panose="020B0604020202020204" pitchFamily="34" charset="0"/>
              </a:rPr>
              <a:t>person</a:t>
            </a:r>
            <a:r>
              <a:rPr lang="es-GT" sz="1400" dirty="0">
                <a:solidFill>
                  <a:schemeClr val="tx2"/>
                </a:solidFill>
                <a:latin typeface="Arial" panose="020B0604020202020204" pitchFamily="34" charset="0"/>
                <a:cs typeface="Arial" panose="020B0604020202020204" pitchFamily="34" charset="0"/>
              </a:rPr>
              <a:t>-</a:t>
            </a:r>
            <a:r>
              <a:rPr lang="es-GT" sz="1400" dirty="0" err="1">
                <a:solidFill>
                  <a:schemeClr val="tx2"/>
                </a:solidFill>
                <a:latin typeface="Arial" panose="020B0604020202020204" pitchFamily="34" charset="0"/>
                <a:cs typeface="Arial" panose="020B0604020202020204" pitchFamily="34" charset="0"/>
              </a:rPr>
              <a:t>stalker</a:t>
            </a:r>
            <a:r>
              <a:rPr lang="es-GT" sz="1400" dirty="0">
                <a:solidFill>
                  <a:schemeClr val="tx2"/>
                </a:solidFill>
                <a:latin typeface="Arial" panose="020B0604020202020204" pitchFamily="34" charset="0"/>
                <a:cs typeface="Arial" panose="020B0604020202020204" pitchFamily="34" charset="0"/>
              </a:rPr>
              <a:t>" </a:t>
            </a:r>
            <a:r>
              <a:rPr lang="es-GT" sz="1400" dirty="0" err="1">
                <a:solidFill>
                  <a:schemeClr val="tx2"/>
                </a:solidFill>
                <a:latin typeface="Arial" panose="020B0604020202020204" pitchFamily="34" charset="0"/>
                <a:cs typeface="Arial" panose="020B0604020202020204" pitchFamily="34" charset="0"/>
              </a:rPr>
              <a:t>href</a:t>
            </a:r>
            <a:r>
              <a:rPr lang="es-GT" sz="1400" dirty="0">
                <a:solidFill>
                  <a:schemeClr val="tx2"/>
                </a:solidFill>
                <a:latin typeface="Arial" panose="020B0604020202020204" pitchFamily="34" charset="0"/>
                <a:cs typeface="Arial" panose="020B0604020202020204" pitchFamily="34" charset="0"/>
              </a:rPr>
              <a:t>="#/</a:t>
            </a:r>
            <a:r>
              <a:rPr lang="es-GT" sz="1400" dirty="0" err="1">
                <a:solidFill>
                  <a:schemeClr val="tx2"/>
                </a:solidFill>
                <a:latin typeface="Arial" panose="020B0604020202020204" pitchFamily="34" charset="0"/>
                <a:cs typeface="Arial" panose="020B0604020202020204" pitchFamily="34" charset="0"/>
              </a:rPr>
              <a:t>tab</a:t>
            </a:r>
            <a:r>
              <a:rPr lang="es-GT" sz="1400" dirty="0">
                <a:solidFill>
                  <a:schemeClr val="tx2"/>
                </a:solidFill>
                <a:latin typeface="Arial" panose="020B0604020202020204" pitchFamily="34" charset="0"/>
                <a:cs typeface="Arial" panose="020B0604020202020204" pitchFamily="34" charset="0"/>
              </a:rPr>
              <a:t>/</a:t>
            </a:r>
            <a:r>
              <a:rPr lang="es-GT" sz="1400" dirty="0" err="1">
                <a:solidFill>
                  <a:schemeClr val="tx2"/>
                </a:solidFill>
                <a:latin typeface="Arial" panose="020B0604020202020204" pitchFamily="34" charset="0"/>
                <a:cs typeface="Arial" panose="020B0604020202020204" pitchFamily="34" charset="0"/>
              </a:rPr>
              <a:t>dash</a:t>
            </a:r>
            <a:r>
              <a:rPr lang="es-GT" sz="1400" dirty="0">
                <a:solidFill>
                  <a:schemeClr val="tx2"/>
                </a:solidFill>
                <a:latin typeface="Arial" panose="020B0604020202020204" pitchFamily="34" charset="0"/>
                <a:cs typeface="Arial" panose="020B0604020202020204" pitchFamily="34" charset="0"/>
              </a:rPr>
              <a:t>"&gt;</a:t>
            </a:r>
          </a:p>
          <a:p>
            <a:endParaRPr lang="es-GT" sz="1400" dirty="0">
              <a:solidFill>
                <a:schemeClr val="tx2"/>
              </a:solidFill>
              <a:latin typeface="Arial" panose="020B0604020202020204" pitchFamily="34" charset="0"/>
              <a:cs typeface="Arial" panose="020B0604020202020204" pitchFamily="34" charset="0"/>
            </a:endParaRPr>
          </a:p>
          <a:p>
            <a:r>
              <a:rPr lang="es-GT" sz="1400" dirty="0">
                <a:solidFill>
                  <a:schemeClr val="tx2"/>
                </a:solidFill>
                <a:latin typeface="Arial" panose="020B0604020202020204" pitchFamily="34" charset="0"/>
                <a:cs typeface="Arial" panose="020B0604020202020204" pitchFamily="34" charset="0"/>
              </a:rPr>
              <a:t>        &lt;ion-</a:t>
            </a:r>
            <a:r>
              <a:rPr lang="es-GT" sz="1400" dirty="0" err="1">
                <a:solidFill>
                  <a:schemeClr val="tx2"/>
                </a:solidFill>
                <a:latin typeface="Arial" panose="020B0604020202020204" pitchFamily="34" charset="0"/>
                <a:cs typeface="Arial" panose="020B0604020202020204" pitchFamily="34" charset="0"/>
              </a:rPr>
              <a:t>nav</a:t>
            </a:r>
            <a:r>
              <a:rPr lang="es-GT" sz="1400" dirty="0">
                <a:solidFill>
                  <a:schemeClr val="tx2"/>
                </a:solidFill>
                <a:latin typeface="Arial" panose="020B0604020202020204" pitchFamily="34" charset="0"/>
                <a:cs typeface="Arial" panose="020B0604020202020204" pitchFamily="34" charset="0"/>
              </a:rPr>
              <a:t>-</a:t>
            </a:r>
            <a:r>
              <a:rPr lang="es-GT" sz="1400" dirty="0" err="1">
                <a:solidFill>
                  <a:schemeClr val="tx2"/>
                </a:solidFill>
                <a:latin typeface="Arial" panose="020B0604020202020204" pitchFamily="34" charset="0"/>
                <a:cs typeface="Arial" panose="020B0604020202020204" pitchFamily="34" charset="0"/>
              </a:rPr>
              <a:t>view</a:t>
            </a:r>
            <a:r>
              <a:rPr lang="es-GT" sz="1400" dirty="0">
                <a:solidFill>
                  <a:schemeClr val="tx2"/>
                </a:solidFill>
                <a:latin typeface="Arial" panose="020B0604020202020204" pitchFamily="34" charset="0"/>
                <a:cs typeface="Arial" panose="020B0604020202020204" pitchFamily="34" charset="0"/>
              </a:rPr>
              <a:t> </a:t>
            </a:r>
            <a:r>
              <a:rPr lang="es-GT" sz="1400" dirty="0" err="1">
                <a:solidFill>
                  <a:schemeClr val="tx2"/>
                </a:solidFill>
                <a:latin typeface="Arial" panose="020B0604020202020204" pitchFamily="34" charset="0"/>
                <a:cs typeface="Arial" panose="020B0604020202020204" pitchFamily="34" charset="0"/>
              </a:rPr>
              <a:t>name</a:t>
            </a:r>
            <a:r>
              <a:rPr lang="es-GT" sz="1400" dirty="0">
                <a:solidFill>
                  <a:schemeClr val="tx2"/>
                </a:solidFill>
                <a:latin typeface="Arial" panose="020B0604020202020204" pitchFamily="34" charset="0"/>
                <a:cs typeface="Arial" panose="020B0604020202020204" pitchFamily="34" charset="0"/>
              </a:rPr>
              <a:t>="</a:t>
            </a:r>
            <a:r>
              <a:rPr lang="es-GT" sz="1400" dirty="0" err="1">
                <a:solidFill>
                  <a:schemeClr val="tx2"/>
                </a:solidFill>
                <a:latin typeface="Arial" panose="020B0604020202020204" pitchFamily="34" charset="0"/>
                <a:cs typeface="Arial" panose="020B0604020202020204" pitchFamily="34" charset="0"/>
              </a:rPr>
              <a:t>tab-dash</a:t>
            </a:r>
            <a:r>
              <a:rPr lang="es-GT" sz="1400" dirty="0">
                <a:solidFill>
                  <a:schemeClr val="tx2"/>
                </a:solidFill>
                <a:latin typeface="Arial" panose="020B0604020202020204" pitchFamily="34" charset="0"/>
                <a:cs typeface="Arial" panose="020B0604020202020204" pitchFamily="34" charset="0"/>
              </a:rPr>
              <a:t>"&gt;&lt;/ion-</a:t>
            </a:r>
            <a:r>
              <a:rPr lang="es-GT" sz="1400" dirty="0" err="1">
                <a:solidFill>
                  <a:schemeClr val="tx2"/>
                </a:solidFill>
                <a:latin typeface="Arial" panose="020B0604020202020204" pitchFamily="34" charset="0"/>
                <a:cs typeface="Arial" panose="020B0604020202020204" pitchFamily="34" charset="0"/>
              </a:rPr>
              <a:t>nav</a:t>
            </a:r>
            <a:r>
              <a:rPr lang="es-GT" sz="1400" dirty="0">
                <a:solidFill>
                  <a:schemeClr val="tx2"/>
                </a:solidFill>
                <a:latin typeface="Arial" panose="020B0604020202020204" pitchFamily="34" charset="0"/>
                <a:cs typeface="Arial" panose="020B0604020202020204" pitchFamily="34" charset="0"/>
              </a:rPr>
              <a:t>-</a:t>
            </a:r>
            <a:r>
              <a:rPr lang="es-GT" sz="1400" dirty="0" err="1">
                <a:solidFill>
                  <a:schemeClr val="tx2"/>
                </a:solidFill>
                <a:latin typeface="Arial" panose="020B0604020202020204" pitchFamily="34" charset="0"/>
                <a:cs typeface="Arial" panose="020B0604020202020204" pitchFamily="34" charset="0"/>
              </a:rPr>
              <a:t>view</a:t>
            </a:r>
            <a:r>
              <a:rPr lang="es-GT" sz="1400" dirty="0">
                <a:solidFill>
                  <a:schemeClr val="tx2"/>
                </a:solidFill>
                <a:latin typeface="Arial" panose="020B0604020202020204" pitchFamily="34" charset="0"/>
                <a:cs typeface="Arial" panose="020B0604020202020204" pitchFamily="34" charset="0"/>
              </a:rPr>
              <a:t>&gt;</a:t>
            </a:r>
          </a:p>
          <a:p>
            <a:endParaRPr lang="es-GT" sz="1400" dirty="0">
              <a:solidFill>
                <a:schemeClr val="tx2"/>
              </a:solidFill>
              <a:latin typeface="Arial" panose="020B0604020202020204" pitchFamily="34" charset="0"/>
              <a:cs typeface="Arial" panose="020B0604020202020204" pitchFamily="34" charset="0"/>
            </a:endParaRPr>
          </a:p>
          <a:p>
            <a:r>
              <a:rPr lang="es-GT" sz="1400" dirty="0">
                <a:solidFill>
                  <a:schemeClr val="tx2"/>
                </a:solidFill>
                <a:latin typeface="Arial" panose="020B0604020202020204" pitchFamily="34" charset="0"/>
                <a:cs typeface="Arial" panose="020B0604020202020204" pitchFamily="34" charset="0"/>
              </a:rPr>
              <a:t>    &lt;/ion-</a:t>
            </a:r>
            <a:r>
              <a:rPr lang="es-GT" sz="1400" dirty="0" err="1">
                <a:solidFill>
                  <a:schemeClr val="tx2"/>
                </a:solidFill>
                <a:latin typeface="Arial" panose="020B0604020202020204" pitchFamily="34" charset="0"/>
                <a:cs typeface="Arial" panose="020B0604020202020204" pitchFamily="34" charset="0"/>
              </a:rPr>
              <a:t>tab</a:t>
            </a:r>
            <a:r>
              <a:rPr lang="es-GT" sz="1400" dirty="0">
                <a:solidFill>
                  <a:schemeClr val="tx2"/>
                </a:solidFill>
                <a:latin typeface="Arial" panose="020B0604020202020204" pitchFamily="34" charset="0"/>
                <a:cs typeface="Arial" panose="020B0604020202020204" pitchFamily="34" charset="0"/>
              </a:rPr>
              <a:t>&gt;</a:t>
            </a:r>
          </a:p>
          <a:p>
            <a:endParaRPr lang="es-GT" sz="1400" dirty="0">
              <a:solidFill>
                <a:schemeClr val="tx2"/>
              </a:solidFill>
              <a:latin typeface="Arial" panose="020B0604020202020204" pitchFamily="34" charset="0"/>
              <a:cs typeface="Arial" panose="020B0604020202020204" pitchFamily="34" charset="0"/>
            </a:endParaRPr>
          </a:p>
          <a:p>
            <a:r>
              <a:rPr lang="es-GT" sz="1400" dirty="0">
                <a:solidFill>
                  <a:schemeClr val="tx2"/>
                </a:solidFill>
                <a:latin typeface="Arial" panose="020B0604020202020204" pitchFamily="34" charset="0"/>
                <a:cs typeface="Arial" panose="020B0604020202020204" pitchFamily="34" charset="0"/>
              </a:rPr>
              <a:t>    &lt;!-- </a:t>
            </a:r>
            <a:r>
              <a:rPr lang="es-GT" sz="1400" dirty="0" err="1">
                <a:solidFill>
                  <a:schemeClr val="tx2"/>
                </a:solidFill>
                <a:latin typeface="Arial" panose="020B0604020202020204" pitchFamily="34" charset="0"/>
                <a:cs typeface="Arial" panose="020B0604020202020204" pitchFamily="34" charset="0"/>
              </a:rPr>
              <a:t>Account</a:t>
            </a:r>
            <a:r>
              <a:rPr lang="es-GT" sz="1400" dirty="0">
                <a:solidFill>
                  <a:schemeClr val="tx2"/>
                </a:solidFill>
                <a:latin typeface="Arial" panose="020B0604020202020204" pitchFamily="34" charset="0"/>
                <a:cs typeface="Arial" panose="020B0604020202020204" pitchFamily="34" charset="0"/>
              </a:rPr>
              <a:t> </a:t>
            </a:r>
            <a:r>
              <a:rPr lang="es-GT" sz="1400" dirty="0" err="1">
                <a:solidFill>
                  <a:schemeClr val="tx2"/>
                </a:solidFill>
                <a:latin typeface="Arial" panose="020B0604020202020204" pitchFamily="34" charset="0"/>
                <a:cs typeface="Arial" panose="020B0604020202020204" pitchFamily="34" charset="0"/>
              </a:rPr>
              <a:t>Tab</a:t>
            </a:r>
            <a:r>
              <a:rPr lang="es-GT" sz="1400" dirty="0">
                <a:solidFill>
                  <a:schemeClr val="tx2"/>
                </a:solidFill>
                <a:latin typeface="Arial" panose="020B0604020202020204" pitchFamily="34" charset="0"/>
                <a:cs typeface="Arial" panose="020B0604020202020204" pitchFamily="34" charset="0"/>
              </a:rPr>
              <a:t> --&gt;</a:t>
            </a:r>
          </a:p>
          <a:p>
            <a:endParaRPr lang="es-GT" sz="1400" dirty="0">
              <a:solidFill>
                <a:schemeClr val="tx2"/>
              </a:solidFill>
              <a:latin typeface="Arial" panose="020B0604020202020204" pitchFamily="34" charset="0"/>
              <a:cs typeface="Arial" panose="020B0604020202020204" pitchFamily="34" charset="0"/>
            </a:endParaRPr>
          </a:p>
          <a:p>
            <a:r>
              <a:rPr lang="es-GT" sz="1400" dirty="0">
                <a:solidFill>
                  <a:schemeClr val="tx2"/>
                </a:solidFill>
                <a:latin typeface="Arial" panose="020B0604020202020204" pitchFamily="34" charset="0"/>
                <a:cs typeface="Arial" panose="020B0604020202020204" pitchFamily="34" charset="0"/>
              </a:rPr>
              <a:t>    &lt;ion-</a:t>
            </a:r>
            <a:r>
              <a:rPr lang="es-GT" sz="1400" dirty="0" err="1">
                <a:solidFill>
                  <a:schemeClr val="tx2"/>
                </a:solidFill>
                <a:latin typeface="Arial" panose="020B0604020202020204" pitchFamily="34" charset="0"/>
                <a:cs typeface="Arial" panose="020B0604020202020204" pitchFamily="34" charset="0"/>
              </a:rPr>
              <a:t>tab</a:t>
            </a:r>
            <a:r>
              <a:rPr lang="es-GT" sz="1400" dirty="0">
                <a:solidFill>
                  <a:schemeClr val="tx2"/>
                </a:solidFill>
                <a:latin typeface="Arial" panose="020B0604020202020204" pitchFamily="34" charset="0"/>
                <a:cs typeface="Arial" panose="020B0604020202020204" pitchFamily="34" charset="0"/>
              </a:rPr>
              <a:t> </a:t>
            </a:r>
            <a:r>
              <a:rPr lang="es-GT" sz="1400" dirty="0" err="1">
                <a:solidFill>
                  <a:schemeClr val="tx2"/>
                </a:solidFill>
                <a:latin typeface="Arial" panose="020B0604020202020204" pitchFamily="34" charset="0"/>
                <a:cs typeface="Arial" panose="020B0604020202020204" pitchFamily="34" charset="0"/>
              </a:rPr>
              <a:t>title</a:t>
            </a:r>
            <a:r>
              <a:rPr lang="es-GT" sz="1400" dirty="0">
                <a:solidFill>
                  <a:schemeClr val="tx2"/>
                </a:solidFill>
                <a:latin typeface="Arial" panose="020B0604020202020204" pitchFamily="34" charset="0"/>
                <a:cs typeface="Arial" panose="020B0604020202020204" pitchFamily="34" charset="0"/>
              </a:rPr>
              <a:t>="</a:t>
            </a:r>
            <a:r>
              <a:rPr lang="es-GT" sz="1400" dirty="0" err="1">
                <a:solidFill>
                  <a:schemeClr val="tx2"/>
                </a:solidFill>
                <a:latin typeface="Arial" panose="020B0604020202020204" pitchFamily="34" charset="0"/>
                <a:cs typeface="Arial" panose="020B0604020202020204" pitchFamily="34" charset="0"/>
              </a:rPr>
              <a:t>Account</a:t>
            </a:r>
            <a:r>
              <a:rPr lang="es-GT" sz="1400" dirty="0">
                <a:solidFill>
                  <a:schemeClr val="tx2"/>
                </a:solidFill>
                <a:latin typeface="Arial" panose="020B0604020202020204" pitchFamily="34" charset="0"/>
                <a:cs typeface="Arial" panose="020B0604020202020204" pitchFamily="34" charset="0"/>
              </a:rPr>
              <a:t>" </a:t>
            </a:r>
            <a:r>
              <a:rPr lang="es-GT" sz="1400" dirty="0" err="1">
                <a:solidFill>
                  <a:schemeClr val="tx2"/>
                </a:solidFill>
                <a:latin typeface="Arial" panose="020B0604020202020204" pitchFamily="34" charset="0"/>
                <a:cs typeface="Arial" panose="020B0604020202020204" pitchFamily="34" charset="0"/>
              </a:rPr>
              <a:t>icon</a:t>
            </a:r>
            <a:r>
              <a:rPr lang="es-GT" sz="1400" dirty="0">
                <a:solidFill>
                  <a:schemeClr val="tx2"/>
                </a:solidFill>
                <a:latin typeface="Arial" panose="020B0604020202020204" pitchFamily="34" charset="0"/>
                <a:cs typeface="Arial" panose="020B0604020202020204" pitchFamily="34" charset="0"/>
              </a:rPr>
              <a:t>="ion-</a:t>
            </a:r>
            <a:r>
              <a:rPr lang="es-GT" sz="1400" dirty="0" err="1">
                <a:solidFill>
                  <a:schemeClr val="tx2"/>
                </a:solidFill>
                <a:latin typeface="Arial" panose="020B0604020202020204" pitchFamily="34" charset="0"/>
                <a:cs typeface="Arial" panose="020B0604020202020204" pitchFamily="34" charset="0"/>
              </a:rPr>
              <a:t>ios</a:t>
            </a:r>
            <a:r>
              <a:rPr lang="es-GT" sz="1400" dirty="0">
                <a:solidFill>
                  <a:schemeClr val="tx2"/>
                </a:solidFill>
                <a:latin typeface="Arial" panose="020B0604020202020204" pitchFamily="34" charset="0"/>
                <a:cs typeface="Arial" panose="020B0604020202020204" pitchFamily="34" charset="0"/>
              </a:rPr>
              <a:t>-</a:t>
            </a:r>
            <a:r>
              <a:rPr lang="es-GT" sz="1400" dirty="0" err="1">
                <a:solidFill>
                  <a:schemeClr val="tx2"/>
                </a:solidFill>
                <a:latin typeface="Arial" panose="020B0604020202020204" pitchFamily="34" charset="0"/>
                <a:cs typeface="Arial" panose="020B0604020202020204" pitchFamily="34" charset="0"/>
              </a:rPr>
              <a:t>gear</a:t>
            </a:r>
            <a:r>
              <a:rPr lang="es-GT" sz="1400" dirty="0">
                <a:solidFill>
                  <a:schemeClr val="tx2"/>
                </a:solidFill>
                <a:latin typeface="Arial" panose="020B0604020202020204" pitchFamily="34" charset="0"/>
                <a:cs typeface="Arial" panose="020B0604020202020204" pitchFamily="34" charset="0"/>
              </a:rPr>
              <a:t>" </a:t>
            </a:r>
            <a:r>
              <a:rPr lang="es-GT" sz="1400" dirty="0" err="1">
                <a:solidFill>
                  <a:schemeClr val="tx2"/>
                </a:solidFill>
                <a:latin typeface="Arial" panose="020B0604020202020204" pitchFamily="34" charset="0"/>
                <a:cs typeface="Arial" panose="020B0604020202020204" pitchFamily="34" charset="0"/>
              </a:rPr>
              <a:t>href</a:t>
            </a:r>
            <a:r>
              <a:rPr lang="es-GT" sz="1400" dirty="0">
                <a:solidFill>
                  <a:schemeClr val="tx2"/>
                </a:solidFill>
                <a:latin typeface="Arial" panose="020B0604020202020204" pitchFamily="34" charset="0"/>
                <a:cs typeface="Arial" panose="020B0604020202020204" pitchFamily="34" charset="0"/>
              </a:rPr>
              <a:t>="#/</a:t>
            </a:r>
            <a:r>
              <a:rPr lang="es-GT" sz="1400" dirty="0" err="1">
                <a:solidFill>
                  <a:schemeClr val="tx2"/>
                </a:solidFill>
                <a:latin typeface="Arial" panose="020B0604020202020204" pitchFamily="34" charset="0"/>
                <a:cs typeface="Arial" panose="020B0604020202020204" pitchFamily="34" charset="0"/>
              </a:rPr>
              <a:t>tab</a:t>
            </a:r>
            <a:r>
              <a:rPr lang="es-GT" sz="1400" dirty="0">
                <a:solidFill>
                  <a:schemeClr val="tx2"/>
                </a:solidFill>
                <a:latin typeface="Arial" panose="020B0604020202020204" pitchFamily="34" charset="0"/>
                <a:cs typeface="Arial" panose="020B0604020202020204" pitchFamily="34" charset="0"/>
              </a:rPr>
              <a:t>/</a:t>
            </a:r>
            <a:r>
              <a:rPr lang="es-GT" sz="1400" dirty="0" err="1">
                <a:solidFill>
                  <a:schemeClr val="tx2"/>
                </a:solidFill>
                <a:latin typeface="Arial" panose="020B0604020202020204" pitchFamily="34" charset="0"/>
                <a:cs typeface="Arial" panose="020B0604020202020204" pitchFamily="34" charset="0"/>
              </a:rPr>
              <a:t>account</a:t>
            </a:r>
            <a:r>
              <a:rPr lang="es-GT" sz="1400" dirty="0">
                <a:solidFill>
                  <a:schemeClr val="tx2"/>
                </a:solidFill>
                <a:latin typeface="Arial" panose="020B0604020202020204" pitchFamily="34" charset="0"/>
                <a:cs typeface="Arial" panose="020B0604020202020204" pitchFamily="34" charset="0"/>
              </a:rPr>
              <a:t>"&gt;</a:t>
            </a:r>
          </a:p>
          <a:p>
            <a:endParaRPr lang="es-GT" sz="1400" dirty="0">
              <a:solidFill>
                <a:schemeClr val="tx2"/>
              </a:solidFill>
              <a:latin typeface="Arial" panose="020B0604020202020204" pitchFamily="34" charset="0"/>
              <a:cs typeface="Arial" panose="020B0604020202020204" pitchFamily="34" charset="0"/>
            </a:endParaRPr>
          </a:p>
          <a:p>
            <a:r>
              <a:rPr lang="es-GT" sz="1400" dirty="0">
                <a:solidFill>
                  <a:schemeClr val="tx2"/>
                </a:solidFill>
                <a:latin typeface="Arial" panose="020B0604020202020204" pitchFamily="34" charset="0"/>
                <a:cs typeface="Arial" panose="020B0604020202020204" pitchFamily="34" charset="0"/>
              </a:rPr>
              <a:t>        &lt;ion-</a:t>
            </a:r>
            <a:r>
              <a:rPr lang="es-GT" sz="1400" dirty="0" err="1">
                <a:solidFill>
                  <a:schemeClr val="tx2"/>
                </a:solidFill>
                <a:latin typeface="Arial" panose="020B0604020202020204" pitchFamily="34" charset="0"/>
                <a:cs typeface="Arial" panose="020B0604020202020204" pitchFamily="34" charset="0"/>
              </a:rPr>
              <a:t>nav</a:t>
            </a:r>
            <a:r>
              <a:rPr lang="es-GT" sz="1400" dirty="0">
                <a:solidFill>
                  <a:schemeClr val="tx2"/>
                </a:solidFill>
                <a:latin typeface="Arial" panose="020B0604020202020204" pitchFamily="34" charset="0"/>
                <a:cs typeface="Arial" panose="020B0604020202020204" pitchFamily="34" charset="0"/>
              </a:rPr>
              <a:t>-</a:t>
            </a:r>
            <a:r>
              <a:rPr lang="es-GT" sz="1400" dirty="0" err="1">
                <a:solidFill>
                  <a:schemeClr val="tx2"/>
                </a:solidFill>
                <a:latin typeface="Arial" panose="020B0604020202020204" pitchFamily="34" charset="0"/>
                <a:cs typeface="Arial" panose="020B0604020202020204" pitchFamily="34" charset="0"/>
              </a:rPr>
              <a:t>view</a:t>
            </a:r>
            <a:r>
              <a:rPr lang="es-GT" sz="1400" dirty="0">
                <a:solidFill>
                  <a:schemeClr val="tx2"/>
                </a:solidFill>
                <a:latin typeface="Arial" panose="020B0604020202020204" pitchFamily="34" charset="0"/>
                <a:cs typeface="Arial" panose="020B0604020202020204" pitchFamily="34" charset="0"/>
              </a:rPr>
              <a:t> </a:t>
            </a:r>
            <a:r>
              <a:rPr lang="es-GT" sz="1400" dirty="0" err="1">
                <a:solidFill>
                  <a:schemeClr val="tx2"/>
                </a:solidFill>
                <a:latin typeface="Arial" panose="020B0604020202020204" pitchFamily="34" charset="0"/>
                <a:cs typeface="Arial" panose="020B0604020202020204" pitchFamily="34" charset="0"/>
              </a:rPr>
              <a:t>name</a:t>
            </a:r>
            <a:r>
              <a:rPr lang="es-GT" sz="1400" dirty="0">
                <a:solidFill>
                  <a:schemeClr val="tx2"/>
                </a:solidFill>
                <a:latin typeface="Arial" panose="020B0604020202020204" pitchFamily="34" charset="0"/>
                <a:cs typeface="Arial" panose="020B0604020202020204" pitchFamily="34" charset="0"/>
              </a:rPr>
              <a:t>="</a:t>
            </a:r>
            <a:r>
              <a:rPr lang="es-GT" sz="1400" dirty="0" err="1">
                <a:solidFill>
                  <a:schemeClr val="tx2"/>
                </a:solidFill>
                <a:latin typeface="Arial" panose="020B0604020202020204" pitchFamily="34" charset="0"/>
                <a:cs typeface="Arial" panose="020B0604020202020204" pitchFamily="34" charset="0"/>
              </a:rPr>
              <a:t>tab-account</a:t>
            </a:r>
            <a:r>
              <a:rPr lang="es-GT" sz="1400" dirty="0">
                <a:solidFill>
                  <a:schemeClr val="tx2"/>
                </a:solidFill>
                <a:latin typeface="Arial" panose="020B0604020202020204" pitchFamily="34" charset="0"/>
                <a:cs typeface="Arial" panose="020B0604020202020204" pitchFamily="34" charset="0"/>
              </a:rPr>
              <a:t>"&gt;&lt;/ion-</a:t>
            </a:r>
            <a:r>
              <a:rPr lang="es-GT" sz="1400" dirty="0" err="1">
                <a:solidFill>
                  <a:schemeClr val="tx2"/>
                </a:solidFill>
                <a:latin typeface="Arial" panose="020B0604020202020204" pitchFamily="34" charset="0"/>
                <a:cs typeface="Arial" panose="020B0604020202020204" pitchFamily="34" charset="0"/>
              </a:rPr>
              <a:t>nav</a:t>
            </a:r>
            <a:r>
              <a:rPr lang="es-GT" sz="1400" dirty="0">
                <a:solidFill>
                  <a:schemeClr val="tx2"/>
                </a:solidFill>
                <a:latin typeface="Arial" panose="020B0604020202020204" pitchFamily="34" charset="0"/>
                <a:cs typeface="Arial" panose="020B0604020202020204" pitchFamily="34" charset="0"/>
              </a:rPr>
              <a:t>-</a:t>
            </a:r>
            <a:r>
              <a:rPr lang="es-GT" sz="1400" dirty="0" err="1">
                <a:solidFill>
                  <a:schemeClr val="tx2"/>
                </a:solidFill>
                <a:latin typeface="Arial" panose="020B0604020202020204" pitchFamily="34" charset="0"/>
                <a:cs typeface="Arial" panose="020B0604020202020204" pitchFamily="34" charset="0"/>
              </a:rPr>
              <a:t>view</a:t>
            </a:r>
            <a:r>
              <a:rPr lang="es-GT" sz="1400" dirty="0">
                <a:solidFill>
                  <a:schemeClr val="tx2"/>
                </a:solidFill>
                <a:latin typeface="Arial" panose="020B0604020202020204" pitchFamily="34" charset="0"/>
                <a:cs typeface="Arial" panose="020B0604020202020204" pitchFamily="34" charset="0"/>
              </a:rPr>
              <a:t>&gt;</a:t>
            </a:r>
          </a:p>
          <a:p>
            <a:endParaRPr lang="es-GT" sz="1400" dirty="0">
              <a:solidFill>
                <a:schemeClr val="tx2"/>
              </a:solidFill>
              <a:latin typeface="Arial" panose="020B0604020202020204" pitchFamily="34" charset="0"/>
              <a:cs typeface="Arial" panose="020B0604020202020204" pitchFamily="34" charset="0"/>
            </a:endParaRPr>
          </a:p>
          <a:p>
            <a:r>
              <a:rPr lang="es-GT" sz="1400" dirty="0">
                <a:solidFill>
                  <a:schemeClr val="tx2"/>
                </a:solidFill>
                <a:latin typeface="Arial" panose="020B0604020202020204" pitchFamily="34" charset="0"/>
                <a:cs typeface="Arial" panose="020B0604020202020204" pitchFamily="34" charset="0"/>
              </a:rPr>
              <a:t>    &lt;/ion-</a:t>
            </a:r>
            <a:r>
              <a:rPr lang="es-GT" sz="1400" dirty="0" err="1">
                <a:solidFill>
                  <a:schemeClr val="tx2"/>
                </a:solidFill>
                <a:latin typeface="Arial" panose="020B0604020202020204" pitchFamily="34" charset="0"/>
                <a:cs typeface="Arial" panose="020B0604020202020204" pitchFamily="34" charset="0"/>
              </a:rPr>
              <a:t>tab</a:t>
            </a:r>
            <a:r>
              <a:rPr lang="es-GT" sz="1400" dirty="0">
                <a:solidFill>
                  <a:schemeClr val="tx2"/>
                </a:solidFill>
                <a:latin typeface="Arial" panose="020B0604020202020204" pitchFamily="34" charset="0"/>
                <a:cs typeface="Arial" panose="020B0604020202020204" pitchFamily="34" charset="0"/>
              </a:rPr>
              <a:t>&gt;</a:t>
            </a:r>
          </a:p>
          <a:p>
            <a:r>
              <a:rPr lang="es-GT" sz="1400" dirty="0">
                <a:solidFill>
                  <a:schemeClr val="tx2"/>
                </a:solidFill>
                <a:latin typeface="Arial" panose="020B0604020202020204" pitchFamily="34" charset="0"/>
                <a:cs typeface="Arial" panose="020B0604020202020204" pitchFamily="34" charset="0"/>
              </a:rPr>
              <a:t> </a:t>
            </a:r>
            <a:endParaRPr lang="es-GT" sz="1600" dirty="0">
              <a:solidFill>
                <a:schemeClr val="tx2"/>
              </a:solidFill>
              <a:latin typeface="Arial" panose="020B0604020202020204" pitchFamily="34" charset="0"/>
              <a:cs typeface="Arial" panose="020B0604020202020204" pitchFamily="34" charset="0"/>
            </a:endParaRPr>
          </a:p>
          <a:p>
            <a:r>
              <a:rPr lang="es-GT" sz="1400" dirty="0">
                <a:solidFill>
                  <a:schemeClr val="tx2"/>
                </a:solidFill>
                <a:latin typeface="Arial" panose="020B0604020202020204" pitchFamily="34" charset="0"/>
                <a:cs typeface="Arial" panose="020B0604020202020204" pitchFamily="34" charset="0"/>
              </a:rPr>
              <a:t>&lt;/ion-</a:t>
            </a:r>
            <a:r>
              <a:rPr lang="es-GT" sz="1400" dirty="0" err="1">
                <a:solidFill>
                  <a:schemeClr val="tx2"/>
                </a:solidFill>
                <a:latin typeface="Arial" panose="020B0604020202020204" pitchFamily="34" charset="0"/>
                <a:cs typeface="Arial" panose="020B0604020202020204" pitchFamily="34" charset="0"/>
              </a:rPr>
              <a:t>tabs</a:t>
            </a:r>
            <a:r>
              <a:rPr lang="es-GT" sz="1400" dirty="0">
                <a:solidFill>
                  <a:schemeClr val="tx2"/>
                </a:solidFill>
                <a:latin typeface="Arial" panose="020B0604020202020204" pitchFamily="34" charset="0"/>
                <a:cs typeface="Arial" panose="020B0604020202020204" pitchFamily="34" charset="0"/>
              </a:rPr>
              <a:t>&gt;</a:t>
            </a:r>
          </a:p>
        </p:txBody>
      </p:sp>
      <p:pic>
        <p:nvPicPr>
          <p:cNvPr id="6" name="Imagen 5"/>
          <p:cNvPicPr>
            <a:picLocks noChangeAspect="1"/>
          </p:cNvPicPr>
          <p:nvPr/>
        </p:nvPicPr>
        <p:blipFill rotWithShape="1">
          <a:blip r:embed="rId2"/>
          <a:srcRect l="1968" t="5692" r="4518" b="949"/>
          <a:stretch/>
        </p:blipFill>
        <p:spPr>
          <a:xfrm>
            <a:off x="6598468" y="1700808"/>
            <a:ext cx="5177674" cy="4469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2658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s-GT" dirty="0">
                <a:solidFill>
                  <a:srgbClr val="7030A0"/>
                </a:solidFill>
              </a:rPr>
              <a:t>¿</a:t>
            </a:r>
            <a:r>
              <a:rPr lang="es-GT" dirty="0" smtClean="0">
                <a:solidFill>
                  <a:srgbClr val="7030A0"/>
                </a:solidFill>
              </a:rPr>
              <a:t>Qué son sitios web?</a:t>
            </a:r>
            <a:r>
              <a:rPr lang="es-GT" dirty="0"/>
              <a:t/>
            </a:r>
            <a:br>
              <a:rPr lang="es-GT" dirty="0"/>
            </a:br>
            <a:endParaRPr lang="es-ES" dirty="0"/>
          </a:p>
        </p:txBody>
      </p:sp>
    </p:spTree>
    <p:extLst>
      <p:ext uri="{BB962C8B-B14F-4D97-AF65-F5344CB8AC3E}">
        <p14:creationId xmlns:p14="http://schemas.microsoft.com/office/powerpoint/2010/main" val="373176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smtClean="0">
                <a:solidFill>
                  <a:srgbClr val="7030A0"/>
                </a:solidFill>
              </a:rPr>
              <a:t>SITIOS WEB</a:t>
            </a:r>
            <a:endParaRPr lang="es-ES" dirty="0">
              <a:solidFill>
                <a:srgbClr val="7030A0"/>
              </a:solidFill>
            </a:endParaRPr>
          </a:p>
        </p:txBody>
      </p:sp>
      <p:sp>
        <p:nvSpPr>
          <p:cNvPr id="3" name="Rectángulo 2"/>
          <p:cNvSpPr/>
          <p:nvPr/>
        </p:nvSpPr>
        <p:spPr>
          <a:xfrm>
            <a:off x="1293813" y="1916832"/>
            <a:ext cx="6092825" cy="4154984"/>
          </a:xfrm>
          <a:prstGeom prst="rect">
            <a:avLst/>
          </a:prstGeom>
        </p:spPr>
        <p:txBody>
          <a:bodyPr>
            <a:spAutoFit/>
          </a:bodyPr>
          <a:lstStyle/>
          <a:p>
            <a:pPr algn="just"/>
            <a:r>
              <a:rPr lang="es-GT" sz="2400" dirty="0">
                <a:solidFill>
                  <a:srgbClr val="222222"/>
                </a:solidFill>
                <a:latin typeface="Arial" panose="020B0604020202020204" pitchFamily="34" charset="0"/>
                <a:cs typeface="Arial" panose="020B0604020202020204" pitchFamily="34" charset="0"/>
              </a:rPr>
              <a:t>Un sitio web es un conjunto de </a:t>
            </a:r>
            <a:r>
              <a:rPr lang="es-GT" sz="2400" u="sng" dirty="0">
                <a:solidFill>
                  <a:srgbClr val="CC0000"/>
                </a:solidFill>
                <a:latin typeface="Arial" panose="020B0604020202020204" pitchFamily="34" charset="0"/>
                <a:cs typeface="Arial" panose="020B0604020202020204" pitchFamily="34" charset="0"/>
                <a:hlinkClick r:id="rId3"/>
              </a:rPr>
              <a:t>páginas web desarrolladas</a:t>
            </a:r>
            <a:r>
              <a:rPr lang="es-GT" sz="2400" dirty="0">
                <a:solidFill>
                  <a:srgbClr val="222222"/>
                </a:solidFill>
                <a:latin typeface="Arial" panose="020B0604020202020204" pitchFamily="34" charset="0"/>
                <a:cs typeface="Arial" panose="020B0604020202020204" pitchFamily="34" charset="0"/>
              </a:rPr>
              <a:t> en código </a:t>
            </a:r>
            <a:r>
              <a:rPr lang="es-GT" sz="2400" dirty="0" err="1">
                <a:solidFill>
                  <a:srgbClr val="222222"/>
                </a:solidFill>
                <a:latin typeface="Arial" panose="020B0604020202020204" pitchFamily="34" charset="0"/>
                <a:cs typeface="Arial" panose="020B0604020202020204" pitchFamily="34" charset="0"/>
              </a:rPr>
              <a:t>html</a:t>
            </a:r>
            <a:r>
              <a:rPr lang="es-GT" sz="2400" dirty="0">
                <a:solidFill>
                  <a:srgbClr val="222222"/>
                </a:solidFill>
                <a:latin typeface="Arial" panose="020B0604020202020204" pitchFamily="34" charset="0"/>
                <a:cs typeface="Arial" panose="020B0604020202020204" pitchFamily="34" charset="0"/>
              </a:rPr>
              <a:t>, relacionadas a un dominio de Internet el cual se puede visualizar en la </a:t>
            </a:r>
            <a:r>
              <a:rPr lang="es-GT" sz="2400" dirty="0" err="1">
                <a:solidFill>
                  <a:srgbClr val="222222"/>
                </a:solidFill>
                <a:latin typeface="Arial" panose="020B0604020202020204" pitchFamily="34" charset="0"/>
                <a:cs typeface="Arial" panose="020B0604020202020204" pitchFamily="34" charset="0"/>
              </a:rPr>
              <a:t>World</a:t>
            </a:r>
            <a:r>
              <a:rPr lang="es-GT" sz="2400" dirty="0">
                <a:solidFill>
                  <a:srgbClr val="222222"/>
                </a:solidFill>
                <a:latin typeface="Arial" panose="020B0604020202020204" pitchFamily="34" charset="0"/>
                <a:cs typeface="Arial" panose="020B0604020202020204" pitchFamily="34" charset="0"/>
              </a:rPr>
              <a:t> Wide Web (www) mediante los navegadores web o también llamados browser como ser Chrome, Firefox, </a:t>
            </a:r>
            <a:r>
              <a:rPr lang="es-GT" sz="2400" dirty="0" err="1">
                <a:solidFill>
                  <a:srgbClr val="222222"/>
                </a:solidFill>
                <a:latin typeface="Arial" panose="020B0604020202020204" pitchFamily="34" charset="0"/>
                <a:cs typeface="Arial" panose="020B0604020202020204" pitchFamily="34" charset="0"/>
              </a:rPr>
              <a:t>Edge</a:t>
            </a:r>
            <a:r>
              <a:rPr lang="es-GT" sz="2400" dirty="0">
                <a:solidFill>
                  <a:srgbClr val="222222"/>
                </a:solidFill>
                <a:latin typeface="Arial" panose="020B0604020202020204" pitchFamily="34" charset="0"/>
                <a:cs typeface="Arial" panose="020B0604020202020204" pitchFamily="34" charset="0"/>
              </a:rPr>
              <a:t>, Opera entre otros.</a:t>
            </a:r>
          </a:p>
          <a:p>
            <a:pPr algn="just"/>
            <a:r>
              <a:rPr lang="es-GT" sz="2400" dirty="0">
                <a:solidFill>
                  <a:srgbClr val="222222"/>
                </a:solidFill>
                <a:latin typeface="Arial" panose="020B0604020202020204" pitchFamily="34" charset="0"/>
                <a:cs typeface="Arial" panose="020B0604020202020204" pitchFamily="34" charset="0"/>
              </a:rPr>
              <a:t>Cada página web perteneciente al sitio web tiene como objetivo publicar contenido, y este contenido podrá ser visible o no al público.</a:t>
            </a:r>
            <a:endParaRPr lang="es-GT" sz="2400" b="0" i="0" dirty="0">
              <a:solidFill>
                <a:srgbClr val="222222"/>
              </a:solidFill>
              <a:effectLst/>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4"/>
          <a:stretch>
            <a:fillRect/>
          </a:stretch>
        </p:blipFill>
        <p:spPr>
          <a:xfrm>
            <a:off x="7606580" y="2852936"/>
            <a:ext cx="4113191" cy="1953766"/>
          </a:xfrm>
          <a:prstGeom prst="rect">
            <a:avLst/>
          </a:prstGeom>
          <a:ln>
            <a:noFill/>
          </a:ln>
          <a:effectLst>
            <a:outerShdw blurRad="50800" dist="38100" dir="8100000" algn="tr" rotWithShape="0">
              <a:prstClr val="black">
                <a:alpha val="40000"/>
              </a:prstClr>
            </a:outerShdw>
          </a:effectLst>
          <a:scene3d>
            <a:camera prst="orthographicFront">
              <a:rot lat="0" lon="0" rev="0"/>
            </a:camera>
            <a:lightRig rig="contrasting" dir="t">
              <a:rot lat="0" lon="0" rev="7800000"/>
            </a:lightRig>
          </a:scene3d>
          <a:sp3d>
            <a:bevelT w="139700" h="139700"/>
          </a:sp3d>
        </p:spPr>
      </p:pic>
    </p:spTree>
    <p:extLst>
      <p:ext uri="{BB962C8B-B14F-4D97-AF65-F5344CB8AC3E}">
        <p14:creationId xmlns:p14="http://schemas.microsoft.com/office/powerpoint/2010/main" val="2378379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25860" y="908720"/>
            <a:ext cx="5616624" cy="954107"/>
          </a:xfrm>
          <a:prstGeom prst="rect">
            <a:avLst/>
          </a:prstGeom>
        </p:spPr>
        <p:txBody>
          <a:bodyPr wrap="square">
            <a:spAutoFit/>
          </a:bodyPr>
          <a:lstStyle/>
          <a:p>
            <a:r>
              <a:rPr lang="es-GT" sz="2800" b="1" dirty="0">
                <a:solidFill>
                  <a:srgbClr val="7030A0"/>
                </a:solidFill>
                <a:latin typeface="Arial" panose="020B0604020202020204" pitchFamily="34" charset="0"/>
                <a:cs typeface="Arial" panose="020B0604020202020204" pitchFamily="34" charset="0"/>
              </a:rPr>
              <a:t>Consideraciones sobre qué es un sitio web</a:t>
            </a:r>
            <a:endParaRPr lang="es-GT" sz="2800" b="0" i="0" dirty="0">
              <a:solidFill>
                <a:srgbClr val="7030A0"/>
              </a:solidFill>
              <a:effectLst/>
              <a:latin typeface="Arial" panose="020B0604020202020204" pitchFamily="34" charset="0"/>
              <a:cs typeface="Arial" panose="020B0604020202020204" pitchFamily="34" charset="0"/>
            </a:endParaRPr>
          </a:p>
        </p:txBody>
      </p:sp>
      <p:sp>
        <p:nvSpPr>
          <p:cNvPr id="3" name="Rectángulo 2"/>
          <p:cNvSpPr/>
          <p:nvPr/>
        </p:nvSpPr>
        <p:spPr>
          <a:xfrm>
            <a:off x="887759" y="2276872"/>
            <a:ext cx="6092825" cy="3785652"/>
          </a:xfrm>
          <a:prstGeom prst="rect">
            <a:avLst/>
          </a:prstGeom>
        </p:spPr>
        <p:txBody>
          <a:bodyPr>
            <a:spAutoFit/>
          </a:bodyPr>
          <a:lstStyle/>
          <a:p>
            <a:r>
              <a:rPr lang="es-GT" sz="2400" dirty="0">
                <a:solidFill>
                  <a:schemeClr val="tx2"/>
                </a:solidFill>
                <a:latin typeface="Arial" panose="020B0604020202020204" pitchFamily="34" charset="0"/>
                <a:cs typeface="Arial" panose="020B0604020202020204" pitchFamily="34" charset="0"/>
              </a:rPr>
              <a:t>Es muy importante que no confundas un sitio web con una página web, pues comúnmente la gente piensa que son lo mismo y, como ya te diste cuenta, una página web es solamente una parte. De hecho, la más importante. Visto lo anterior, te recomiendo que los sitios web sean </a:t>
            </a:r>
            <a:r>
              <a:rPr lang="es-GT" sz="2400" dirty="0">
                <a:solidFill>
                  <a:schemeClr val="tx2"/>
                </a:solidFill>
                <a:latin typeface="Arial" panose="020B0604020202020204" pitchFamily="34" charset="0"/>
                <a:cs typeface="Arial" panose="020B0604020202020204" pitchFamily="34" charset="0"/>
                <a:hlinkClick r:id="rId3"/>
              </a:rPr>
              <a:t>administrados por personas profesionales</a:t>
            </a:r>
            <a:r>
              <a:rPr lang="es-GT" sz="2400" dirty="0">
                <a:solidFill>
                  <a:schemeClr val="tx2"/>
                </a:solidFill>
                <a:latin typeface="Arial" panose="020B0604020202020204" pitchFamily="34" charset="0"/>
                <a:cs typeface="Arial" panose="020B0604020202020204" pitchFamily="34" charset="0"/>
              </a:rPr>
              <a:t> y con experiencia para darle al usuario la mejor experiencia.</a:t>
            </a:r>
            <a:endParaRPr lang="es-GT"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5031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erenidad 16x9">
  <a:themeElements>
    <a:clrScheme name="Serenity_16x9">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a:defPPr>
      </a:lstStyle>
    </a:txDef>
  </a:objectDefaults>
  <a:extraClrSchemeLst/>
  <a:extLst>
    <a:ext uri="{05A4C25C-085E-4340-85A3-A5531E510DB2}">
      <thm15:themeFamily xmlns:thm15="http://schemas.microsoft.com/office/thememl/2012/main" name="Office_9532195_TF02801109_TF02801109.potx" id="{9FBDB577-EDB5-47D0-B7BE-9604726EA1D8}" vid="{FD95FE31-2317-4F86-A249-17807466737E}"/>
    </a:ext>
  </a:extLst>
</a:theme>
</file>

<file path=ppt/theme/theme2.xml><?xml version="1.0" encoding="utf-8"?>
<a:theme xmlns:a="http://schemas.openxmlformats.org/drawingml/2006/main" name="Tema de Offic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1360506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TP102801108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706526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249165-F638-412C-8E0A-DFB7045CA2E0}">
  <ds:schemaRefs>
    <ds:schemaRef ds:uri="http://purl.org/dc/elements/1.1/"/>
    <ds:schemaRef ds:uri="http://schemas.microsoft.com/office/2006/metadata/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openxmlformats.org/package/2006/metadata/core-properties"/>
    <ds:schemaRef ds:uri="4873beb7-5857-4685-be1f-d57550cc96cc"/>
  </ds:schemaRefs>
</ds:datastoreItem>
</file>

<file path=customXml/itemProps2.xml><?xml version="1.0" encoding="utf-8"?>
<ds:datastoreItem xmlns:ds="http://schemas.openxmlformats.org/officeDocument/2006/customXml" ds:itemID="{4683C129-7B42-490A-AD74-E9303BC76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11E33DF-2340-4F4E-B874-B73FEFEBFC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de la serenidad de la naturaleza (pantalla panorámica)</Template>
  <TotalTime>42</TotalTime>
  <Words>267</Words>
  <Application>Microsoft Office PowerPoint</Application>
  <PresentationFormat>Personalizado</PresentationFormat>
  <Paragraphs>56</Paragraphs>
  <Slides>10</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Adobe Fan Heiti Std B</vt:lpstr>
      <vt:lpstr>Arial</vt:lpstr>
      <vt:lpstr>Broadway</vt:lpstr>
      <vt:lpstr>Euphemia</vt:lpstr>
      <vt:lpstr>Serenidad 16x9</vt:lpstr>
      <vt:lpstr>Aplicaciones Hibridas y Sitios Web</vt:lpstr>
      <vt:lpstr>Presentación de PowerPoint</vt:lpstr>
      <vt:lpstr>¿Qué es Ionic? </vt:lpstr>
      <vt:lpstr>¿Para qué sirve el Framework? </vt:lpstr>
      <vt:lpstr>¿Qué hace una biblioteca en JavaScript? </vt:lpstr>
      <vt:lpstr>Presentación de PowerPoint</vt:lpstr>
      <vt:lpstr>¿Qué son sitios web? </vt:lpstr>
      <vt:lpstr>SITIOS WEB</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Hibridas y Sitios Web</dc:title>
  <dc:creator>Liceo Compu-Market</dc:creator>
  <cp:lastModifiedBy>Liceo Compu-Market</cp:lastModifiedBy>
  <cp:revision>5</cp:revision>
  <dcterms:created xsi:type="dcterms:W3CDTF">2019-05-30T13:51:50Z</dcterms:created>
  <dcterms:modified xsi:type="dcterms:W3CDTF">2019-05-30T14:34:16Z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