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5" r:id="rId7"/>
    <p:sldId id="266" r:id="rId8"/>
    <p:sldId id="267" r:id="rId9"/>
    <p:sldId id="262" r:id="rId10"/>
    <p:sldId id="263" r:id="rId11"/>
    <p:sldId id="264" r:id="rId12"/>
    <p:sldId id="258" r:id="rId13"/>
    <p:sldId id="259" r:id="rId14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2E23-5C77-4C8C-A54E-B2D9AF10D8E5}" v="111" dt="2019-11-12T23:27:14.447"/>
    <p1510:client id="{4C9AD0FA-D85A-4133-99AD-14119932B87E}" v="15" dt="2019-11-12T23:52:46.199"/>
    <p1510:client id="{6323E496-3E4E-412F-AFD8-64C4A4572767}" v="77" dt="2019-11-12T23:35:42.866"/>
    <p1510:client id="{8D261194-2718-4D9A-B56D-E2FF14CD94F7}" v="5" dt="2019-11-12T23:07:05.328"/>
    <p1510:client id="{E620729B-A42A-E3BC-C344-6833C9836E7B}" v="28" dt="2019-11-12T23:32:2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avid Ocampo Herrera" userId="S::jd.ocampo247@uniandes.edu.co::64618883-9793-4b04-aafa-4aace0d48521" providerId="AD" clId="Web-{E620729B-A42A-E3BC-C344-6833C9836E7B}"/>
    <pc:docChg chg="modSld">
      <pc:chgData name="Julian David Ocampo Herrera" userId="S::jd.ocampo247@uniandes.edu.co::64618883-9793-4b04-aafa-4aace0d48521" providerId="AD" clId="Web-{E620729B-A42A-E3BC-C344-6833C9836E7B}" dt="2019-11-12T23:32:28.799" v="22" actId="1076"/>
      <pc:docMkLst>
        <pc:docMk/>
      </pc:docMkLst>
      <pc:sldChg chg="addSp delSp modSp">
        <pc:chgData name="Julian David Ocampo Herrera" userId="S::jd.ocampo247@uniandes.edu.co::64618883-9793-4b04-aafa-4aace0d48521" providerId="AD" clId="Web-{E620729B-A42A-E3BC-C344-6833C9836E7B}" dt="2019-11-12T23:28:54.687" v="2"/>
        <pc:sldMkLst>
          <pc:docMk/>
          <pc:sldMk cId="0" sldId="258"/>
        </pc:sldMkLst>
        <pc:picChg chg="add del mod">
          <ac:chgData name="Julian David Ocampo Herrera" userId="S::jd.ocampo247@uniandes.edu.co::64618883-9793-4b04-aafa-4aace0d48521" providerId="AD" clId="Web-{E620729B-A42A-E3BC-C344-6833C9836E7B}" dt="2019-11-12T23:28:54.687" v="2"/>
          <ac:picMkLst>
            <pc:docMk/>
            <pc:sldMk cId="0" sldId="258"/>
            <ac:picMk id="2" creationId="{22D9EF64-00CB-4B9A-AFBD-230FD4A33EAB}"/>
          </ac:picMkLst>
        </pc:picChg>
      </pc:sldChg>
      <pc:sldChg chg="addSp delSp modSp">
        <pc:chgData name="Julian David Ocampo Herrera" userId="S::jd.ocampo247@uniandes.edu.co::64618883-9793-4b04-aafa-4aace0d48521" providerId="AD" clId="Web-{E620729B-A42A-E3BC-C344-6833C9836E7B}" dt="2019-11-12T23:32:28.799" v="22" actId="1076"/>
        <pc:sldMkLst>
          <pc:docMk/>
          <pc:sldMk cId="2652945126" sldId="267"/>
        </pc:sldMkLst>
        <pc:picChg chg="del">
          <ac:chgData name="Julian David Ocampo Herrera" userId="S::jd.ocampo247@uniandes.edu.co::64618883-9793-4b04-aafa-4aace0d48521" providerId="AD" clId="Web-{E620729B-A42A-E3BC-C344-6833C9836E7B}" dt="2019-11-12T23:28:57.312" v="3"/>
          <ac:picMkLst>
            <pc:docMk/>
            <pc:sldMk cId="2652945126" sldId="267"/>
            <ac:picMk id="3" creationId="{22DDB427-4445-4A5E-953B-364CF91DD358}"/>
          </ac:picMkLst>
        </pc:picChg>
        <pc:picChg chg="add del mod">
          <ac:chgData name="Julian David Ocampo Herrera" userId="S::jd.ocampo247@uniandes.edu.co::64618883-9793-4b04-aafa-4aace0d48521" providerId="AD" clId="Web-{E620729B-A42A-E3BC-C344-6833C9836E7B}" dt="2019-11-12T23:29:27.221" v="9"/>
          <ac:picMkLst>
            <pc:docMk/>
            <pc:sldMk cId="2652945126" sldId="267"/>
            <ac:picMk id="4" creationId="{EFD2D29A-0531-4117-821B-4613DF98A9C1}"/>
          </ac:picMkLst>
        </pc:picChg>
        <pc:picChg chg="add del mod">
          <ac:chgData name="Julian David Ocampo Herrera" userId="S::jd.ocampo247@uniandes.edu.co::64618883-9793-4b04-aafa-4aace0d48521" providerId="AD" clId="Web-{E620729B-A42A-E3BC-C344-6833C9836E7B}" dt="2019-11-12T23:29:53.485" v="12"/>
          <ac:picMkLst>
            <pc:docMk/>
            <pc:sldMk cId="2652945126" sldId="267"/>
            <ac:picMk id="6" creationId="{5CB3E025-F149-4FA0-BE11-F8CC824D875F}"/>
          </ac:picMkLst>
        </pc:picChg>
        <pc:picChg chg="add del mod">
          <ac:chgData name="Julian David Ocampo Herrera" userId="S::jd.ocampo247@uniandes.edu.co::64618883-9793-4b04-aafa-4aace0d48521" providerId="AD" clId="Web-{E620729B-A42A-E3BC-C344-6833C9836E7B}" dt="2019-11-12T23:32:03.940" v="17"/>
          <ac:picMkLst>
            <pc:docMk/>
            <pc:sldMk cId="2652945126" sldId="267"/>
            <ac:picMk id="8" creationId="{26390CDE-02B9-420E-A485-2B55C3AB54B0}"/>
          </ac:picMkLst>
        </pc:picChg>
        <pc:picChg chg="add mod">
          <ac:chgData name="Julian David Ocampo Herrera" userId="S::jd.ocampo247@uniandes.edu.co::64618883-9793-4b04-aafa-4aace0d48521" providerId="AD" clId="Web-{E620729B-A42A-E3BC-C344-6833C9836E7B}" dt="2019-11-12T23:32:28.799" v="22" actId="1076"/>
          <ac:picMkLst>
            <pc:docMk/>
            <pc:sldMk cId="2652945126" sldId="267"/>
            <ac:picMk id="10" creationId="{B24E251A-0641-4654-B6FB-7DBBC6CA80A0}"/>
          </ac:picMkLst>
        </pc:picChg>
      </pc:sldChg>
    </pc:docChg>
  </pc:docChgLst>
  <pc:docChgLst>
    <pc:chgData name="Lina Marcela Gonzalez Vargas" userId="S::lm.gonzalezv@uniandes.edu.co::ee8cc61e-41b6-4ee7-8c2f-7360b287d7fd" providerId="AD" clId="Web-{48F32E23-5C77-4C8C-A54E-B2D9AF10D8E5}"/>
    <pc:docChg chg="addSld delSld modSld sldOrd">
      <pc:chgData name="Lina Marcela Gonzalez Vargas" userId="S::lm.gonzalezv@uniandes.edu.co::ee8cc61e-41b6-4ee7-8c2f-7360b287d7fd" providerId="AD" clId="Web-{48F32E23-5C77-4C8C-A54E-B2D9AF10D8E5}" dt="2019-11-12T23:27:14.447" v="111" actId="1076"/>
      <pc:docMkLst>
        <pc:docMk/>
      </pc:docMkLst>
      <pc:sldChg chg="addSp modSp">
        <pc:chgData name="Lina Marcela Gonzalez Vargas" userId="S::lm.gonzalezv@uniandes.edu.co::ee8cc61e-41b6-4ee7-8c2f-7360b287d7fd" providerId="AD" clId="Web-{48F32E23-5C77-4C8C-A54E-B2D9AF10D8E5}" dt="2019-11-12T23:17:22.048" v="100" actId="20577"/>
        <pc:sldMkLst>
          <pc:docMk/>
          <pc:sldMk cId="0" sldId="258"/>
        </pc:sldMkLst>
        <pc:spChg chg="add mod">
          <ac:chgData name="Lina Marcela Gonzalez Vargas" userId="S::lm.gonzalezv@uniandes.edu.co::ee8cc61e-41b6-4ee7-8c2f-7360b287d7fd" providerId="AD" clId="Web-{48F32E23-5C77-4C8C-A54E-B2D9AF10D8E5}" dt="2019-11-12T23:17:22.048" v="100" actId="20577"/>
          <ac:spMkLst>
            <pc:docMk/>
            <pc:sldMk cId="0" sldId="258"/>
            <ac:spMk id="3" creationId="{9E175971-D5CA-403B-A3B7-307B468C59BD}"/>
          </ac:spMkLst>
        </pc:spChg>
      </pc:sldChg>
      <pc:sldChg chg="modSp">
        <pc:chgData name="Lina Marcela Gonzalez Vargas" userId="S::lm.gonzalezv@uniandes.edu.co::ee8cc61e-41b6-4ee7-8c2f-7360b287d7fd" providerId="AD" clId="Web-{48F32E23-5C77-4C8C-A54E-B2D9AF10D8E5}" dt="2019-11-12T23:08:58.588" v="16" actId="20577"/>
        <pc:sldMkLst>
          <pc:docMk/>
          <pc:sldMk cId="0" sldId="262"/>
        </pc:sldMkLst>
        <pc:spChg chg="mod">
          <ac:chgData name="Lina Marcela Gonzalez Vargas" userId="S::lm.gonzalezv@uniandes.edu.co::ee8cc61e-41b6-4ee7-8c2f-7360b287d7fd" providerId="AD" clId="Web-{48F32E23-5C77-4C8C-A54E-B2D9AF10D8E5}" dt="2019-11-12T23:08:58.588" v="16" actId="20577"/>
          <ac:spMkLst>
            <pc:docMk/>
            <pc:sldMk cId="0" sldId="262"/>
            <ac:spMk id="3" creationId="{ED99D5D9-9E1B-4A66-89F2-E77C1619273D}"/>
          </ac:spMkLst>
        </pc:spChg>
      </pc:sldChg>
      <pc:sldChg chg="delSp modSp new ord">
        <pc:chgData name="Lina Marcela Gonzalez Vargas" userId="S::lm.gonzalezv@uniandes.edu.co::ee8cc61e-41b6-4ee7-8c2f-7360b287d7fd" providerId="AD" clId="Web-{48F32E23-5C77-4C8C-A54E-B2D9AF10D8E5}" dt="2019-11-12T23:23:48.038" v="101" actId="20577"/>
        <pc:sldMkLst>
          <pc:docMk/>
          <pc:sldMk cId="2774074617" sldId="266"/>
        </pc:sldMkLst>
        <pc:spChg chg="del">
          <ac:chgData name="Lina Marcela Gonzalez Vargas" userId="S::lm.gonzalezv@uniandes.edu.co::ee8cc61e-41b6-4ee7-8c2f-7360b287d7fd" providerId="AD" clId="Web-{48F32E23-5C77-4C8C-A54E-B2D9AF10D8E5}" dt="2019-11-12T23:11:11.137" v="18"/>
          <ac:spMkLst>
            <pc:docMk/>
            <pc:sldMk cId="2774074617" sldId="266"/>
            <ac:spMk id="2" creationId="{20C5FF17-D242-415A-9535-9C754ED9F79F}"/>
          </ac:spMkLst>
        </pc:spChg>
        <pc:spChg chg="mod">
          <ac:chgData name="Lina Marcela Gonzalez Vargas" userId="S::lm.gonzalezv@uniandes.edu.co::ee8cc61e-41b6-4ee7-8c2f-7360b287d7fd" providerId="AD" clId="Web-{48F32E23-5C77-4C8C-A54E-B2D9AF10D8E5}" dt="2019-11-12T23:23:48.038" v="101" actId="20577"/>
          <ac:spMkLst>
            <pc:docMk/>
            <pc:sldMk cId="2774074617" sldId="266"/>
            <ac:spMk id="3" creationId="{A4D2D673-8B46-4BCB-90AC-1A76DC51AF47}"/>
          </ac:spMkLst>
        </pc:spChg>
      </pc:sldChg>
      <pc:sldChg chg="addSp modSp new">
        <pc:chgData name="Lina Marcela Gonzalez Vargas" userId="S::lm.gonzalezv@uniandes.edu.co::ee8cc61e-41b6-4ee7-8c2f-7360b287d7fd" providerId="AD" clId="Web-{48F32E23-5C77-4C8C-A54E-B2D9AF10D8E5}" dt="2019-11-12T23:27:14.447" v="111" actId="1076"/>
        <pc:sldMkLst>
          <pc:docMk/>
          <pc:sldMk cId="2652945126" sldId="267"/>
        </pc:sldMkLst>
        <pc:picChg chg="add mod">
          <ac:chgData name="Lina Marcela Gonzalez Vargas" userId="S::lm.gonzalezv@uniandes.edu.co::ee8cc61e-41b6-4ee7-8c2f-7360b287d7fd" providerId="AD" clId="Web-{48F32E23-5C77-4C8C-A54E-B2D9AF10D8E5}" dt="2019-11-12T23:27:14.447" v="111" actId="1076"/>
          <ac:picMkLst>
            <pc:docMk/>
            <pc:sldMk cId="2652945126" sldId="267"/>
            <ac:picMk id="3" creationId="{22DDB427-4445-4A5E-953B-364CF91DD358}"/>
          </ac:picMkLst>
        </pc:picChg>
      </pc:sldChg>
      <pc:sldChg chg="addSp modSp new del">
        <pc:chgData name="Lina Marcela Gonzalez Vargas" userId="S::lm.gonzalezv@uniandes.edu.co::ee8cc61e-41b6-4ee7-8c2f-7360b287d7fd" providerId="AD" clId="Web-{48F32E23-5C77-4C8C-A54E-B2D9AF10D8E5}" dt="2019-11-12T23:26:04.446" v="107"/>
        <pc:sldMkLst>
          <pc:docMk/>
          <pc:sldMk cId="1386736663" sldId="268"/>
        </pc:sldMkLst>
        <pc:picChg chg="add mod">
          <ac:chgData name="Lina Marcela Gonzalez Vargas" userId="S::lm.gonzalezv@uniandes.edu.co::ee8cc61e-41b6-4ee7-8c2f-7360b287d7fd" providerId="AD" clId="Web-{48F32E23-5C77-4C8C-A54E-B2D9AF10D8E5}" dt="2019-11-12T23:25:45.039" v="106" actId="14100"/>
          <ac:picMkLst>
            <pc:docMk/>
            <pc:sldMk cId="1386736663" sldId="268"/>
            <ac:picMk id="3" creationId="{F0D27265-DEAA-4F65-BFF3-40CE6F0B877A}"/>
          </ac:picMkLst>
        </pc:picChg>
      </pc:sldChg>
    </pc:docChg>
  </pc:docChgLst>
  <pc:docChgLst>
    <pc:chgData name="Wilman Javier Rincon Bautista" userId="S::wj.rincon10@uniandes.edu.co::0b8646e7-3495-458c-aafb-5a0116752390" providerId="AD" clId="Web-{8D261194-2718-4D9A-B56D-E2FF14CD94F7}"/>
    <pc:docChg chg="modSld">
      <pc:chgData name="Wilman Javier Rincon Bautista" userId="S::wj.rincon10@uniandes.edu.co::0b8646e7-3495-458c-aafb-5a0116752390" providerId="AD" clId="Web-{8D261194-2718-4D9A-B56D-E2FF14CD94F7}" dt="2019-11-12T23:07:05.328" v="4" actId="1076"/>
      <pc:docMkLst>
        <pc:docMk/>
      </pc:docMkLst>
      <pc:sldChg chg="addSp modSp">
        <pc:chgData name="Wilman Javier Rincon Bautista" userId="S::wj.rincon10@uniandes.edu.co::0b8646e7-3495-458c-aafb-5a0116752390" providerId="AD" clId="Web-{8D261194-2718-4D9A-B56D-E2FF14CD94F7}" dt="2019-11-12T23:07:05.328" v="4" actId="1076"/>
        <pc:sldMkLst>
          <pc:docMk/>
          <pc:sldMk cId="0" sldId="259"/>
        </pc:sldMkLst>
        <pc:picChg chg="add mod">
          <ac:chgData name="Wilman Javier Rincon Bautista" userId="S::wj.rincon10@uniandes.edu.co::0b8646e7-3495-458c-aafb-5a0116752390" providerId="AD" clId="Web-{8D261194-2718-4D9A-B56D-E2FF14CD94F7}" dt="2019-11-12T23:07:05.328" v="4" actId="1076"/>
          <ac:picMkLst>
            <pc:docMk/>
            <pc:sldMk cId="0" sldId="259"/>
            <ac:picMk id="2" creationId="{8540A17B-CB05-4B67-81F3-209C86A49D93}"/>
          </ac:picMkLst>
        </pc:picChg>
      </pc:sldChg>
    </pc:docChg>
  </pc:docChgLst>
  <pc:docChgLst>
    <pc:chgData name="Lina Marcela Gonzalez Vargas" userId="S::lm.gonzalezv@uniandes.edu.co::ee8cc61e-41b6-4ee7-8c2f-7360b287d7fd" providerId="AD" clId="Web-{4C9AD0FA-D85A-4133-99AD-14119932B87E}"/>
    <pc:docChg chg="modSld">
      <pc:chgData name="Lina Marcela Gonzalez Vargas" userId="S::lm.gonzalezv@uniandes.edu.co::ee8cc61e-41b6-4ee7-8c2f-7360b287d7fd" providerId="AD" clId="Web-{4C9AD0FA-D85A-4133-99AD-14119932B87E}" dt="2019-11-12T23:52:46.199" v="13" actId="1076"/>
      <pc:docMkLst>
        <pc:docMk/>
      </pc:docMkLst>
      <pc:sldChg chg="modSp">
        <pc:chgData name="Lina Marcela Gonzalez Vargas" userId="S::lm.gonzalezv@uniandes.edu.co::ee8cc61e-41b6-4ee7-8c2f-7360b287d7fd" providerId="AD" clId="Web-{4C9AD0FA-D85A-4133-99AD-14119932B87E}" dt="2019-11-12T23:52:46.199" v="13" actId="1076"/>
        <pc:sldMkLst>
          <pc:docMk/>
          <pc:sldMk cId="0" sldId="265"/>
        </pc:sldMkLst>
        <pc:spChg chg="mod">
          <ac:chgData name="Lina Marcela Gonzalez Vargas" userId="S::lm.gonzalezv@uniandes.edu.co::ee8cc61e-41b6-4ee7-8c2f-7360b287d7fd" providerId="AD" clId="Web-{4C9AD0FA-D85A-4133-99AD-14119932B87E}" dt="2019-11-12T23:52:07.275" v="8" actId="14100"/>
          <ac:spMkLst>
            <pc:docMk/>
            <pc:sldMk cId="0" sldId="265"/>
            <ac:spMk id="4" creationId="{E62631F6-9A58-48C8-8A2B-11DB5FCD44F4}"/>
          </ac:spMkLst>
        </pc:spChg>
        <pc:spChg chg="mod">
          <ac:chgData name="Lina Marcela Gonzalez Vargas" userId="S::lm.gonzalezv@uniandes.edu.co::ee8cc61e-41b6-4ee7-8c2f-7360b287d7fd" providerId="AD" clId="Web-{4C9AD0FA-D85A-4133-99AD-14119932B87E}" dt="2019-11-12T23:52:31.089" v="11" actId="14100"/>
          <ac:spMkLst>
            <pc:docMk/>
            <pc:sldMk cId="0" sldId="265"/>
            <ac:spMk id="6" creationId="{B4962C00-54C1-46B4-A5D5-28D6D523D58F}"/>
          </ac:spMkLst>
        </pc:spChg>
        <pc:spChg chg="mod">
          <ac:chgData name="Lina Marcela Gonzalez Vargas" userId="S::lm.gonzalezv@uniandes.edu.co::ee8cc61e-41b6-4ee7-8c2f-7360b287d7fd" providerId="AD" clId="Web-{4C9AD0FA-D85A-4133-99AD-14119932B87E}" dt="2019-11-12T23:52:34.761" v="12" actId="14100"/>
          <ac:spMkLst>
            <pc:docMk/>
            <pc:sldMk cId="0" sldId="265"/>
            <ac:spMk id="7" creationId="{9D5BCC82-3F64-4483-817C-E75FDFED8937}"/>
          </ac:spMkLst>
        </pc:spChg>
        <pc:spChg chg="mod">
          <ac:chgData name="Lina Marcela Gonzalez Vargas" userId="S::lm.gonzalezv@uniandes.edu.co::ee8cc61e-41b6-4ee7-8c2f-7360b287d7fd" providerId="AD" clId="Web-{4C9AD0FA-D85A-4133-99AD-14119932B87E}" dt="2019-11-12T23:52:19.010" v="10" actId="14100"/>
          <ac:spMkLst>
            <pc:docMk/>
            <pc:sldMk cId="0" sldId="265"/>
            <ac:spMk id="9" creationId="{6B303CC4-9D18-429A-A1CC-0B5D3D23D7B7}"/>
          </ac:spMkLst>
        </pc:spChg>
        <pc:spChg chg="mod">
          <ac:chgData name="Lina Marcela Gonzalez Vargas" userId="S::lm.gonzalezv@uniandes.edu.co::ee8cc61e-41b6-4ee7-8c2f-7360b287d7fd" providerId="AD" clId="Web-{4C9AD0FA-D85A-4133-99AD-14119932B87E}" dt="2019-11-12T23:52:46.199" v="13" actId="1076"/>
          <ac:spMkLst>
            <pc:docMk/>
            <pc:sldMk cId="0" sldId="265"/>
            <ac:spMk id="10" creationId="{1DC5E1D8-36AF-48D1-AA17-DEEA05160F36}"/>
          </ac:spMkLst>
        </pc:spChg>
      </pc:sldChg>
    </pc:docChg>
  </pc:docChgLst>
  <pc:docChgLst>
    <pc:chgData name="Lina Marcela Gonzalez Vargas" userId="S::lm.gonzalezv@uniandes.edu.co::ee8cc61e-41b6-4ee7-8c2f-7360b287d7fd" providerId="AD" clId="Web-{6323E496-3E4E-412F-AFD8-64C4A4572767}"/>
    <pc:docChg chg="modSld">
      <pc:chgData name="Lina Marcela Gonzalez Vargas" userId="S::lm.gonzalezv@uniandes.edu.co::ee8cc61e-41b6-4ee7-8c2f-7360b287d7fd" providerId="AD" clId="Web-{6323E496-3E4E-412F-AFD8-64C4A4572767}" dt="2019-11-12T23:35:42.866" v="71"/>
      <pc:docMkLst>
        <pc:docMk/>
      </pc:docMkLst>
      <pc:sldChg chg="modSp">
        <pc:chgData name="Lina Marcela Gonzalez Vargas" userId="S::lm.gonzalezv@uniandes.edu.co::ee8cc61e-41b6-4ee7-8c2f-7360b287d7fd" providerId="AD" clId="Web-{6323E496-3E4E-412F-AFD8-64C4A4572767}" dt="2019-11-12T23:33:55.708" v="70" actId="20577"/>
        <pc:sldMkLst>
          <pc:docMk/>
          <pc:sldMk cId="0" sldId="256"/>
        </pc:sldMkLst>
        <pc:spChg chg="mod">
          <ac:chgData name="Lina Marcela Gonzalez Vargas" userId="S::lm.gonzalezv@uniandes.edu.co::ee8cc61e-41b6-4ee7-8c2f-7360b287d7fd" providerId="AD" clId="Web-{6323E496-3E4E-412F-AFD8-64C4A4572767}" dt="2019-11-12T23:33:55.708" v="70" actId="20577"/>
          <ac:spMkLst>
            <pc:docMk/>
            <pc:sldMk cId="0" sldId="256"/>
            <ac:spMk id="3074" creationId="{73D59862-2BD0-4B5C-91BD-DCC83D72DE4C}"/>
          </ac:spMkLst>
        </pc:spChg>
      </pc:sldChg>
      <pc:sldChg chg="modSp">
        <pc:chgData name="Lina Marcela Gonzalez Vargas" userId="S::lm.gonzalezv@uniandes.edu.co::ee8cc61e-41b6-4ee7-8c2f-7360b287d7fd" providerId="AD" clId="Web-{6323E496-3E4E-412F-AFD8-64C4A4572767}" dt="2019-11-12T23:30:01.409" v="32" actId="1076"/>
        <pc:sldMkLst>
          <pc:docMk/>
          <pc:sldMk cId="0" sldId="258"/>
        </pc:sldMkLst>
        <pc:spChg chg="mod">
          <ac:chgData name="Lina Marcela Gonzalez Vargas" userId="S::lm.gonzalezv@uniandes.edu.co::ee8cc61e-41b6-4ee7-8c2f-7360b287d7fd" providerId="AD" clId="Web-{6323E496-3E4E-412F-AFD8-64C4A4572767}" dt="2019-11-12T23:30:01.409" v="32" actId="1076"/>
          <ac:spMkLst>
            <pc:docMk/>
            <pc:sldMk cId="0" sldId="258"/>
            <ac:spMk id="3" creationId="{9E175971-D5CA-403B-A3B7-307B468C59BD}"/>
          </ac:spMkLst>
        </pc:spChg>
      </pc:sldChg>
      <pc:sldChg chg="modSp">
        <pc:chgData name="Lina Marcela Gonzalez Vargas" userId="S::lm.gonzalezv@uniandes.edu.co::ee8cc61e-41b6-4ee7-8c2f-7360b287d7fd" providerId="AD" clId="Web-{6323E496-3E4E-412F-AFD8-64C4A4572767}" dt="2019-11-12T23:32:52.161" v="68" actId="20577"/>
        <pc:sldMkLst>
          <pc:docMk/>
          <pc:sldMk cId="0" sldId="262"/>
        </pc:sldMkLst>
        <pc:spChg chg="mod">
          <ac:chgData name="Lina Marcela Gonzalez Vargas" userId="S::lm.gonzalezv@uniandes.edu.co::ee8cc61e-41b6-4ee7-8c2f-7360b287d7fd" providerId="AD" clId="Web-{6323E496-3E4E-412F-AFD8-64C4A4572767}" dt="2019-11-12T23:32:52.161" v="68" actId="20577"/>
          <ac:spMkLst>
            <pc:docMk/>
            <pc:sldMk cId="0" sldId="262"/>
            <ac:spMk id="3" creationId="{ED99D5D9-9E1B-4A66-89F2-E77C1619273D}"/>
          </ac:spMkLst>
        </pc:spChg>
      </pc:sldChg>
      <pc:sldChg chg="modSp">
        <pc:chgData name="Lina Marcela Gonzalez Vargas" userId="S::lm.gonzalezv@uniandes.edu.co::ee8cc61e-41b6-4ee7-8c2f-7360b287d7fd" providerId="AD" clId="Web-{6323E496-3E4E-412F-AFD8-64C4A4572767}" dt="2019-11-12T23:29:01.830" v="25" actId="20577"/>
        <pc:sldMkLst>
          <pc:docMk/>
          <pc:sldMk cId="0" sldId="265"/>
        </pc:sldMkLst>
        <pc:spChg chg="mod">
          <ac:chgData name="Lina Marcela Gonzalez Vargas" userId="S::lm.gonzalezv@uniandes.edu.co::ee8cc61e-41b6-4ee7-8c2f-7360b287d7fd" providerId="AD" clId="Web-{6323E496-3E4E-412F-AFD8-64C4A4572767}" dt="2019-11-12T23:29:01.830" v="25" actId="20577"/>
          <ac:spMkLst>
            <pc:docMk/>
            <pc:sldMk cId="0" sldId="265"/>
            <ac:spMk id="4" creationId="{E62631F6-9A58-48C8-8A2B-11DB5FCD44F4}"/>
          </ac:spMkLst>
        </pc:spChg>
      </pc:sldChg>
      <pc:sldChg chg="modSp">
        <pc:chgData name="Lina Marcela Gonzalez Vargas" userId="S::lm.gonzalezv@uniandes.edu.co::ee8cc61e-41b6-4ee7-8c2f-7360b287d7fd" providerId="AD" clId="Web-{6323E496-3E4E-412F-AFD8-64C4A4572767}" dt="2019-11-12T23:31:47.957" v="57" actId="1076"/>
        <pc:sldMkLst>
          <pc:docMk/>
          <pc:sldMk cId="2774074617" sldId="266"/>
        </pc:sldMkLst>
        <pc:spChg chg="mod">
          <ac:chgData name="Lina Marcela Gonzalez Vargas" userId="S::lm.gonzalezv@uniandes.edu.co::ee8cc61e-41b6-4ee7-8c2f-7360b287d7fd" providerId="AD" clId="Web-{6323E496-3E4E-412F-AFD8-64C4A4572767}" dt="2019-11-12T23:31:47.957" v="57" actId="1076"/>
          <ac:spMkLst>
            <pc:docMk/>
            <pc:sldMk cId="2774074617" sldId="266"/>
            <ac:spMk id="3" creationId="{A4D2D673-8B46-4BCB-90AC-1A76DC51AF47}"/>
          </ac:spMkLst>
        </pc:spChg>
      </pc:sldChg>
      <pc:sldChg chg="delSp">
        <pc:chgData name="Lina Marcela Gonzalez Vargas" userId="S::lm.gonzalezv@uniandes.edu.co::ee8cc61e-41b6-4ee7-8c2f-7360b287d7fd" providerId="AD" clId="Web-{6323E496-3E4E-412F-AFD8-64C4A4572767}" dt="2019-11-12T23:35:42.866" v="71"/>
        <pc:sldMkLst>
          <pc:docMk/>
          <pc:sldMk cId="2652945126" sldId="267"/>
        </pc:sldMkLst>
        <pc:spChg chg="del">
          <ac:chgData name="Lina Marcela Gonzalez Vargas" userId="S::lm.gonzalezv@uniandes.edu.co::ee8cc61e-41b6-4ee7-8c2f-7360b287d7fd" providerId="AD" clId="Web-{6323E496-3E4E-412F-AFD8-64C4A4572767}" dt="2019-11-12T23:35:42.866" v="71"/>
          <ac:spMkLst>
            <pc:docMk/>
            <pc:sldMk cId="2652945126" sldId="267"/>
            <ac:spMk id="2" creationId="{221E22CC-52E6-428C-824B-AC315026CF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5FD7B12-407D-4DEF-8F3C-CA50B3C3FD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29832A9-E23C-4529-B726-8DE81C5BF5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50AD05-4D9D-49ED-AFCC-F9F0F3640EF8}" type="datetimeFigureOut">
              <a:rPr lang="es-CO"/>
              <a:pPr>
                <a:defRPr/>
              </a:pPr>
              <a:t>12/11/2019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5C9A69A-D240-4AF2-AA95-9E9369A6B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ACF1B9F5-74EC-4231-99EA-B2912682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085FE01-236A-4CBD-BE96-EDB3D7BEA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15066681-9388-495B-BC3D-FD2DC817D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3E9651A-A8F1-4EA6-8DFF-5C65D17367D1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3F5DF9D5-7325-49AB-9742-E285CCFE9F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03F76E98-046D-49A4-A528-5A41C37248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4B186937-54F3-49EE-A0BE-8824E7889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BFFDF7-AF92-4FD6-B5D3-0BD45F2A329A}" type="slidenum">
              <a:rPr lang="es-CO" altLang="en-US" smtClean="0"/>
              <a:pPr>
                <a:spcBef>
                  <a:spcPct val="0"/>
                </a:spcBef>
              </a:pPr>
              <a:t>1</a:t>
            </a:fld>
            <a:endParaRPr lang="es-CO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imagen de diapositiva 1">
            <a:extLst>
              <a:ext uri="{FF2B5EF4-FFF2-40B4-BE49-F238E27FC236}">
                <a16:creationId xmlns:a16="http://schemas.microsoft.com/office/drawing/2014/main" id="{E2C40BF2-0A84-4E52-9E0D-66EA8CF380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Marcador de notas 2">
            <a:extLst>
              <a:ext uri="{FF2B5EF4-FFF2-40B4-BE49-F238E27FC236}">
                <a16:creationId xmlns:a16="http://schemas.microsoft.com/office/drawing/2014/main" id="{A53D7F3A-AAE1-47BB-928E-DFC7EBF310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Marcador de número de diapositiva 3">
            <a:extLst>
              <a:ext uri="{FF2B5EF4-FFF2-40B4-BE49-F238E27FC236}">
                <a16:creationId xmlns:a16="http://schemas.microsoft.com/office/drawing/2014/main" id="{7959499F-BE4D-4EDA-9219-169268BEC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ED3252-FD1F-4EB4-90BD-F635E45C96F7}" type="slidenum">
              <a:rPr lang="es-CO" altLang="en-US" smtClean="0">
                <a:latin typeface="Calibri" panose="020F0502020204030204" pitchFamily="34" charset="0"/>
              </a:rPr>
              <a:pPr/>
              <a:t>10</a:t>
            </a:fld>
            <a:endParaRPr lang="es-CO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45239525-2A9A-4E4F-A06E-EFE7A98C7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8985-C08B-4371-8488-3FA3915E4B85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4703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9AB5F63A-07D1-4055-8F28-CADC1417F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F0FAF-4164-46B4-A338-E156AF34B8CB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6789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BD453E6C-83FB-4426-A0BE-6D78A907B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32DB-778C-4CCF-927D-F342768E0408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7237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24ADEEFE-9F76-403F-B420-941DD6CF2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B8461-BE8F-4331-9F88-82E7F664CAF7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53689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FBEE5405-72E9-46AA-97BE-86436DFA3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9E44A-41FD-4F90-A9F2-FBC49DAE12A4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3192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0587D647-24BF-48E9-B01C-A26EA3216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DBAC5-E234-41BF-8375-024BAE752BC2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6293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548C5503-71FE-4265-84DB-5BC2B3E78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32FA1-0828-4DA4-AE55-6950D07616E5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0653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8E5D3FC0-403E-4999-A89D-2F7E17D34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1CF7-3094-4A20-9B05-26B158180ED3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43910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7F66AC97-A0D0-4DFF-92B8-B48050316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1779-95C3-4690-8942-2938ABF98921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88677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E16ED696-0EF0-4A4D-8C73-47393242A0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s-CO" altLang="en-US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7087DB9-47DD-42D4-95A4-92986C3048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s-CO" altLang="en-U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F33AE978-22B3-4241-AF44-FF0A71FB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pPr>
              <a:defRPr/>
            </a:pPr>
            <a:fld id="{3C87A587-9FB2-4E83-9504-A92A8D71CA5E}" type="slidenum">
              <a:rPr lang="es-CO" altLang="en-US"/>
              <a:pPr>
                <a:defRPr/>
              </a:pPr>
              <a:t>‹Nº›</a:t>
            </a:fld>
            <a:endParaRPr lang="es-CO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lic.tableau.com/views/Entrega2Tarea1/Tarea1?:retry=yes&amp;:display_count=y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views/Entrega3Tarea1modificada/Tarea1?:display_count=y&amp;:origin=viz_share_lin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73D59862-2BD0-4B5C-91BD-DCC83D72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57338"/>
            <a:ext cx="7772400" cy="2447925"/>
          </a:xfrm>
        </p:spPr>
        <p:txBody>
          <a:bodyPr/>
          <a:lstStyle/>
          <a:p>
            <a:pPr algn="ctr"/>
            <a:r>
              <a:rPr lang="es-ES" altLang="en-US">
                <a:latin typeface="Arial"/>
                <a:cs typeface="Arial"/>
              </a:rPr>
              <a:t>Canal de YouTube</a:t>
            </a:r>
            <a:br>
              <a:rPr lang="es-ES" altLang="en-US"/>
            </a:br>
            <a:r>
              <a:rPr lang="es-ES" altLang="en-US">
                <a:latin typeface="Arial"/>
                <a:cs typeface="Arial"/>
              </a:rPr>
              <a:t>Una Empresa Docente</a:t>
            </a:r>
            <a:endParaRPr lang="es-ES">
              <a:latin typeface="Arial"/>
              <a:cs typeface="Arial"/>
            </a:endParaRP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78E5B37A-1FA8-4C82-BF78-DE3BE5CB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5229225"/>
            <a:ext cx="6400800" cy="136525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fi-FI" b="1"/>
              <a:t>Wilman Javier Rincón Bautista 201421877</a:t>
            </a:r>
            <a:endParaRPr lang="es-ES" b="1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s-ES" b="1"/>
              <a:t>Julián D. Ocampo Herrera 201123352</a:t>
            </a:r>
            <a:endParaRPr lang="es-CO" b="1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s-CO" b="1"/>
              <a:t>Lina Marcela González Vargas - 201822455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8540A17B-CB05-4B67-81F3-209C86A4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06" y="1802043"/>
            <a:ext cx="7442988" cy="44182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9A24773D-324A-45A2-8AD4-920D662D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00213"/>
            <a:ext cx="8050213" cy="5041900"/>
          </a:xfrm>
        </p:spPr>
        <p:txBody>
          <a:bodyPr/>
          <a:lstStyle/>
          <a:p>
            <a:pPr algn="just"/>
            <a:r>
              <a:rPr lang="es-ES" altLang="en-US" sz="2700"/>
              <a:t>Introducción</a:t>
            </a:r>
            <a:r>
              <a:rPr lang="es-ES" altLang="en-US" sz="2700" b="0"/>
              <a:t> </a:t>
            </a:r>
            <a:br>
              <a:rPr lang="es-ES" altLang="en-US" sz="2700" b="0"/>
            </a:br>
            <a:r>
              <a:rPr lang="es-ES" altLang="en-US" sz="2700" b="0"/>
              <a:t>“Una Empresa Docente” es una unidad de la Facultad de Educación de la Universidad de los Andes. Sus intereses se centran en la formación, difusión e investigación en Educación Matemática. </a:t>
            </a:r>
            <a:br>
              <a:rPr lang="es-ES" altLang="en-US" sz="2700" b="0"/>
            </a:br>
            <a:br>
              <a:rPr lang="es-ES" altLang="en-US" sz="2700" b="0"/>
            </a:br>
            <a:r>
              <a:rPr lang="es-ES" altLang="en-US" sz="2700"/>
              <a:t>Objetivo</a:t>
            </a:r>
            <a:br>
              <a:rPr lang="es-ES" altLang="en-US" sz="2700"/>
            </a:br>
            <a:r>
              <a:rPr lang="es-ES" altLang="en-US" sz="2700" b="0"/>
              <a:t>Diseñar una visualización interactiva que permita a una empresa docente administrar de manera óptima el contenido del canal de YouTube “Una Empresa Docente”.</a:t>
            </a:r>
            <a:endParaRPr lang="en-US" altLang="en-US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302B847-76D0-4F3E-8EBF-6181BFC2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88" y="1108075"/>
            <a:ext cx="4114800" cy="500063"/>
          </a:xfrm>
        </p:spPr>
        <p:txBody>
          <a:bodyPr/>
          <a:lstStyle/>
          <a:p>
            <a:pPr algn="ctr"/>
            <a:r>
              <a:rPr lang="es-CO" altLang="en-US"/>
              <a:t>Obtención de los Datos</a:t>
            </a:r>
            <a:endParaRPr lang="en-US" altLang="en-US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62631F6-9A58-48C8-8A2B-11DB5FCD44F4}"/>
              </a:ext>
            </a:extLst>
          </p:cNvPr>
          <p:cNvSpPr/>
          <p:nvPr/>
        </p:nvSpPr>
        <p:spPr>
          <a:xfrm>
            <a:off x="1274404" y="1736725"/>
            <a:ext cx="2534189" cy="797015"/>
          </a:xfrm>
          <a:prstGeom prst="foldedCorner">
            <a:avLst>
              <a:gd name="adj" fmla="val 63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/>
              <a:t>YouTube DATA API</a:t>
            </a:r>
          </a:p>
          <a:p>
            <a:pPr algn="ctr">
              <a:defRPr/>
            </a:pPr>
            <a:r>
              <a:rPr lang="es-CO" sz="2000" b="1">
                <a:cs typeface="Calibri"/>
              </a:rPr>
              <a:t>YouTube </a:t>
            </a:r>
            <a:r>
              <a:rPr lang="es-CO" sz="2000" b="1" err="1">
                <a:cs typeface="Calibri"/>
              </a:rPr>
              <a:t>Analytics</a:t>
            </a:r>
            <a:r>
              <a:rPr lang="es-CO" sz="2000" b="1">
                <a:cs typeface="Calibri"/>
              </a:rPr>
              <a:t> API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29B4245-3576-4150-A6F4-D132BEB97D08}"/>
              </a:ext>
            </a:extLst>
          </p:cNvPr>
          <p:cNvSpPr/>
          <p:nvPr/>
        </p:nvSpPr>
        <p:spPr>
          <a:xfrm>
            <a:off x="4787900" y="1736725"/>
            <a:ext cx="3744913" cy="782638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/>
              <a:t>Archivo CSV</a:t>
            </a:r>
          </a:p>
          <a:p>
            <a:pPr algn="ctr">
              <a:defRPr/>
            </a:pPr>
            <a:r>
              <a:rPr lang="es-CO" sz="2000" b="1"/>
              <a:t>Etiquetas – Esquema de difusión</a:t>
            </a:r>
            <a:endParaRPr lang="en-US" sz="2000" b="1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4962C00-54C1-46B4-A5D5-28D6D523D58F}"/>
              </a:ext>
            </a:extLst>
          </p:cNvPr>
          <p:cNvSpPr/>
          <p:nvPr/>
        </p:nvSpPr>
        <p:spPr>
          <a:xfrm>
            <a:off x="2339975" y="2533561"/>
            <a:ext cx="318210" cy="62133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9D5BCC82-3F64-4483-817C-E75FDFED8937}"/>
              </a:ext>
            </a:extLst>
          </p:cNvPr>
          <p:cNvSpPr/>
          <p:nvPr/>
        </p:nvSpPr>
        <p:spPr>
          <a:xfrm>
            <a:off x="1331913" y="3153308"/>
            <a:ext cx="2476322" cy="1011404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 dirty="0"/>
              <a:t>Archivo CSV </a:t>
            </a:r>
            <a:endParaRPr lang="es-CO" sz="2000" b="1"/>
          </a:p>
          <a:p>
            <a:pPr algn="ctr">
              <a:defRPr/>
            </a:pPr>
            <a:r>
              <a:rPr lang="es-CO" sz="2000" b="1" dirty="0"/>
              <a:t>Videos + Estadísticas + términos buscados</a:t>
            </a:r>
            <a:endParaRPr lang="es-CO" sz="2000" b="1" dirty="0">
              <a:cs typeface="Calibri"/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6B303CC4-9D18-429A-A1CC-0B5D3D23D7B7}"/>
              </a:ext>
            </a:extLst>
          </p:cNvPr>
          <p:cNvSpPr/>
          <p:nvPr/>
        </p:nvSpPr>
        <p:spPr>
          <a:xfrm rot="5400000">
            <a:off x="3392971" y="3241891"/>
            <a:ext cx="683247" cy="2528888"/>
          </a:xfrm>
          <a:prstGeom prst="bent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DC5E1D8-36AF-48D1-AA17-DEEA05160F36}"/>
              </a:ext>
            </a:extLst>
          </p:cNvPr>
          <p:cNvSpPr/>
          <p:nvPr/>
        </p:nvSpPr>
        <p:spPr>
          <a:xfrm>
            <a:off x="6335713" y="2517864"/>
            <a:ext cx="431800" cy="162560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7BECE58-BD8A-4435-8D3B-D07034DC443B}"/>
              </a:ext>
            </a:extLst>
          </p:cNvPr>
          <p:cNvSpPr/>
          <p:nvPr/>
        </p:nvSpPr>
        <p:spPr>
          <a:xfrm>
            <a:off x="5040313" y="4157663"/>
            <a:ext cx="3024187" cy="782637"/>
          </a:xfrm>
          <a:prstGeom prst="foldedCorner">
            <a:avLst>
              <a:gd name="adj" fmla="val 63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/>
              <a:t>Archivos CSV por Tarea al aplicar transformaciones</a:t>
            </a:r>
            <a:endParaRPr lang="en-US" sz="2000" b="1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87B09A8-00AB-49D0-BA68-9B54093164C5}"/>
              </a:ext>
            </a:extLst>
          </p:cNvPr>
          <p:cNvSpPr/>
          <p:nvPr/>
        </p:nvSpPr>
        <p:spPr>
          <a:xfrm>
            <a:off x="6335713" y="4940300"/>
            <a:ext cx="431800" cy="72072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55" name="Picture 11" descr="Resultado de imagen para tableau icon">
            <a:extLst>
              <a:ext uri="{FF2B5EF4-FFF2-40B4-BE49-F238E27FC236}">
                <a16:creationId xmlns:a16="http://schemas.microsoft.com/office/drawing/2014/main" id="{2C13DD78-10CA-466B-A0D0-C6F335C94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697538"/>
            <a:ext cx="16827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3" descr="Resultado de imagen para d3 js icon">
            <a:extLst>
              <a:ext uri="{FF2B5EF4-FFF2-40B4-BE49-F238E27FC236}">
                <a16:creationId xmlns:a16="http://schemas.microsoft.com/office/drawing/2014/main" id="{B7E3A40C-D0B8-48EE-8134-6A149186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5661025"/>
            <a:ext cx="129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2D673-8B46-4BCB-90AC-1A76DC51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78" y="2684897"/>
            <a:ext cx="7858125" cy="1488207"/>
          </a:xfrm>
        </p:spPr>
        <p:txBody>
          <a:bodyPr/>
          <a:lstStyle/>
          <a:p>
            <a:r>
              <a:rPr lang="es-CO" b="1">
                <a:latin typeface="Arial"/>
                <a:cs typeface="Arial"/>
              </a:rPr>
              <a:t>Tarea principal # 1</a:t>
            </a:r>
            <a:r>
              <a:rPr lang="es-CO">
                <a:latin typeface="Arial"/>
                <a:cs typeface="Arial"/>
              </a:rPr>
              <a:t>: Comparar las características de los videos por esquemas de difusión [compare– </a:t>
            </a:r>
            <a:r>
              <a:rPr lang="es-CO" err="1">
                <a:latin typeface="Arial"/>
                <a:cs typeface="Arial"/>
              </a:rPr>
              <a:t>Feature</a:t>
            </a:r>
            <a:r>
              <a:rPr lang="es-CO">
                <a:latin typeface="Arial"/>
                <a:cs typeface="Arial"/>
              </a:rPr>
              <a:t>: </a:t>
            </a:r>
            <a:r>
              <a:rPr lang="en-US">
                <a:latin typeface="Arial"/>
                <a:cs typeface="Arial"/>
              </a:rPr>
              <a:t>shares, views, likes, dislikes, comments, shares, subscribers Gained, subscribers Lost, </a:t>
            </a:r>
            <a:r>
              <a:rPr lang="en-US" err="1">
                <a:latin typeface="Arial"/>
                <a:cs typeface="Arial"/>
              </a:rPr>
              <a:t>averageViewDuration</a:t>
            </a:r>
            <a:r>
              <a:rPr lang="en-US">
                <a:latin typeface="Arial"/>
                <a:cs typeface="Arial"/>
              </a:rPr>
              <a:t>.</a:t>
            </a:r>
            <a:r>
              <a:rPr lang="es-CO">
                <a:latin typeface="Arial"/>
                <a:cs typeface="Arial"/>
              </a:rPr>
              <a:t>].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endParaRPr lang="es-CO">
              <a:latin typeface="Arial"/>
              <a:cs typeface="Arial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0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0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B24E251A-0641-4654-B6FB-7DBBC6CA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3" y="2440732"/>
            <a:ext cx="5259237" cy="39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4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D5D9-9E1B-4A66-89F2-E77C1619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68" y="2823946"/>
            <a:ext cx="7858125" cy="121860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s-CO" b="1">
                <a:latin typeface="Arial"/>
                <a:cs typeface="Arial"/>
              </a:rPr>
              <a:t>Tarea principal # 2</a:t>
            </a:r>
            <a:r>
              <a:rPr lang="es-CO">
                <a:latin typeface="Arial"/>
                <a:cs typeface="Arial"/>
              </a:rPr>
              <a:t>: Identificar cuáles son los videos publicados con mayor número de </a:t>
            </a:r>
            <a:r>
              <a:rPr lang="es-CO" err="1">
                <a:latin typeface="Arial"/>
                <a:cs typeface="Arial"/>
              </a:rPr>
              <a:t>views</a:t>
            </a:r>
            <a:r>
              <a:rPr lang="es-CO">
                <a:latin typeface="Arial"/>
                <a:cs typeface="Arial"/>
              </a:rPr>
              <a:t>, agrupados por esquema de difusión. [</a:t>
            </a:r>
            <a:r>
              <a:rPr lang="es-CO" err="1">
                <a:latin typeface="Arial"/>
                <a:cs typeface="Arial"/>
              </a:rPr>
              <a:t>Identify</a:t>
            </a:r>
            <a:r>
              <a:rPr lang="es-CO">
                <a:latin typeface="Arial"/>
                <a:cs typeface="Arial"/>
              </a:rPr>
              <a:t> – </a:t>
            </a:r>
            <a:r>
              <a:rPr lang="es-CO" err="1">
                <a:latin typeface="Arial"/>
                <a:cs typeface="Arial"/>
              </a:rPr>
              <a:t>Feature</a:t>
            </a:r>
            <a:r>
              <a:rPr lang="es-CO">
                <a:latin typeface="Arial"/>
                <a:cs typeface="Arial"/>
              </a:rPr>
              <a:t>: videos con mayor número de </a:t>
            </a:r>
            <a:r>
              <a:rPr lang="es-CO" err="1">
                <a:latin typeface="Arial"/>
                <a:cs typeface="Arial"/>
              </a:rPr>
              <a:t>views</a:t>
            </a:r>
            <a:r>
              <a:rPr lang="es-CO">
                <a:latin typeface="Arial"/>
                <a:cs typeface="Arial"/>
              </a:rPr>
              <a:t>].</a:t>
            </a:r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1484389-706E-4322-901F-970DB4D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altLang="en-US">
                <a:hlinkClick r:id="rId2"/>
              </a:rPr>
              <a:t>Antes del Test de Usabilidad</a:t>
            </a:r>
            <a:endParaRPr lang="en-US" altLang="en-US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661EEA2B-798D-4E34-B5B5-68884E25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92350"/>
            <a:ext cx="7672388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922D669-F2B0-4DF7-BF39-1AF256EB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285875"/>
            <a:ext cx="8229600" cy="500063"/>
          </a:xfrm>
        </p:spPr>
        <p:txBody>
          <a:bodyPr/>
          <a:lstStyle/>
          <a:p>
            <a:pPr algn="ctr"/>
            <a:r>
              <a:rPr lang="es-CO" altLang="en-US">
                <a:hlinkClick r:id="rId2"/>
              </a:rPr>
              <a:t>Después del Test de Usabilidad</a:t>
            </a:r>
            <a:endParaRPr lang="en-US" altLang="en-US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015A4A1-CE98-4C4B-87ED-5C18EDB5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85938"/>
            <a:ext cx="7231062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5971-D5CA-403B-A3B7-307B468C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53" y="2765276"/>
            <a:ext cx="7858125" cy="1319243"/>
          </a:xfrm>
        </p:spPr>
        <p:txBody>
          <a:bodyPr/>
          <a:lstStyle/>
          <a:p>
            <a:pPr>
              <a:buNone/>
              <a:defRPr/>
            </a:pPr>
            <a:r>
              <a:rPr lang="es-CO" b="1">
                <a:latin typeface="Arial"/>
                <a:cs typeface="Arial"/>
              </a:rPr>
              <a:t>Tarea principal # 3</a:t>
            </a:r>
            <a:r>
              <a:rPr lang="es-CO">
                <a:latin typeface="Arial"/>
                <a:cs typeface="Arial"/>
              </a:rPr>
              <a:t>: Identificar los temas más buscados que permitan crear nuevo contenido y administrar el existente. [</a:t>
            </a:r>
            <a:r>
              <a:rPr lang="es-CO" err="1">
                <a:latin typeface="Arial"/>
                <a:cs typeface="Arial"/>
              </a:rPr>
              <a:t>Identify</a:t>
            </a:r>
            <a:r>
              <a:rPr lang="es-CO">
                <a:latin typeface="Arial"/>
                <a:cs typeface="Arial"/>
              </a:rPr>
              <a:t> – </a:t>
            </a:r>
            <a:r>
              <a:rPr lang="es-CO" err="1">
                <a:latin typeface="Arial"/>
                <a:cs typeface="Arial"/>
              </a:rPr>
              <a:t>Outliers</a:t>
            </a:r>
            <a:r>
              <a:rPr lang="es-CO">
                <a:latin typeface="Arial"/>
                <a:cs typeface="Arial"/>
              </a:rPr>
              <a:t>: términos buscados] </a:t>
            </a:r>
            <a:endParaRPr lang="es-ES"/>
          </a:p>
          <a:p>
            <a:pPr>
              <a:buNone/>
              <a:defRPr/>
            </a:pPr>
            <a:endParaRPr lang="es-CO"/>
          </a:p>
          <a:p>
            <a:pPr marL="0" indent="0">
              <a:buNone/>
              <a:defRPr/>
            </a:pPr>
            <a:endParaRPr lang="es-CO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5D4842E4CF0146A9EE157B26D66F66" ma:contentTypeVersion="2" ma:contentTypeDescription="Crear nuevo documento." ma:contentTypeScope="" ma:versionID="600c5d2b2b6310024b6bb654427ac915">
  <xsd:schema xmlns:xsd="http://www.w3.org/2001/XMLSchema" xmlns:xs="http://www.w3.org/2001/XMLSchema" xmlns:p="http://schemas.microsoft.com/office/2006/metadata/properties" xmlns:ns2="602a975d-8818-4242-9c66-e673564cf88a" targetNamespace="http://schemas.microsoft.com/office/2006/metadata/properties" ma:root="true" ma:fieldsID="d3f696e3de90babafd3acd3e72763233" ns2:_="">
    <xsd:import namespace="602a975d-8818-4242-9c66-e673564cf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a975d-8818-4242-9c66-e673564cf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E27BA1-76BB-4CC3-8CCF-0B4EC56E3FAB}">
  <ds:schemaRefs>
    <ds:schemaRef ds:uri="602a975d-8818-4242-9c66-e673564cf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379BBC-D941-478E-9AB8-95986A9D74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41BF1F-57C3-4C12-9376-16FB8D4A3F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(4:3)</PresentationFormat>
  <Slides>10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Canal de YouTube Una Empresa Docente</vt:lpstr>
      <vt:lpstr>Introducción  “Una Empresa Docente” es una unidad de la Facultad de Educación de la Universidad de los Andes. Sus intereses se centran en la formación, difusión e investigación en Educación Matemática.   Objetivo Diseñar una visualización interactiva que permita a una empresa docente administrar de manera óptima el contenido del canal de YouTube “Una Empresa Docente”.</vt:lpstr>
      <vt:lpstr>Obtención de los Datos</vt:lpstr>
      <vt:lpstr>Presentación de PowerPoint</vt:lpstr>
      <vt:lpstr>Presentación de PowerPoint</vt:lpstr>
      <vt:lpstr>Presentación de PowerPoint</vt:lpstr>
      <vt:lpstr>Antes del Test de Usabilidad</vt:lpstr>
      <vt:lpstr>Después del Test de Usabilidad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revision>11</cp:revision>
  <dcterms:created xsi:type="dcterms:W3CDTF">2008-03-12T20:06:52Z</dcterms:created>
  <dcterms:modified xsi:type="dcterms:W3CDTF">2019-11-12T23:52:46Z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0x010100CF5D4842E4CF0146A9EE157B26D66F66</vt:lpwstr>
  </property>
</Properties>
</file>