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560831"/>
            <a:ext cx="8791575" cy="937451"/>
          </a:xfrm>
        </p:spPr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PACIFIC SOFTWARE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05" y="1917382"/>
            <a:ext cx="3657219" cy="36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32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06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¿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Quienes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somos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09344"/>
            <a:ext cx="9807003" cy="5047488"/>
          </a:xfrm>
        </p:spPr>
        <p:txBody>
          <a:bodyPr>
            <a:noAutofit/>
          </a:bodyPr>
          <a:lstStyle/>
          <a:p>
            <a:r>
              <a:rPr lang="es-MX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Somos una empresa llamada Pacific Software </a:t>
            </a:r>
            <a:r>
              <a:rPr lang="es-MX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 se encarga del desarrollo de plataformas multifuncionales para instituciones educativas, ya que como bien se sabe  aprender con tecnología brinda a los estudiantes actuales una herramienta poderosa que puede ayudarlos a potenciar su aprendizaje, con el acceso a la información, como medio de comunicación, con el uso de plataformas o sitios  para resolver problemas, pero sobre todo como alternativa para acceder a entornos virtuales donde se incrementan las posibilidades de formación en modalidades flexibles de educación</a:t>
            </a:r>
            <a:r>
              <a:rPr lang="es-MX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MX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97" y="5009087"/>
            <a:ext cx="4314430" cy="15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0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633983"/>
          </a:xfrm>
        </p:spPr>
        <p:txBody>
          <a:bodyPr/>
          <a:lstStyle/>
          <a:p>
            <a:pPr algn="ctr"/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46705" y="1243584"/>
            <a:ext cx="6266031" cy="4998720"/>
          </a:xfrm>
        </p:spPr>
        <p:txBody>
          <a:bodyPr>
            <a:normAutofit fontScale="92500" lnSpcReduction="20000"/>
          </a:bodyPr>
          <a:lstStyle/>
          <a:p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</a:t>
            </a:r>
          </a:p>
          <a:p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-Pacific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pretende presentar a sus clientes plataformas de calidad que garanticen una buena experiencia y sobre todo un gran aprendizaje para sus usuarios, de esta manera posicionarse como una empresa de prestigio y líder en el mercado tecnológico. </a:t>
            </a:r>
          </a:p>
          <a:p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Específicos </a:t>
            </a:r>
          </a:p>
          <a:p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confianza en sus clientes por medio de calidad y prestigio en nuestro trabajo.</a:t>
            </a:r>
          </a:p>
          <a:p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-Garantizar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satisfacción de sus usuarios basándonos en estándares de calidad.</a:t>
            </a:r>
          </a:p>
          <a:p>
            <a:r>
              <a:rPr lang="es-MX" sz="22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-Cumplir </a:t>
            </a:r>
            <a:r>
              <a:rPr lang="es-MX" sz="22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los requisitos que amerita una plataforma atractiva, educativa y sobre todo profesional.</a:t>
            </a:r>
          </a:p>
          <a:p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50" y="1243584"/>
            <a:ext cx="4819396" cy="4819396"/>
          </a:xfrm>
        </p:spPr>
      </p:pic>
    </p:spTree>
    <p:extLst>
      <p:ext uri="{BB962C8B-B14F-4D97-AF65-F5344CB8AC3E}">
        <p14:creationId xmlns:p14="http://schemas.microsoft.com/office/powerpoint/2010/main" val="3836469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5900271" cy="865631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razón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282700"/>
            <a:ext cx="3817938" cy="381793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1255776"/>
            <a:ext cx="5900271" cy="4535424"/>
          </a:xfrm>
        </p:spPr>
        <p:txBody>
          <a:bodyPr>
            <a:noAutofit/>
          </a:bodyPr>
          <a:lstStyle/>
          <a:p>
            <a:r>
              <a:rPr lang="es-MX" sz="24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Pacific Software es una empresa que nace de la necesidad que tienen los estudiantes para involucrarse más en el área tecnológica, conocer y adaptarse a cambios que a futuro serán de gran beneficio para la humanidad, debido a que es primordial conocimientos básicos de softwares poco complejos, como también para mejorar el rendimiento académico de estudiantes interesados en esta área, facilitándoles la interacción con plataformas, sitios y aplicaciones.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25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5997807" cy="92659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¿Como y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nace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pacific software?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38" y="1536192"/>
            <a:ext cx="3508597" cy="350859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1536192"/>
            <a:ext cx="5997807" cy="4255008"/>
          </a:xfrm>
        </p:spPr>
        <p:txBody>
          <a:bodyPr>
            <a:noAutofit/>
          </a:bodyPr>
          <a:lstStyle/>
          <a:p>
            <a:pPr algn="ctr"/>
            <a:r>
              <a:rPr lang="es-MX" sz="2400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Pacific Software nace el 8 de agosto de 2019 en el departamento de Usulután, El Salvador, sus creadores son un grupo de estudiantes de la carrera Ingeniería en Sistemas y Redes Informáticas, la idea surge al ver la necesidad que tienen muchas instituciones educativas por brindarles un mejor aprendizaje a sus alumnos mediante el área tecnológica, debido a que se nota bastante deficiencia por parte de los mismos en dicha área.</a:t>
            </a:r>
            <a:endParaRPr lang="en-US" sz="2400" i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0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5693007" cy="49987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65" y="609601"/>
            <a:ext cx="3646043" cy="272350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1316736"/>
            <a:ext cx="5693007" cy="4474464"/>
          </a:xfrm>
        </p:spPr>
        <p:txBody>
          <a:bodyPr>
            <a:normAutofit/>
          </a:bodyPr>
          <a:lstStyle/>
          <a:p>
            <a:pPr lvl="0"/>
            <a:r>
              <a:rPr lang="es-E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una empresa líder en el desarrollo de plataformas y sitios educativos para la comunidad estudiantil en nuestro país.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s-E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una empresa estratégica que ofrezca los mejores servicios en el área tecnológica, para garantizar la experiencia y aprendizaje de sus clientes y usuarios. 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985" y="3500745"/>
            <a:ext cx="2337816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2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43583"/>
          </a:xfrm>
        </p:spPr>
        <p:txBody>
          <a:bodyPr>
            <a:normAutofit/>
          </a:bodyPr>
          <a:lstStyle/>
          <a:p>
            <a:pPr lvl="0" algn="ctr"/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Corporativos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41" y="755904"/>
            <a:ext cx="5148263" cy="514826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Responsabilidad, Compromiso, Honestidad, Ética, Liderazgo, Confiabilidad, Respeto, Tolerancia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</TotalTime>
  <Words>419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PACIFIC SOFTWARE</vt:lpstr>
      <vt:lpstr>¿Quienes somos?</vt:lpstr>
      <vt:lpstr>objetivos</vt:lpstr>
      <vt:lpstr>Nuestra razón de Ser  </vt:lpstr>
      <vt:lpstr>¿Como y cuando nace pacific software?</vt:lpstr>
      <vt:lpstr>Visión y Misión</vt:lpstr>
      <vt:lpstr>Valores Corporativos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SOFTWARE</dc:title>
  <dc:creator>marcelasigaran2505@hotmail.com</dc:creator>
  <cp:lastModifiedBy>marcelasigaran2505@hotmail.com</cp:lastModifiedBy>
  <cp:revision>6</cp:revision>
  <dcterms:created xsi:type="dcterms:W3CDTF">2019-08-29T02:14:39Z</dcterms:created>
  <dcterms:modified xsi:type="dcterms:W3CDTF">2019-08-29T03:05:50Z</dcterms:modified>
</cp:coreProperties>
</file>