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308" r:id="rId3"/>
    <p:sldId id="258" r:id="rId4"/>
    <p:sldId id="260" r:id="rId5"/>
    <p:sldId id="330" r:id="rId6"/>
    <p:sldId id="331" r:id="rId7"/>
    <p:sldId id="319" r:id="rId8"/>
    <p:sldId id="347" r:id="rId9"/>
    <p:sldId id="311" r:id="rId10"/>
    <p:sldId id="326" r:id="rId11"/>
    <p:sldId id="314" r:id="rId12"/>
    <p:sldId id="348" r:id="rId13"/>
    <p:sldId id="315" r:id="rId14"/>
    <p:sldId id="349" r:id="rId15"/>
    <p:sldId id="328" r:id="rId16"/>
    <p:sldId id="329" r:id="rId17"/>
    <p:sldId id="262" r:id="rId18"/>
    <p:sldId id="321" r:id="rId19"/>
    <p:sldId id="322" r:id="rId20"/>
    <p:sldId id="324" r:id="rId21"/>
    <p:sldId id="325" r:id="rId22"/>
    <p:sldId id="333" r:id="rId23"/>
    <p:sldId id="345" r:id="rId24"/>
    <p:sldId id="335" r:id="rId25"/>
    <p:sldId id="336" r:id="rId26"/>
    <p:sldId id="350" r:id="rId27"/>
    <p:sldId id="337" r:id="rId28"/>
    <p:sldId id="339" r:id="rId29"/>
    <p:sldId id="342" r:id="rId30"/>
    <p:sldId id="343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Josefin Sans" pitchFamily="2" charset="77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Light" panose="020B0306030504020204" pitchFamily="34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5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Bra" initials="MB" lastIdx="1" clrIdx="0">
    <p:extLst>
      <p:ext uri="{19B8F6BF-5375-455C-9EA6-DF929625EA0E}">
        <p15:presenceInfo xmlns:p15="http://schemas.microsoft.com/office/powerpoint/2012/main" userId="22437f714b1a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B1"/>
    <a:srgbClr val="FFFAD9"/>
    <a:srgbClr val="EFEFEF"/>
    <a:srgbClr val="1A4568"/>
    <a:srgbClr val="C2DBE4"/>
    <a:srgbClr val="9DCEDF"/>
    <a:srgbClr val="F4FE94"/>
    <a:srgbClr val="A4A4EE"/>
    <a:srgbClr val="4F60FD"/>
    <a:srgbClr val="F2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EB24D-2DA0-456A-A391-BAA3BDCA6195}" v="1603" dt="2021-05-11T19:24:02.555"/>
  </p1510:revLst>
</p1510:revInfo>
</file>

<file path=ppt/tableStyles.xml><?xml version="1.0" encoding="utf-8"?>
<a:tblStyleLst xmlns:a="http://schemas.openxmlformats.org/drawingml/2006/main" def="{D4AFC8A3-5877-4364-A6A0-385995CD6A40}">
  <a:tblStyle styleId="{D4AFC8A3-5877-4364-A6A0-385995CD6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9930" autoAdjust="0"/>
  </p:normalViewPr>
  <p:slideViewPr>
    <p:cSldViewPr snapToGrid="0" showGuides="1">
      <p:cViewPr varScale="1">
        <p:scale>
          <a:sx n="141" d="100"/>
          <a:sy n="141" d="100"/>
        </p:scale>
        <p:origin x="960" y="184"/>
      </p:cViewPr>
      <p:guideLst>
        <p:guide orient="horz" pos="1620"/>
        <p:guide pos="55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3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12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59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862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12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452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3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9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15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4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7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283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00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52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91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9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B081-08FB-4796-9001-903BDF77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52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8645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612788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421057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441827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294091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611766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-77559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085116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8" r:id="rId8"/>
    <p:sldLayoutId id="2147483673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599" userDrawn="1">
          <p15:clr>
            <a:srgbClr val="F26B43"/>
          </p15:clr>
        </p15:guide>
        <p15:guide id="4" orient="horz" pos="2799" userDrawn="1">
          <p15:clr>
            <a:srgbClr val="F26B43"/>
          </p15:clr>
        </p15:guide>
        <p15:guide id="5" orient="horz" pos="2958" userDrawn="1">
          <p15:clr>
            <a:srgbClr val="F26B43"/>
          </p15:clr>
        </p15:guide>
        <p15:guide id="6" orient="horz" pos="2641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8" orient="horz" pos="1720" userDrawn="1">
          <p15:clr>
            <a:srgbClr val="F26B43"/>
          </p15:clr>
        </p15:guide>
        <p15:guide id="9" orient="horz" pos="18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78450" y="-42098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BERT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6BA736-0064-4B33-9FA1-0BE84AAF9E39}"/>
              </a:ext>
            </a:extLst>
          </p:cNvPr>
          <p:cNvGrpSpPr/>
          <p:nvPr/>
        </p:nvGrpSpPr>
        <p:grpSpPr>
          <a:xfrm>
            <a:off x="3729559" y="1613944"/>
            <a:ext cx="2413094" cy="3529556"/>
            <a:chOff x="661600" y="-155122"/>
            <a:chExt cx="2413094" cy="352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B20D87-6C45-4A89-8CBD-7885B22AB392}"/>
                </a:ext>
              </a:extLst>
            </p:cNvPr>
            <p:cNvGrpSpPr/>
            <p:nvPr/>
          </p:nvGrpSpPr>
          <p:grpSpPr>
            <a:xfrm rot="20930386">
              <a:off x="726206" y="-155122"/>
              <a:ext cx="1281033" cy="2963846"/>
              <a:chOff x="5425430" y="1489383"/>
              <a:chExt cx="1281033" cy="296384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07A9B2A-E755-44F3-925A-BAEDA7E504AC}"/>
                  </a:ext>
                </a:extLst>
              </p:cNvPr>
              <p:cNvSpPr/>
              <p:nvPr/>
            </p:nvSpPr>
            <p:spPr>
              <a:xfrm rot="355968">
                <a:off x="5425430" y="2829778"/>
                <a:ext cx="282543" cy="480971"/>
              </a:xfrm>
              <a:prstGeom prst="ellipse">
                <a:avLst/>
              </a:prstGeom>
              <a:solidFill>
                <a:srgbClr val="FFDF1B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F2C49B-F4B5-403A-BF1A-658619368BE8}"/>
                  </a:ext>
                </a:extLst>
              </p:cNvPr>
              <p:cNvSpPr/>
              <p:nvPr/>
            </p:nvSpPr>
            <p:spPr>
              <a:xfrm rot="355968">
                <a:off x="6476920" y="3005826"/>
                <a:ext cx="229543" cy="480971"/>
              </a:xfrm>
              <a:prstGeom prst="ellipse">
                <a:avLst/>
              </a:prstGeom>
              <a:solidFill>
                <a:srgbClr val="FFDF1B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79C90E-4E74-45A4-A591-87A50DF49058}"/>
                  </a:ext>
                </a:extLst>
              </p:cNvPr>
              <p:cNvSpPr/>
              <p:nvPr/>
            </p:nvSpPr>
            <p:spPr>
              <a:xfrm rot="355968">
                <a:off x="5558200" y="1975727"/>
                <a:ext cx="1015643" cy="2468913"/>
              </a:xfrm>
              <a:prstGeom prst="ellipse">
                <a:avLst/>
              </a:prstGeom>
              <a:solidFill>
                <a:srgbClr val="FFD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3DB6F5-CBD9-4DF8-A6D1-49FCA67B7997}"/>
                  </a:ext>
                </a:extLst>
              </p:cNvPr>
              <p:cNvSpPr/>
              <p:nvPr/>
            </p:nvSpPr>
            <p:spPr>
              <a:xfrm rot="355968">
                <a:off x="5561486" y="1984316"/>
                <a:ext cx="1015643" cy="2468913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2161241-FE00-4AC4-B8E6-3D5CC09867C5}"/>
                  </a:ext>
                </a:extLst>
              </p:cNvPr>
              <p:cNvSpPr/>
              <p:nvPr/>
            </p:nvSpPr>
            <p:spPr>
              <a:xfrm rot="355968">
                <a:off x="6157368" y="2750463"/>
                <a:ext cx="282543" cy="34710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CC505B1-20D5-4C81-87BC-77779C4F4F4F}"/>
                  </a:ext>
                </a:extLst>
              </p:cNvPr>
              <p:cNvSpPr/>
              <p:nvPr/>
            </p:nvSpPr>
            <p:spPr>
              <a:xfrm rot="355968">
                <a:off x="5766693" y="2690040"/>
                <a:ext cx="282543" cy="34710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18F903-39D0-4E9B-97E9-1E3CC015C3F6}"/>
                  </a:ext>
                </a:extLst>
              </p:cNvPr>
              <p:cNvSpPr/>
              <p:nvPr/>
            </p:nvSpPr>
            <p:spPr>
              <a:xfrm rot="355968">
                <a:off x="5857233" y="2954988"/>
                <a:ext cx="386259" cy="600170"/>
              </a:xfrm>
              <a:prstGeom prst="ellipse">
                <a:avLst/>
              </a:prstGeom>
              <a:solidFill>
                <a:srgbClr val="F9A53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1DA1897-F313-46D3-8EA5-C313E1E207B2}"/>
                  </a:ext>
                </a:extLst>
              </p:cNvPr>
              <p:cNvSpPr/>
              <p:nvPr/>
            </p:nvSpPr>
            <p:spPr>
              <a:xfrm rot="355968">
                <a:off x="6218156" y="2849853"/>
                <a:ext cx="147626" cy="1813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F7FC50EB-00E7-4303-AAE5-3E1998E970D1}"/>
                  </a:ext>
                </a:extLst>
              </p:cNvPr>
              <p:cNvSpPr/>
              <p:nvPr/>
            </p:nvSpPr>
            <p:spPr>
              <a:xfrm rot="10800000">
                <a:off x="5601871" y="3312171"/>
                <a:ext cx="1033850" cy="276506"/>
              </a:xfrm>
              <a:prstGeom prst="arc">
                <a:avLst>
                  <a:gd name="adj1" fmla="val 11586261"/>
                  <a:gd name="adj2" fmla="val 0"/>
                </a:avLst>
              </a:prstGeom>
              <a:ln w="158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373A55-A947-4563-9779-F9943F8B7887}"/>
                  </a:ext>
                </a:extLst>
              </p:cNvPr>
              <p:cNvGrpSpPr/>
              <p:nvPr/>
            </p:nvGrpSpPr>
            <p:grpSpPr>
              <a:xfrm>
                <a:off x="5881699" y="1489383"/>
                <a:ext cx="682152" cy="687790"/>
                <a:chOff x="2304792" y="738477"/>
                <a:chExt cx="330281" cy="27107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B59F26B-B7BB-4DC0-BB11-8E02CB576930}"/>
                    </a:ext>
                  </a:extLst>
                </p:cNvPr>
                <p:cNvGrpSpPr/>
                <p:nvPr/>
              </p:nvGrpSpPr>
              <p:grpSpPr>
                <a:xfrm>
                  <a:off x="2304792" y="738477"/>
                  <a:ext cx="153003" cy="245365"/>
                  <a:chOff x="2270628" y="706658"/>
                  <a:chExt cx="153003" cy="283440"/>
                </a:xfrm>
              </p:grpSpPr>
              <p:sp>
                <p:nvSpPr>
                  <p:cNvPr id="87" name="Isosceles Triangle 86">
                    <a:extLst>
                      <a:ext uri="{FF2B5EF4-FFF2-40B4-BE49-F238E27FC236}">
                        <a16:creationId xmlns:a16="http://schemas.microsoft.com/office/drawing/2014/main" id="{2AB386A4-B76B-48FD-A4F7-DCC0A68FF992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270628" y="7281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Isosceles Triangle 87">
                    <a:extLst>
                      <a:ext uri="{FF2B5EF4-FFF2-40B4-BE49-F238E27FC236}">
                        <a16:creationId xmlns:a16="http://schemas.microsoft.com/office/drawing/2014/main" id="{4753B748-BC80-4FF3-ACEB-CE1C530928C8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341161" y="7066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Isosceles Triangle 88">
                    <a:extLst>
                      <a:ext uri="{FF2B5EF4-FFF2-40B4-BE49-F238E27FC236}">
                        <a16:creationId xmlns:a16="http://schemas.microsoft.com/office/drawing/2014/main" id="{7A67A533-3FC8-4EAE-83A0-713D2DBBC9A5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305934" y="752794"/>
                    <a:ext cx="82470" cy="19342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B601697-534C-4A99-83C7-CB6D87B0AA6E}"/>
                    </a:ext>
                  </a:extLst>
                </p:cNvPr>
                <p:cNvGrpSpPr/>
                <p:nvPr/>
              </p:nvGrpSpPr>
              <p:grpSpPr>
                <a:xfrm rot="1323665">
                  <a:off x="2387523" y="750426"/>
                  <a:ext cx="153003" cy="224661"/>
                  <a:chOff x="2423028" y="838265"/>
                  <a:chExt cx="153003" cy="304233"/>
                </a:xfrm>
              </p:grpSpPr>
              <p:sp>
                <p:nvSpPr>
                  <p:cNvPr id="84" name="Isosceles Triangle 83">
                    <a:extLst>
                      <a:ext uri="{FF2B5EF4-FFF2-40B4-BE49-F238E27FC236}">
                        <a16:creationId xmlns:a16="http://schemas.microsoft.com/office/drawing/2014/main" id="{EC6FABC9-EC75-41CA-B11E-D1BFAC767BF9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Isosceles Triangle 84">
                    <a:extLst>
                      <a:ext uri="{FF2B5EF4-FFF2-40B4-BE49-F238E27FC236}">
                        <a16:creationId xmlns:a16="http://schemas.microsoft.com/office/drawing/2014/main" id="{6E8BBA72-D77D-49D1-B2E9-35C4654941F7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Isosceles Triangle 85">
                    <a:extLst>
                      <a:ext uri="{FF2B5EF4-FFF2-40B4-BE49-F238E27FC236}">
                        <a16:creationId xmlns:a16="http://schemas.microsoft.com/office/drawing/2014/main" id="{3779CF41-3D10-499B-B9FC-6CEB036B183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5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054DEA5-A9B5-407B-9C5E-FA864A3B7654}"/>
                    </a:ext>
                  </a:extLst>
                </p:cNvPr>
                <p:cNvGrpSpPr/>
                <p:nvPr/>
              </p:nvGrpSpPr>
              <p:grpSpPr>
                <a:xfrm rot="2599983">
                  <a:off x="2482070" y="767220"/>
                  <a:ext cx="153003" cy="224660"/>
                  <a:chOff x="2423028" y="838266"/>
                  <a:chExt cx="153003" cy="304232"/>
                </a:xfrm>
              </p:grpSpPr>
              <p:sp>
                <p:nvSpPr>
                  <p:cNvPr id="81" name="Isosceles Triangle 80">
                    <a:extLst>
                      <a:ext uri="{FF2B5EF4-FFF2-40B4-BE49-F238E27FC236}">
                        <a16:creationId xmlns:a16="http://schemas.microsoft.com/office/drawing/2014/main" id="{A2A4FD4E-3BE1-4322-AECC-777E5C4B862B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>
                    <a:extLst>
                      <a:ext uri="{FF2B5EF4-FFF2-40B4-BE49-F238E27FC236}">
                        <a16:creationId xmlns:a16="http://schemas.microsoft.com/office/drawing/2014/main" id="{E90EE66B-6B85-48A1-8217-D94B7AD18425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Isosceles Triangle 82">
                    <a:extLst>
                      <a:ext uri="{FF2B5EF4-FFF2-40B4-BE49-F238E27FC236}">
                        <a16:creationId xmlns:a16="http://schemas.microsoft.com/office/drawing/2014/main" id="{B40C434B-F5F2-45F3-8C71-76BBE16DE27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6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Cloud 79">
                  <a:extLst>
                    <a:ext uri="{FF2B5EF4-FFF2-40B4-BE49-F238E27FC236}">
                      <a16:creationId xmlns:a16="http://schemas.microsoft.com/office/drawing/2014/main" id="{4D91224D-6B40-4E0F-A65B-F97FEE908E61}"/>
                    </a:ext>
                  </a:extLst>
                </p:cNvPr>
                <p:cNvSpPr/>
                <p:nvPr/>
              </p:nvSpPr>
              <p:spPr>
                <a:xfrm rot="332767">
                  <a:off x="2350743" y="883130"/>
                  <a:ext cx="223974" cy="126420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01116B6-4010-44E1-9526-38185EF97A43}"/>
                  </a:ext>
                </a:extLst>
              </p:cNvPr>
              <p:cNvSpPr/>
              <p:nvPr/>
            </p:nvSpPr>
            <p:spPr>
              <a:xfrm rot="355968">
                <a:off x="5830129" y="2784107"/>
                <a:ext cx="147626" cy="1813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8FAA44-694E-4FE4-88CC-CC15EF919299}"/>
                  </a:ext>
                </a:extLst>
              </p:cNvPr>
              <p:cNvGrpSpPr/>
              <p:nvPr/>
            </p:nvGrpSpPr>
            <p:grpSpPr>
              <a:xfrm rot="458325">
                <a:off x="5797673" y="2522548"/>
                <a:ext cx="689523" cy="123057"/>
                <a:chOff x="2083339" y="1534549"/>
                <a:chExt cx="307960" cy="45720"/>
              </a:xfrm>
            </p:grpSpPr>
            <p:sp>
              <p:nvSpPr>
                <p:cNvPr id="74" name="Cloud 73">
                  <a:extLst>
                    <a:ext uri="{FF2B5EF4-FFF2-40B4-BE49-F238E27FC236}">
                      <a16:creationId xmlns:a16="http://schemas.microsoft.com/office/drawing/2014/main" id="{2549626B-3FE0-47E8-8824-F99F295DAD26}"/>
                    </a:ext>
                  </a:extLst>
                </p:cNvPr>
                <p:cNvSpPr/>
                <p:nvPr/>
              </p:nvSpPr>
              <p:spPr>
                <a:xfrm rot="11130068">
                  <a:off x="2083339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loud 74">
                  <a:extLst>
                    <a:ext uri="{FF2B5EF4-FFF2-40B4-BE49-F238E27FC236}">
                      <a16:creationId xmlns:a16="http://schemas.microsoft.com/office/drawing/2014/main" id="{16942CA9-113A-48F0-837D-410CF9E3923E}"/>
                    </a:ext>
                  </a:extLst>
                </p:cNvPr>
                <p:cNvSpPr/>
                <p:nvPr/>
              </p:nvSpPr>
              <p:spPr>
                <a:xfrm rot="11130068">
                  <a:off x="2171415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loud 75">
                  <a:extLst>
                    <a:ext uri="{FF2B5EF4-FFF2-40B4-BE49-F238E27FC236}">
                      <a16:creationId xmlns:a16="http://schemas.microsoft.com/office/drawing/2014/main" id="{74C51027-9F9D-4E36-A09E-094CA2E806D3}"/>
                    </a:ext>
                  </a:extLst>
                </p:cNvPr>
                <p:cNvSpPr/>
                <p:nvPr/>
              </p:nvSpPr>
              <p:spPr>
                <a:xfrm rot="11130068">
                  <a:off x="2242724" y="1534549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Google Shape;1018;p32">
              <a:extLst>
                <a:ext uri="{FF2B5EF4-FFF2-40B4-BE49-F238E27FC236}">
                  <a16:creationId xmlns:a16="http://schemas.microsoft.com/office/drawing/2014/main" id="{27EED2AE-5166-4CB0-ABB8-3C0BEFCE0C1E}"/>
                </a:ext>
              </a:extLst>
            </p:cNvPr>
            <p:cNvSpPr/>
            <p:nvPr/>
          </p:nvSpPr>
          <p:spPr>
            <a:xfrm>
              <a:off x="1778700" y="1591000"/>
              <a:ext cx="1295994" cy="1218965"/>
            </a:xfrm>
            <a:custGeom>
              <a:avLst/>
              <a:gdLst/>
              <a:ahLst/>
              <a:cxnLst/>
              <a:rect l="l" t="t" r="r" b="b"/>
              <a:pathLst>
                <a:path w="90534" h="85153" extrusionOk="0">
                  <a:moveTo>
                    <a:pt x="77928" y="1"/>
                  </a:moveTo>
                  <a:cubicBezTo>
                    <a:pt x="75146" y="1"/>
                    <a:pt x="71242" y="708"/>
                    <a:pt x="65676" y="2241"/>
                  </a:cubicBezTo>
                  <a:cubicBezTo>
                    <a:pt x="57290" y="4541"/>
                    <a:pt x="60130" y="2079"/>
                    <a:pt x="59454" y="19309"/>
                  </a:cubicBezTo>
                  <a:cubicBezTo>
                    <a:pt x="58430" y="44824"/>
                    <a:pt x="28801" y="50057"/>
                    <a:pt x="4092" y="50057"/>
                  </a:cubicBezTo>
                  <a:cubicBezTo>
                    <a:pt x="2711" y="50057"/>
                    <a:pt x="1345" y="50040"/>
                    <a:pt x="0" y="50010"/>
                  </a:cubicBezTo>
                  <a:lnTo>
                    <a:pt x="0" y="50010"/>
                  </a:lnTo>
                  <a:lnTo>
                    <a:pt x="20963" y="84931"/>
                  </a:lnTo>
                  <a:cubicBezTo>
                    <a:pt x="22628" y="85080"/>
                    <a:pt x="24325" y="85152"/>
                    <a:pt x="26044" y="85152"/>
                  </a:cubicBezTo>
                  <a:cubicBezTo>
                    <a:pt x="42760" y="85152"/>
                    <a:pt x="61541" y="78287"/>
                    <a:pt x="72627" y="67863"/>
                  </a:cubicBezTo>
                  <a:cubicBezTo>
                    <a:pt x="90534" y="51092"/>
                    <a:pt x="89749" y="25152"/>
                    <a:pt x="85854" y="9599"/>
                  </a:cubicBezTo>
                  <a:cubicBezTo>
                    <a:pt x="84782" y="3676"/>
                    <a:pt x="84273" y="1"/>
                    <a:pt x="77928" y="1"/>
                  </a:cubicBezTo>
                  <a:close/>
                </a:path>
              </a:pathLst>
            </a:custGeom>
            <a:solidFill>
              <a:schemeClr val="dk2"/>
            </a:solidFill>
            <a:ln w="158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9;p32">
              <a:extLst>
                <a:ext uri="{FF2B5EF4-FFF2-40B4-BE49-F238E27FC236}">
                  <a16:creationId xmlns:a16="http://schemas.microsoft.com/office/drawing/2014/main" id="{BFBC98F0-4924-4177-A5E7-680ACF4C13FD}"/>
                </a:ext>
              </a:extLst>
            </p:cNvPr>
            <p:cNvSpPr/>
            <p:nvPr/>
          </p:nvSpPr>
          <p:spPr>
            <a:xfrm>
              <a:off x="661600" y="2284805"/>
              <a:ext cx="1669659" cy="1076860"/>
            </a:xfrm>
            <a:custGeom>
              <a:avLst/>
              <a:gdLst/>
              <a:ahLst/>
              <a:cxnLst/>
              <a:rect l="l" t="t" r="r" b="b"/>
              <a:pathLst>
                <a:path w="116637" h="75226" extrusionOk="0">
                  <a:moveTo>
                    <a:pt x="66591" y="1"/>
                  </a:moveTo>
                  <a:cubicBezTo>
                    <a:pt x="65028" y="1"/>
                    <a:pt x="63416" y="54"/>
                    <a:pt x="61754" y="164"/>
                  </a:cubicBezTo>
                  <a:cubicBezTo>
                    <a:pt x="18313" y="3193"/>
                    <a:pt x="2218" y="18341"/>
                    <a:pt x="0" y="75225"/>
                  </a:cubicBezTo>
                  <a:lnTo>
                    <a:pt x="116636" y="75225"/>
                  </a:lnTo>
                  <a:cubicBezTo>
                    <a:pt x="115410" y="38971"/>
                    <a:pt x="108752" y="1"/>
                    <a:pt x="66591" y="1"/>
                  </a:cubicBezTo>
                  <a:close/>
                </a:path>
              </a:pathLst>
            </a:custGeom>
            <a:solidFill>
              <a:schemeClr val="dk2"/>
            </a:solidFill>
            <a:ln w="158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0;p32">
              <a:extLst>
                <a:ext uri="{FF2B5EF4-FFF2-40B4-BE49-F238E27FC236}">
                  <a16:creationId xmlns:a16="http://schemas.microsoft.com/office/drawing/2014/main" id="{4D37E1E0-F6D6-471A-9509-9CC85F485F60}"/>
                </a:ext>
              </a:extLst>
            </p:cNvPr>
            <p:cNvSpPr/>
            <p:nvPr/>
          </p:nvSpPr>
          <p:spPr>
            <a:xfrm>
              <a:off x="1065933" y="2217212"/>
              <a:ext cx="862245" cy="333426"/>
            </a:xfrm>
            <a:custGeom>
              <a:avLst/>
              <a:gdLst/>
              <a:ahLst/>
              <a:cxnLst/>
              <a:rect l="l" t="t" r="r" b="b"/>
              <a:pathLst>
                <a:path w="53977" h="22942" extrusionOk="0">
                  <a:moveTo>
                    <a:pt x="48864" y="1"/>
                  </a:moveTo>
                  <a:lnTo>
                    <a:pt x="2448" y="8278"/>
                  </a:lnTo>
                  <a:cubicBezTo>
                    <a:pt x="1" y="17563"/>
                    <a:pt x="6309" y="22941"/>
                    <a:pt x="13996" y="22941"/>
                  </a:cubicBezTo>
                  <a:cubicBezTo>
                    <a:pt x="14549" y="22941"/>
                    <a:pt x="15110" y="22914"/>
                    <a:pt x="15675" y="22857"/>
                  </a:cubicBezTo>
                  <a:cubicBezTo>
                    <a:pt x="21788" y="21911"/>
                    <a:pt x="28794" y="18340"/>
                    <a:pt x="27171" y="9901"/>
                  </a:cubicBezTo>
                  <a:lnTo>
                    <a:pt x="27171" y="9901"/>
                  </a:lnTo>
                  <a:cubicBezTo>
                    <a:pt x="29816" y="14865"/>
                    <a:pt x="33736" y="17002"/>
                    <a:pt x="38369" y="17002"/>
                  </a:cubicBezTo>
                  <a:cubicBezTo>
                    <a:pt x="40652" y="17002"/>
                    <a:pt x="43109" y="16483"/>
                    <a:pt x="45673" y="15527"/>
                  </a:cubicBezTo>
                  <a:cubicBezTo>
                    <a:pt x="53977" y="12416"/>
                    <a:pt x="53436" y="2733"/>
                    <a:pt x="4886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1;p32">
              <a:extLst>
                <a:ext uri="{FF2B5EF4-FFF2-40B4-BE49-F238E27FC236}">
                  <a16:creationId xmlns:a16="http://schemas.microsoft.com/office/drawing/2014/main" id="{EF2EF16F-6A3C-46BC-9FC4-DAB2386DA647}"/>
                </a:ext>
              </a:extLst>
            </p:cNvPr>
            <p:cNvSpPr/>
            <p:nvPr/>
          </p:nvSpPr>
          <p:spPr>
            <a:xfrm>
              <a:off x="1089074" y="2968189"/>
              <a:ext cx="48342" cy="406245"/>
            </a:xfrm>
            <a:custGeom>
              <a:avLst/>
              <a:gdLst/>
              <a:ahLst/>
              <a:cxnLst/>
              <a:rect l="l" t="t" r="r" b="b"/>
              <a:pathLst>
                <a:path w="3377" h="28379" extrusionOk="0">
                  <a:moveTo>
                    <a:pt x="2245" y="1"/>
                  </a:moveTo>
                  <a:cubicBezTo>
                    <a:pt x="1885" y="1"/>
                    <a:pt x="1548" y="204"/>
                    <a:pt x="1461" y="680"/>
                  </a:cubicBezTo>
                  <a:cubicBezTo>
                    <a:pt x="1" y="9553"/>
                    <a:pt x="1" y="18533"/>
                    <a:pt x="1" y="27486"/>
                  </a:cubicBezTo>
                  <a:cubicBezTo>
                    <a:pt x="1" y="28081"/>
                    <a:pt x="467" y="28379"/>
                    <a:pt x="934" y="28379"/>
                  </a:cubicBezTo>
                  <a:cubicBezTo>
                    <a:pt x="1400" y="28379"/>
                    <a:pt x="1867" y="28081"/>
                    <a:pt x="1867" y="27486"/>
                  </a:cubicBezTo>
                  <a:cubicBezTo>
                    <a:pt x="1867" y="18668"/>
                    <a:pt x="1840" y="9877"/>
                    <a:pt x="3247" y="1140"/>
                  </a:cubicBezTo>
                  <a:cubicBezTo>
                    <a:pt x="3376" y="459"/>
                    <a:pt x="2786" y="1"/>
                    <a:pt x="2245" y="1"/>
                  </a:cubicBezTo>
                  <a:close/>
                </a:path>
              </a:pathLst>
            </a:custGeom>
            <a:solidFill>
              <a:srgbClr val="422C46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2;p32">
              <a:extLst>
                <a:ext uri="{FF2B5EF4-FFF2-40B4-BE49-F238E27FC236}">
                  <a16:creationId xmlns:a16="http://schemas.microsoft.com/office/drawing/2014/main" id="{F7E8B08A-A051-4D11-B26A-A8FA4B53969C}"/>
                </a:ext>
              </a:extLst>
            </p:cNvPr>
            <p:cNvSpPr/>
            <p:nvPr/>
          </p:nvSpPr>
          <p:spPr>
            <a:xfrm>
              <a:off x="2538397" y="1155180"/>
              <a:ext cx="481113" cy="485722"/>
            </a:xfrm>
            <a:custGeom>
              <a:avLst/>
              <a:gdLst/>
              <a:ahLst/>
              <a:cxnLst/>
              <a:rect l="l" t="t" r="r" b="b"/>
              <a:pathLst>
                <a:path w="33609" h="33931" extrusionOk="0">
                  <a:moveTo>
                    <a:pt x="15500" y="1"/>
                  </a:moveTo>
                  <a:cubicBezTo>
                    <a:pt x="15446" y="1"/>
                    <a:pt x="15392" y="4"/>
                    <a:pt x="15337" y="11"/>
                  </a:cubicBezTo>
                  <a:cubicBezTo>
                    <a:pt x="12903" y="768"/>
                    <a:pt x="12443" y="6584"/>
                    <a:pt x="13363" y="13319"/>
                  </a:cubicBezTo>
                  <a:cubicBezTo>
                    <a:pt x="11718" y="8149"/>
                    <a:pt x="8914" y="3156"/>
                    <a:pt x="6702" y="3156"/>
                  </a:cubicBezTo>
                  <a:cubicBezTo>
                    <a:pt x="6622" y="3156"/>
                    <a:pt x="6543" y="3163"/>
                    <a:pt x="6465" y="3176"/>
                  </a:cubicBezTo>
                  <a:cubicBezTo>
                    <a:pt x="2949" y="5069"/>
                    <a:pt x="7033" y="14158"/>
                    <a:pt x="8548" y="20974"/>
                  </a:cubicBezTo>
                  <a:cubicBezTo>
                    <a:pt x="6870" y="19295"/>
                    <a:pt x="4784" y="17503"/>
                    <a:pt x="3112" y="17503"/>
                  </a:cubicBezTo>
                  <a:cubicBezTo>
                    <a:pt x="2629" y="17503"/>
                    <a:pt x="2180" y="17653"/>
                    <a:pt x="1786" y="17999"/>
                  </a:cubicBezTo>
                  <a:cubicBezTo>
                    <a:pt x="1" y="22732"/>
                    <a:pt x="7006" y="32064"/>
                    <a:pt x="13687" y="33931"/>
                  </a:cubicBezTo>
                  <a:lnTo>
                    <a:pt x="22776" y="33498"/>
                  </a:lnTo>
                  <a:cubicBezTo>
                    <a:pt x="30323" y="31631"/>
                    <a:pt x="30485" y="24923"/>
                    <a:pt x="32595" y="15672"/>
                  </a:cubicBezTo>
                  <a:cubicBezTo>
                    <a:pt x="33608" y="11161"/>
                    <a:pt x="33318" y="7440"/>
                    <a:pt x="31598" y="7440"/>
                  </a:cubicBezTo>
                  <a:cubicBezTo>
                    <a:pt x="30472" y="7440"/>
                    <a:pt x="28733" y="9035"/>
                    <a:pt x="26346" y="13049"/>
                  </a:cubicBezTo>
                  <a:cubicBezTo>
                    <a:pt x="26752" y="9749"/>
                    <a:pt x="26969" y="1688"/>
                    <a:pt x="24724" y="1201"/>
                  </a:cubicBezTo>
                  <a:cubicBezTo>
                    <a:pt x="24715" y="1201"/>
                    <a:pt x="24706" y="1201"/>
                    <a:pt x="24697" y="1201"/>
                  </a:cubicBezTo>
                  <a:cubicBezTo>
                    <a:pt x="21951" y="1201"/>
                    <a:pt x="19854" y="9461"/>
                    <a:pt x="19746" y="12562"/>
                  </a:cubicBezTo>
                  <a:cubicBezTo>
                    <a:pt x="19482" y="7136"/>
                    <a:pt x="17948" y="1"/>
                    <a:pt x="15500" y="1"/>
                  </a:cubicBezTo>
                  <a:close/>
                </a:path>
              </a:pathLst>
            </a:custGeom>
            <a:solidFill>
              <a:srgbClr val="FFDF1B"/>
            </a:solidFill>
            <a:ln w="127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3;p32">
              <a:extLst>
                <a:ext uri="{FF2B5EF4-FFF2-40B4-BE49-F238E27FC236}">
                  <a16:creationId xmlns:a16="http://schemas.microsoft.com/office/drawing/2014/main" id="{95EB438F-CBCC-4BDA-A191-B3BD32FB7F2B}"/>
                </a:ext>
              </a:extLst>
            </p:cNvPr>
            <p:cNvSpPr/>
            <p:nvPr/>
          </p:nvSpPr>
          <p:spPr>
            <a:xfrm>
              <a:off x="2611961" y="1549644"/>
              <a:ext cx="408521" cy="141776"/>
            </a:xfrm>
            <a:custGeom>
              <a:avLst/>
              <a:gdLst/>
              <a:ahLst/>
              <a:cxnLst/>
              <a:rect l="l" t="t" r="r" b="b"/>
              <a:pathLst>
                <a:path w="28538" h="9904" extrusionOk="0">
                  <a:moveTo>
                    <a:pt x="25190" y="1"/>
                  </a:moveTo>
                  <a:cubicBezTo>
                    <a:pt x="24706" y="1"/>
                    <a:pt x="24225" y="125"/>
                    <a:pt x="23804" y="397"/>
                  </a:cubicBezTo>
                  <a:cubicBezTo>
                    <a:pt x="19633" y="3127"/>
                    <a:pt x="14891" y="4236"/>
                    <a:pt x="10052" y="4236"/>
                  </a:cubicBezTo>
                  <a:cubicBezTo>
                    <a:pt x="7987" y="4236"/>
                    <a:pt x="5905" y="4034"/>
                    <a:pt x="3842" y="3670"/>
                  </a:cubicBezTo>
                  <a:cubicBezTo>
                    <a:pt x="3625" y="3631"/>
                    <a:pt x="3407" y="3612"/>
                    <a:pt x="3192" y="3612"/>
                  </a:cubicBezTo>
                  <a:cubicBezTo>
                    <a:pt x="1901" y="3612"/>
                    <a:pt x="696" y="4304"/>
                    <a:pt x="326" y="5671"/>
                  </a:cubicBezTo>
                  <a:cubicBezTo>
                    <a:pt x="1" y="7024"/>
                    <a:pt x="839" y="8917"/>
                    <a:pt x="2354" y="9188"/>
                  </a:cubicBezTo>
                  <a:cubicBezTo>
                    <a:pt x="4917" y="9645"/>
                    <a:pt x="7524" y="9903"/>
                    <a:pt x="10115" y="9903"/>
                  </a:cubicBezTo>
                  <a:cubicBezTo>
                    <a:pt x="15946" y="9903"/>
                    <a:pt x="21698" y="8597"/>
                    <a:pt x="26698" y="5320"/>
                  </a:cubicBezTo>
                  <a:cubicBezTo>
                    <a:pt x="27997" y="4481"/>
                    <a:pt x="28538" y="2804"/>
                    <a:pt x="27726" y="1398"/>
                  </a:cubicBezTo>
                  <a:cubicBezTo>
                    <a:pt x="27215" y="539"/>
                    <a:pt x="26197" y="1"/>
                    <a:pt x="2519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8;p32">
              <a:extLst>
                <a:ext uri="{FF2B5EF4-FFF2-40B4-BE49-F238E27FC236}">
                  <a16:creationId xmlns:a16="http://schemas.microsoft.com/office/drawing/2014/main" id="{CBCD4220-AB87-47BD-AB9D-F979CC5CC55F}"/>
                </a:ext>
              </a:extLst>
            </p:cNvPr>
            <p:cNvSpPr/>
            <p:nvPr/>
          </p:nvSpPr>
          <p:spPr>
            <a:xfrm>
              <a:off x="1003886" y="2644927"/>
              <a:ext cx="38736" cy="119273"/>
            </a:xfrm>
            <a:custGeom>
              <a:avLst/>
              <a:gdLst/>
              <a:ahLst/>
              <a:cxnLst/>
              <a:rect l="l" t="t" r="r" b="b"/>
              <a:pathLst>
                <a:path w="2706" h="8332" extrusionOk="0">
                  <a:moveTo>
                    <a:pt x="893" y="0"/>
                  </a:moveTo>
                  <a:cubicBezTo>
                    <a:pt x="515" y="812"/>
                    <a:pt x="298" y="1488"/>
                    <a:pt x="190" y="2110"/>
                  </a:cubicBezTo>
                  <a:cubicBezTo>
                    <a:pt x="55" y="2840"/>
                    <a:pt x="1" y="3517"/>
                    <a:pt x="55" y="4193"/>
                  </a:cubicBezTo>
                  <a:cubicBezTo>
                    <a:pt x="82" y="4869"/>
                    <a:pt x="190" y="5572"/>
                    <a:pt x="379" y="6248"/>
                  </a:cubicBezTo>
                  <a:cubicBezTo>
                    <a:pt x="596" y="6952"/>
                    <a:pt x="893" y="7628"/>
                    <a:pt x="1434" y="8331"/>
                  </a:cubicBezTo>
                  <a:cubicBezTo>
                    <a:pt x="1975" y="7628"/>
                    <a:pt x="2246" y="6925"/>
                    <a:pt x="2435" y="6221"/>
                  </a:cubicBezTo>
                  <a:cubicBezTo>
                    <a:pt x="2652" y="5491"/>
                    <a:pt x="2706" y="4788"/>
                    <a:pt x="2679" y="4085"/>
                  </a:cubicBezTo>
                  <a:cubicBezTo>
                    <a:pt x="2652" y="3381"/>
                    <a:pt x="2516" y="2651"/>
                    <a:pt x="2246" y="1948"/>
                  </a:cubicBezTo>
                  <a:cubicBezTo>
                    <a:pt x="1975" y="1271"/>
                    <a:pt x="1597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9;p32">
              <a:extLst>
                <a:ext uri="{FF2B5EF4-FFF2-40B4-BE49-F238E27FC236}">
                  <a16:creationId xmlns:a16="http://schemas.microsoft.com/office/drawing/2014/main" id="{7760E186-B178-4EBF-9F06-3934F59F4205}"/>
                </a:ext>
              </a:extLst>
            </p:cNvPr>
            <p:cNvSpPr/>
            <p:nvPr/>
          </p:nvSpPr>
          <p:spPr>
            <a:xfrm>
              <a:off x="1200202" y="2597688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66" y="0"/>
                  </a:moveTo>
                  <a:cubicBezTo>
                    <a:pt x="488" y="812"/>
                    <a:pt x="325" y="1461"/>
                    <a:pt x="163" y="2110"/>
                  </a:cubicBezTo>
                  <a:cubicBezTo>
                    <a:pt x="55" y="2786"/>
                    <a:pt x="1" y="3435"/>
                    <a:pt x="28" y="4058"/>
                  </a:cubicBezTo>
                  <a:cubicBezTo>
                    <a:pt x="55" y="4707"/>
                    <a:pt x="163" y="5356"/>
                    <a:pt x="352" y="6032"/>
                  </a:cubicBezTo>
                  <a:cubicBezTo>
                    <a:pt x="569" y="6681"/>
                    <a:pt x="866" y="7358"/>
                    <a:pt x="1407" y="8034"/>
                  </a:cubicBezTo>
                  <a:cubicBezTo>
                    <a:pt x="1948" y="7358"/>
                    <a:pt x="2219" y="6681"/>
                    <a:pt x="2435" y="6005"/>
                  </a:cubicBezTo>
                  <a:cubicBezTo>
                    <a:pt x="2625" y="5329"/>
                    <a:pt x="2706" y="4598"/>
                    <a:pt x="2652" y="3922"/>
                  </a:cubicBezTo>
                  <a:cubicBezTo>
                    <a:pt x="2625" y="3246"/>
                    <a:pt x="2489" y="2543"/>
                    <a:pt x="2219" y="1867"/>
                  </a:cubicBezTo>
                  <a:cubicBezTo>
                    <a:pt x="1948" y="1190"/>
                    <a:pt x="1543" y="541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0;p32">
              <a:extLst>
                <a:ext uri="{FF2B5EF4-FFF2-40B4-BE49-F238E27FC236}">
                  <a16:creationId xmlns:a16="http://schemas.microsoft.com/office/drawing/2014/main" id="{0BA6F62D-6E6B-4482-845E-C8F95AECB445}"/>
                </a:ext>
              </a:extLst>
            </p:cNvPr>
            <p:cNvSpPr/>
            <p:nvPr/>
          </p:nvSpPr>
          <p:spPr>
            <a:xfrm>
              <a:off x="749881" y="3226904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93" y="0"/>
                  </a:moveTo>
                  <a:cubicBezTo>
                    <a:pt x="514" y="812"/>
                    <a:pt x="352" y="1461"/>
                    <a:pt x="163" y="2110"/>
                  </a:cubicBezTo>
                  <a:cubicBezTo>
                    <a:pt x="82" y="2786"/>
                    <a:pt x="1" y="3435"/>
                    <a:pt x="28" y="4057"/>
                  </a:cubicBezTo>
                  <a:cubicBezTo>
                    <a:pt x="82" y="4707"/>
                    <a:pt x="163" y="5356"/>
                    <a:pt x="379" y="6032"/>
                  </a:cubicBezTo>
                  <a:cubicBezTo>
                    <a:pt x="569" y="6681"/>
                    <a:pt x="893" y="7357"/>
                    <a:pt x="1434" y="8034"/>
                  </a:cubicBezTo>
                  <a:cubicBezTo>
                    <a:pt x="1975" y="7357"/>
                    <a:pt x="2246" y="6681"/>
                    <a:pt x="2435" y="6005"/>
                  </a:cubicBezTo>
                  <a:cubicBezTo>
                    <a:pt x="2651" y="5329"/>
                    <a:pt x="2705" y="4598"/>
                    <a:pt x="2678" y="3922"/>
                  </a:cubicBezTo>
                  <a:cubicBezTo>
                    <a:pt x="2651" y="3246"/>
                    <a:pt x="2516" y="2543"/>
                    <a:pt x="2246" y="1866"/>
                  </a:cubicBezTo>
                  <a:cubicBezTo>
                    <a:pt x="1975" y="1190"/>
                    <a:pt x="1569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1;p32">
              <a:extLst>
                <a:ext uri="{FF2B5EF4-FFF2-40B4-BE49-F238E27FC236}">
                  <a16:creationId xmlns:a16="http://schemas.microsoft.com/office/drawing/2014/main" id="{DD3ECE01-7764-4680-BA07-F7A988DA5D46}"/>
                </a:ext>
              </a:extLst>
            </p:cNvPr>
            <p:cNvSpPr/>
            <p:nvPr/>
          </p:nvSpPr>
          <p:spPr>
            <a:xfrm>
              <a:off x="1079011" y="2471845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93" y="0"/>
                  </a:moveTo>
                  <a:cubicBezTo>
                    <a:pt x="514" y="812"/>
                    <a:pt x="352" y="1461"/>
                    <a:pt x="163" y="2110"/>
                  </a:cubicBezTo>
                  <a:cubicBezTo>
                    <a:pt x="81" y="2786"/>
                    <a:pt x="0" y="3435"/>
                    <a:pt x="27" y="4058"/>
                  </a:cubicBezTo>
                  <a:cubicBezTo>
                    <a:pt x="81" y="4707"/>
                    <a:pt x="163" y="5356"/>
                    <a:pt x="379" y="6032"/>
                  </a:cubicBezTo>
                  <a:cubicBezTo>
                    <a:pt x="568" y="6681"/>
                    <a:pt x="893" y="7358"/>
                    <a:pt x="1434" y="8034"/>
                  </a:cubicBezTo>
                  <a:cubicBezTo>
                    <a:pt x="1975" y="7358"/>
                    <a:pt x="2245" y="6681"/>
                    <a:pt x="2435" y="6005"/>
                  </a:cubicBezTo>
                  <a:cubicBezTo>
                    <a:pt x="2651" y="5329"/>
                    <a:pt x="2705" y="4599"/>
                    <a:pt x="2678" y="3922"/>
                  </a:cubicBezTo>
                  <a:cubicBezTo>
                    <a:pt x="2651" y="3246"/>
                    <a:pt x="2516" y="2543"/>
                    <a:pt x="2245" y="1867"/>
                  </a:cubicBezTo>
                  <a:cubicBezTo>
                    <a:pt x="1975" y="1190"/>
                    <a:pt x="1569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;p32">
              <a:extLst>
                <a:ext uri="{FF2B5EF4-FFF2-40B4-BE49-F238E27FC236}">
                  <a16:creationId xmlns:a16="http://schemas.microsoft.com/office/drawing/2014/main" id="{C90AA257-EDB9-4370-BA78-DEB7E3CEBE1C}"/>
                </a:ext>
              </a:extLst>
            </p:cNvPr>
            <p:cNvSpPr/>
            <p:nvPr/>
          </p:nvSpPr>
          <p:spPr>
            <a:xfrm>
              <a:off x="1060817" y="2865636"/>
              <a:ext cx="37563" cy="111915"/>
            </a:xfrm>
            <a:custGeom>
              <a:avLst/>
              <a:gdLst/>
              <a:ahLst/>
              <a:cxnLst/>
              <a:rect l="l" t="t" r="r" b="b"/>
              <a:pathLst>
                <a:path w="2624" h="7818" extrusionOk="0">
                  <a:moveTo>
                    <a:pt x="1298" y="0"/>
                  </a:moveTo>
                  <a:cubicBezTo>
                    <a:pt x="757" y="622"/>
                    <a:pt x="460" y="1271"/>
                    <a:pt x="271" y="1948"/>
                  </a:cubicBezTo>
                  <a:cubicBezTo>
                    <a:pt x="81" y="2597"/>
                    <a:pt x="0" y="3273"/>
                    <a:pt x="0" y="3895"/>
                  </a:cubicBezTo>
                  <a:cubicBezTo>
                    <a:pt x="0" y="4544"/>
                    <a:pt x="54" y="5221"/>
                    <a:pt x="271" y="5870"/>
                  </a:cubicBezTo>
                  <a:cubicBezTo>
                    <a:pt x="460" y="6519"/>
                    <a:pt x="757" y="7195"/>
                    <a:pt x="1298" y="7817"/>
                  </a:cubicBezTo>
                  <a:cubicBezTo>
                    <a:pt x="1893" y="7195"/>
                    <a:pt x="2164" y="6519"/>
                    <a:pt x="2353" y="5870"/>
                  </a:cubicBezTo>
                  <a:cubicBezTo>
                    <a:pt x="2516" y="5221"/>
                    <a:pt x="2624" y="4544"/>
                    <a:pt x="2624" y="3895"/>
                  </a:cubicBezTo>
                  <a:cubicBezTo>
                    <a:pt x="2624" y="3273"/>
                    <a:pt x="2570" y="2597"/>
                    <a:pt x="2353" y="1948"/>
                  </a:cubicBezTo>
                  <a:cubicBezTo>
                    <a:pt x="2164" y="1299"/>
                    <a:pt x="1839" y="622"/>
                    <a:pt x="129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3;p32">
              <a:extLst>
                <a:ext uri="{FF2B5EF4-FFF2-40B4-BE49-F238E27FC236}">
                  <a16:creationId xmlns:a16="http://schemas.microsoft.com/office/drawing/2014/main" id="{322628D7-435D-4C28-B235-57AB1BA3256F}"/>
                </a:ext>
              </a:extLst>
            </p:cNvPr>
            <p:cNvSpPr/>
            <p:nvPr/>
          </p:nvSpPr>
          <p:spPr>
            <a:xfrm>
              <a:off x="846679" y="2795936"/>
              <a:ext cx="38350" cy="111528"/>
            </a:xfrm>
            <a:custGeom>
              <a:avLst/>
              <a:gdLst/>
              <a:ahLst/>
              <a:cxnLst/>
              <a:rect l="l" t="t" r="r" b="b"/>
              <a:pathLst>
                <a:path w="2679" h="7791" extrusionOk="0">
                  <a:moveTo>
                    <a:pt x="839" y="0"/>
                  </a:moveTo>
                  <a:cubicBezTo>
                    <a:pt x="488" y="758"/>
                    <a:pt x="271" y="1407"/>
                    <a:pt x="163" y="2002"/>
                  </a:cubicBezTo>
                  <a:cubicBezTo>
                    <a:pt x="28" y="2651"/>
                    <a:pt x="1" y="3300"/>
                    <a:pt x="28" y="3949"/>
                  </a:cubicBezTo>
                  <a:cubicBezTo>
                    <a:pt x="82" y="4572"/>
                    <a:pt x="163" y="5221"/>
                    <a:pt x="380" y="5870"/>
                  </a:cubicBezTo>
                  <a:cubicBezTo>
                    <a:pt x="569" y="6465"/>
                    <a:pt x="893" y="7141"/>
                    <a:pt x="1434" y="7790"/>
                  </a:cubicBezTo>
                  <a:cubicBezTo>
                    <a:pt x="1975" y="7114"/>
                    <a:pt x="2246" y="6465"/>
                    <a:pt x="2435" y="5789"/>
                  </a:cubicBezTo>
                  <a:cubicBezTo>
                    <a:pt x="2598" y="5167"/>
                    <a:pt x="2679" y="4490"/>
                    <a:pt x="2652" y="3814"/>
                  </a:cubicBezTo>
                  <a:cubicBezTo>
                    <a:pt x="2598" y="3138"/>
                    <a:pt x="2462" y="2462"/>
                    <a:pt x="2192" y="1813"/>
                  </a:cubicBezTo>
                  <a:cubicBezTo>
                    <a:pt x="1921" y="1163"/>
                    <a:pt x="1516" y="487"/>
                    <a:pt x="83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4;p32">
              <a:extLst>
                <a:ext uri="{FF2B5EF4-FFF2-40B4-BE49-F238E27FC236}">
                  <a16:creationId xmlns:a16="http://schemas.microsoft.com/office/drawing/2014/main" id="{4FE733FC-191B-4BA1-B0AE-E4A244C10D58}"/>
                </a:ext>
              </a:extLst>
            </p:cNvPr>
            <p:cNvSpPr/>
            <p:nvPr/>
          </p:nvSpPr>
          <p:spPr>
            <a:xfrm>
              <a:off x="942718" y="2961275"/>
              <a:ext cx="37563" cy="110369"/>
            </a:xfrm>
            <a:custGeom>
              <a:avLst/>
              <a:gdLst/>
              <a:ahLst/>
              <a:cxnLst/>
              <a:rect l="l" t="t" r="r" b="b"/>
              <a:pathLst>
                <a:path w="2624" h="7710" extrusionOk="0">
                  <a:moveTo>
                    <a:pt x="1298" y="0"/>
                  </a:moveTo>
                  <a:cubicBezTo>
                    <a:pt x="730" y="649"/>
                    <a:pt x="460" y="1299"/>
                    <a:pt x="271" y="1921"/>
                  </a:cubicBezTo>
                  <a:cubicBezTo>
                    <a:pt x="81" y="2570"/>
                    <a:pt x="0" y="3219"/>
                    <a:pt x="0" y="3868"/>
                  </a:cubicBezTo>
                  <a:cubicBezTo>
                    <a:pt x="0" y="4490"/>
                    <a:pt x="54" y="5140"/>
                    <a:pt x="271" y="5789"/>
                  </a:cubicBezTo>
                  <a:cubicBezTo>
                    <a:pt x="460" y="6438"/>
                    <a:pt x="757" y="7060"/>
                    <a:pt x="1298" y="7709"/>
                  </a:cubicBezTo>
                  <a:cubicBezTo>
                    <a:pt x="1866" y="7060"/>
                    <a:pt x="2164" y="6438"/>
                    <a:pt x="2353" y="5789"/>
                  </a:cubicBezTo>
                  <a:cubicBezTo>
                    <a:pt x="2516" y="5140"/>
                    <a:pt x="2624" y="4490"/>
                    <a:pt x="2624" y="3868"/>
                  </a:cubicBezTo>
                  <a:cubicBezTo>
                    <a:pt x="2624" y="3219"/>
                    <a:pt x="2543" y="2570"/>
                    <a:pt x="2353" y="1921"/>
                  </a:cubicBezTo>
                  <a:cubicBezTo>
                    <a:pt x="2164" y="1272"/>
                    <a:pt x="1839" y="649"/>
                    <a:pt x="129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5;p32">
              <a:extLst>
                <a:ext uri="{FF2B5EF4-FFF2-40B4-BE49-F238E27FC236}">
                  <a16:creationId xmlns:a16="http://schemas.microsoft.com/office/drawing/2014/main" id="{6DAB0831-43B3-4FE6-A08A-01B0D4AB956F}"/>
                </a:ext>
              </a:extLst>
            </p:cNvPr>
            <p:cNvSpPr/>
            <p:nvPr/>
          </p:nvSpPr>
          <p:spPr>
            <a:xfrm>
              <a:off x="749108" y="3035226"/>
              <a:ext cx="38736" cy="122765"/>
            </a:xfrm>
            <a:custGeom>
              <a:avLst/>
              <a:gdLst/>
              <a:ahLst/>
              <a:cxnLst/>
              <a:rect l="l" t="t" r="r" b="b"/>
              <a:pathLst>
                <a:path w="2706" h="8576" extrusionOk="0">
                  <a:moveTo>
                    <a:pt x="1272" y="1"/>
                  </a:moveTo>
                  <a:cubicBezTo>
                    <a:pt x="731" y="758"/>
                    <a:pt x="460" y="1461"/>
                    <a:pt x="271" y="2138"/>
                  </a:cubicBezTo>
                  <a:cubicBezTo>
                    <a:pt x="55" y="2841"/>
                    <a:pt x="0" y="3598"/>
                    <a:pt x="28" y="4329"/>
                  </a:cubicBezTo>
                  <a:cubicBezTo>
                    <a:pt x="55" y="5086"/>
                    <a:pt x="190" y="5816"/>
                    <a:pt x="460" y="6547"/>
                  </a:cubicBezTo>
                  <a:cubicBezTo>
                    <a:pt x="731" y="7250"/>
                    <a:pt x="1137" y="7953"/>
                    <a:pt x="1813" y="8575"/>
                  </a:cubicBezTo>
                  <a:cubicBezTo>
                    <a:pt x="2218" y="7764"/>
                    <a:pt x="2381" y="7033"/>
                    <a:pt x="2516" y="6330"/>
                  </a:cubicBezTo>
                  <a:cubicBezTo>
                    <a:pt x="2651" y="5627"/>
                    <a:pt x="2705" y="4951"/>
                    <a:pt x="2651" y="4247"/>
                  </a:cubicBezTo>
                  <a:cubicBezTo>
                    <a:pt x="2624" y="3571"/>
                    <a:pt x="2516" y="2841"/>
                    <a:pt x="2327" y="2138"/>
                  </a:cubicBezTo>
                  <a:cubicBezTo>
                    <a:pt x="2110" y="1434"/>
                    <a:pt x="1813" y="731"/>
                    <a:pt x="1272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;p32">
              <a:extLst>
                <a:ext uri="{FF2B5EF4-FFF2-40B4-BE49-F238E27FC236}">
                  <a16:creationId xmlns:a16="http://schemas.microsoft.com/office/drawing/2014/main" id="{87C94777-A24A-49BE-A095-C7993A0E390C}"/>
                </a:ext>
              </a:extLst>
            </p:cNvPr>
            <p:cNvSpPr/>
            <p:nvPr/>
          </p:nvSpPr>
          <p:spPr>
            <a:xfrm>
              <a:off x="873405" y="3169200"/>
              <a:ext cx="37963" cy="99532"/>
            </a:xfrm>
            <a:custGeom>
              <a:avLst/>
              <a:gdLst/>
              <a:ahLst/>
              <a:cxnLst/>
              <a:rect l="l" t="t" r="r" b="b"/>
              <a:pathLst>
                <a:path w="2652" h="6953" extrusionOk="0">
                  <a:moveTo>
                    <a:pt x="839" y="1"/>
                  </a:moveTo>
                  <a:cubicBezTo>
                    <a:pt x="460" y="677"/>
                    <a:pt x="271" y="1299"/>
                    <a:pt x="163" y="1840"/>
                  </a:cubicBezTo>
                  <a:cubicBezTo>
                    <a:pt x="27" y="2408"/>
                    <a:pt x="0" y="2949"/>
                    <a:pt x="27" y="3517"/>
                  </a:cubicBezTo>
                  <a:cubicBezTo>
                    <a:pt x="54" y="4112"/>
                    <a:pt x="163" y="4653"/>
                    <a:pt x="379" y="5221"/>
                  </a:cubicBezTo>
                  <a:cubicBezTo>
                    <a:pt x="568" y="5789"/>
                    <a:pt x="866" y="6357"/>
                    <a:pt x="1407" y="6952"/>
                  </a:cubicBezTo>
                  <a:cubicBezTo>
                    <a:pt x="1948" y="6357"/>
                    <a:pt x="2218" y="5789"/>
                    <a:pt x="2435" y="5194"/>
                  </a:cubicBezTo>
                  <a:cubicBezTo>
                    <a:pt x="2597" y="4626"/>
                    <a:pt x="2651" y="4004"/>
                    <a:pt x="2624" y="3382"/>
                  </a:cubicBezTo>
                  <a:cubicBezTo>
                    <a:pt x="2597" y="2787"/>
                    <a:pt x="2462" y="2192"/>
                    <a:pt x="2191" y="1597"/>
                  </a:cubicBezTo>
                  <a:cubicBezTo>
                    <a:pt x="1894" y="1029"/>
                    <a:pt x="1515" y="461"/>
                    <a:pt x="839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7;p32">
              <a:extLst>
                <a:ext uri="{FF2B5EF4-FFF2-40B4-BE49-F238E27FC236}">
                  <a16:creationId xmlns:a16="http://schemas.microsoft.com/office/drawing/2014/main" id="{59F22D0C-AC86-41CC-B3BA-3D96DD93D9F0}"/>
                </a:ext>
              </a:extLst>
            </p:cNvPr>
            <p:cNvSpPr/>
            <p:nvPr/>
          </p:nvSpPr>
          <p:spPr>
            <a:xfrm>
              <a:off x="2259999" y="2345229"/>
              <a:ext cx="37963" cy="92933"/>
            </a:xfrm>
            <a:custGeom>
              <a:avLst/>
              <a:gdLst/>
              <a:ahLst/>
              <a:cxnLst/>
              <a:rect l="l" t="t" r="r" b="b"/>
              <a:pathLst>
                <a:path w="2652" h="6492" extrusionOk="0">
                  <a:moveTo>
                    <a:pt x="1326" y="0"/>
                  </a:moveTo>
                  <a:cubicBezTo>
                    <a:pt x="785" y="541"/>
                    <a:pt x="514" y="1082"/>
                    <a:pt x="271" y="1623"/>
                  </a:cubicBezTo>
                  <a:cubicBezTo>
                    <a:pt x="108" y="2164"/>
                    <a:pt x="0" y="2705"/>
                    <a:pt x="0" y="3246"/>
                  </a:cubicBezTo>
                  <a:cubicBezTo>
                    <a:pt x="0" y="3787"/>
                    <a:pt x="54" y="4328"/>
                    <a:pt x="271" y="4869"/>
                  </a:cubicBezTo>
                  <a:cubicBezTo>
                    <a:pt x="487" y="5410"/>
                    <a:pt x="785" y="5951"/>
                    <a:pt x="1326" y="6492"/>
                  </a:cubicBezTo>
                  <a:cubicBezTo>
                    <a:pt x="1894" y="5951"/>
                    <a:pt x="2164" y="5410"/>
                    <a:pt x="2381" y="4869"/>
                  </a:cubicBezTo>
                  <a:cubicBezTo>
                    <a:pt x="2543" y="4328"/>
                    <a:pt x="2651" y="3787"/>
                    <a:pt x="2651" y="3246"/>
                  </a:cubicBezTo>
                  <a:cubicBezTo>
                    <a:pt x="2651" y="2705"/>
                    <a:pt x="2570" y="2164"/>
                    <a:pt x="2381" y="1623"/>
                  </a:cubicBezTo>
                  <a:cubicBezTo>
                    <a:pt x="2164" y="1082"/>
                    <a:pt x="1867" y="541"/>
                    <a:pt x="132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8;p32">
              <a:extLst>
                <a:ext uri="{FF2B5EF4-FFF2-40B4-BE49-F238E27FC236}">
                  <a16:creationId xmlns:a16="http://schemas.microsoft.com/office/drawing/2014/main" id="{8B59A2B8-76B5-4C5E-B6C1-53161CA4A966}"/>
                </a:ext>
              </a:extLst>
            </p:cNvPr>
            <p:cNvSpPr/>
            <p:nvPr/>
          </p:nvSpPr>
          <p:spPr>
            <a:xfrm>
              <a:off x="2742070" y="1771770"/>
              <a:ext cx="37963" cy="102624"/>
            </a:xfrm>
            <a:custGeom>
              <a:avLst/>
              <a:gdLst/>
              <a:ahLst/>
              <a:cxnLst/>
              <a:rect l="l" t="t" r="r" b="b"/>
              <a:pathLst>
                <a:path w="2652" h="7169" extrusionOk="0">
                  <a:moveTo>
                    <a:pt x="1028" y="0"/>
                  </a:moveTo>
                  <a:cubicBezTo>
                    <a:pt x="623" y="704"/>
                    <a:pt x="406" y="1272"/>
                    <a:pt x="244" y="1894"/>
                  </a:cubicBezTo>
                  <a:cubicBezTo>
                    <a:pt x="109" y="2435"/>
                    <a:pt x="0" y="3003"/>
                    <a:pt x="0" y="3571"/>
                  </a:cubicBezTo>
                  <a:cubicBezTo>
                    <a:pt x="0" y="4139"/>
                    <a:pt x="82" y="4734"/>
                    <a:pt x="244" y="5329"/>
                  </a:cubicBezTo>
                  <a:cubicBezTo>
                    <a:pt x="406" y="5924"/>
                    <a:pt x="677" y="6546"/>
                    <a:pt x="1218" y="7168"/>
                  </a:cubicBezTo>
                  <a:cubicBezTo>
                    <a:pt x="1759" y="6546"/>
                    <a:pt x="2056" y="6005"/>
                    <a:pt x="2300" y="5410"/>
                  </a:cubicBezTo>
                  <a:cubicBezTo>
                    <a:pt x="2543" y="4788"/>
                    <a:pt x="2651" y="4193"/>
                    <a:pt x="2651" y="3571"/>
                  </a:cubicBezTo>
                  <a:cubicBezTo>
                    <a:pt x="2651" y="2922"/>
                    <a:pt x="2543" y="2299"/>
                    <a:pt x="2300" y="1677"/>
                  </a:cubicBezTo>
                  <a:cubicBezTo>
                    <a:pt x="2056" y="1082"/>
                    <a:pt x="1705" y="433"/>
                    <a:pt x="102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9;p32">
              <a:extLst>
                <a:ext uri="{FF2B5EF4-FFF2-40B4-BE49-F238E27FC236}">
                  <a16:creationId xmlns:a16="http://schemas.microsoft.com/office/drawing/2014/main" id="{B0101C9C-36CD-435F-B47D-14DE4AE84E6F}"/>
                </a:ext>
              </a:extLst>
            </p:cNvPr>
            <p:cNvSpPr/>
            <p:nvPr/>
          </p:nvSpPr>
          <p:spPr>
            <a:xfrm>
              <a:off x="2882629" y="1850373"/>
              <a:ext cx="37577" cy="110369"/>
            </a:xfrm>
            <a:custGeom>
              <a:avLst/>
              <a:gdLst/>
              <a:ahLst/>
              <a:cxnLst/>
              <a:rect l="l" t="t" r="r" b="b"/>
              <a:pathLst>
                <a:path w="2625" h="7710" extrusionOk="0">
                  <a:moveTo>
                    <a:pt x="1299" y="0"/>
                  </a:moveTo>
                  <a:cubicBezTo>
                    <a:pt x="758" y="649"/>
                    <a:pt x="487" y="1299"/>
                    <a:pt x="244" y="1948"/>
                  </a:cubicBezTo>
                  <a:cubicBezTo>
                    <a:pt x="81" y="2570"/>
                    <a:pt x="0" y="3219"/>
                    <a:pt x="0" y="3868"/>
                  </a:cubicBezTo>
                  <a:cubicBezTo>
                    <a:pt x="0" y="4490"/>
                    <a:pt x="54" y="5140"/>
                    <a:pt x="244" y="5789"/>
                  </a:cubicBezTo>
                  <a:cubicBezTo>
                    <a:pt x="460" y="6438"/>
                    <a:pt x="758" y="7087"/>
                    <a:pt x="1299" y="7709"/>
                  </a:cubicBezTo>
                  <a:cubicBezTo>
                    <a:pt x="1894" y="7087"/>
                    <a:pt x="2137" y="6438"/>
                    <a:pt x="2354" y="5789"/>
                  </a:cubicBezTo>
                  <a:cubicBezTo>
                    <a:pt x="2516" y="5140"/>
                    <a:pt x="2624" y="4490"/>
                    <a:pt x="2624" y="3868"/>
                  </a:cubicBezTo>
                  <a:cubicBezTo>
                    <a:pt x="2624" y="3219"/>
                    <a:pt x="2570" y="2570"/>
                    <a:pt x="2354" y="1948"/>
                  </a:cubicBezTo>
                  <a:cubicBezTo>
                    <a:pt x="2137" y="1299"/>
                    <a:pt x="1840" y="649"/>
                    <a:pt x="129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0;p32">
              <a:extLst>
                <a:ext uri="{FF2B5EF4-FFF2-40B4-BE49-F238E27FC236}">
                  <a16:creationId xmlns:a16="http://schemas.microsoft.com/office/drawing/2014/main" id="{25425070-3AFA-43D8-B2B0-2E39E045093B}"/>
                </a:ext>
              </a:extLst>
            </p:cNvPr>
            <p:cNvSpPr/>
            <p:nvPr/>
          </p:nvSpPr>
          <p:spPr>
            <a:xfrm>
              <a:off x="2754467" y="1990932"/>
              <a:ext cx="38336" cy="98745"/>
            </a:xfrm>
            <a:custGeom>
              <a:avLst/>
              <a:gdLst/>
              <a:ahLst/>
              <a:cxnLst/>
              <a:rect l="l" t="t" r="r" b="b"/>
              <a:pathLst>
                <a:path w="2678" h="6898" extrusionOk="0">
                  <a:moveTo>
                    <a:pt x="920" y="0"/>
                  </a:moveTo>
                  <a:cubicBezTo>
                    <a:pt x="514" y="676"/>
                    <a:pt x="325" y="1244"/>
                    <a:pt x="216" y="1812"/>
                  </a:cubicBezTo>
                  <a:cubicBezTo>
                    <a:pt x="81" y="2353"/>
                    <a:pt x="0" y="2894"/>
                    <a:pt x="0" y="3435"/>
                  </a:cubicBezTo>
                  <a:cubicBezTo>
                    <a:pt x="0" y="3976"/>
                    <a:pt x="81" y="4490"/>
                    <a:pt x="216" y="5058"/>
                  </a:cubicBezTo>
                  <a:cubicBezTo>
                    <a:pt x="352" y="5599"/>
                    <a:pt x="514" y="6194"/>
                    <a:pt x="920" y="6898"/>
                  </a:cubicBezTo>
                  <a:cubicBezTo>
                    <a:pt x="1596" y="6465"/>
                    <a:pt x="2002" y="5924"/>
                    <a:pt x="2272" y="5302"/>
                  </a:cubicBezTo>
                  <a:cubicBezTo>
                    <a:pt x="2543" y="4734"/>
                    <a:pt x="2678" y="4084"/>
                    <a:pt x="2678" y="3435"/>
                  </a:cubicBezTo>
                  <a:cubicBezTo>
                    <a:pt x="2678" y="2813"/>
                    <a:pt x="2543" y="2191"/>
                    <a:pt x="2272" y="1596"/>
                  </a:cubicBezTo>
                  <a:cubicBezTo>
                    <a:pt x="1975" y="1001"/>
                    <a:pt x="1596" y="433"/>
                    <a:pt x="920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1;p32">
              <a:extLst>
                <a:ext uri="{FF2B5EF4-FFF2-40B4-BE49-F238E27FC236}">
                  <a16:creationId xmlns:a16="http://schemas.microsoft.com/office/drawing/2014/main" id="{8654AD6A-E47F-4634-A308-CCDD3E5561F7}"/>
                </a:ext>
              </a:extLst>
            </p:cNvPr>
            <p:cNvSpPr/>
            <p:nvPr/>
          </p:nvSpPr>
          <p:spPr>
            <a:xfrm>
              <a:off x="2861329" y="2115215"/>
              <a:ext cx="38736" cy="118113"/>
            </a:xfrm>
            <a:custGeom>
              <a:avLst/>
              <a:gdLst/>
              <a:ahLst/>
              <a:cxnLst/>
              <a:rect l="l" t="t" r="r" b="b"/>
              <a:pathLst>
                <a:path w="2706" h="8251" extrusionOk="0">
                  <a:moveTo>
                    <a:pt x="1137" y="1"/>
                  </a:moveTo>
                  <a:cubicBezTo>
                    <a:pt x="758" y="785"/>
                    <a:pt x="542" y="1434"/>
                    <a:pt x="325" y="2084"/>
                  </a:cubicBezTo>
                  <a:cubicBezTo>
                    <a:pt x="163" y="2733"/>
                    <a:pt x="55" y="3382"/>
                    <a:pt x="28" y="4058"/>
                  </a:cubicBezTo>
                  <a:cubicBezTo>
                    <a:pt x="1" y="4734"/>
                    <a:pt x="55" y="5411"/>
                    <a:pt x="190" y="6114"/>
                  </a:cubicBezTo>
                  <a:cubicBezTo>
                    <a:pt x="325" y="6844"/>
                    <a:pt x="596" y="7575"/>
                    <a:pt x="1137" y="8251"/>
                  </a:cubicBezTo>
                  <a:cubicBezTo>
                    <a:pt x="1678" y="7575"/>
                    <a:pt x="2002" y="6925"/>
                    <a:pt x="2246" y="6249"/>
                  </a:cubicBezTo>
                  <a:cubicBezTo>
                    <a:pt x="2489" y="5573"/>
                    <a:pt x="2624" y="4897"/>
                    <a:pt x="2651" y="4193"/>
                  </a:cubicBezTo>
                  <a:cubicBezTo>
                    <a:pt x="2706" y="3490"/>
                    <a:pt x="2624" y="2733"/>
                    <a:pt x="2381" y="2030"/>
                  </a:cubicBezTo>
                  <a:cubicBezTo>
                    <a:pt x="2192" y="1299"/>
                    <a:pt x="1813" y="569"/>
                    <a:pt x="113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2;p32">
              <a:extLst>
                <a:ext uri="{FF2B5EF4-FFF2-40B4-BE49-F238E27FC236}">
                  <a16:creationId xmlns:a16="http://schemas.microsoft.com/office/drawing/2014/main" id="{70600AA4-6AF2-4DC7-8AE6-5E73AE6ACA66}"/>
                </a:ext>
              </a:extLst>
            </p:cNvPr>
            <p:cNvSpPr/>
            <p:nvPr/>
          </p:nvSpPr>
          <p:spPr>
            <a:xfrm>
              <a:off x="2622812" y="2149686"/>
              <a:ext cx="39123" cy="99518"/>
            </a:xfrm>
            <a:custGeom>
              <a:avLst/>
              <a:gdLst/>
              <a:ahLst/>
              <a:cxnLst/>
              <a:rect l="l" t="t" r="r" b="b"/>
              <a:pathLst>
                <a:path w="2733" h="6952" extrusionOk="0">
                  <a:moveTo>
                    <a:pt x="1840" y="0"/>
                  </a:moveTo>
                  <a:cubicBezTo>
                    <a:pt x="1190" y="433"/>
                    <a:pt x="785" y="1001"/>
                    <a:pt x="514" y="1623"/>
                  </a:cubicBezTo>
                  <a:cubicBezTo>
                    <a:pt x="244" y="2191"/>
                    <a:pt x="109" y="2813"/>
                    <a:pt x="81" y="3408"/>
                  </a:cubicBezTo>
                  <a:cubicBezTo>
                    <a:pt x="0" y="4031"/>
                    <a:pt x="109" y="4599"/>
                    <a:pt x="298" y="5194"/>
                  </a:cubicBezTo>
                  <a:cubicBezTo>
                    <a:pt x="460" y="5816"/>
                    <a:pt x="758" y="6384"/>
                    <a:pt x="1299" y="6952"/>
                  </a:cubicBezTo>
                  <a:cubicBezTo>
                    <a:pt x="1840" y="6384"/>
                    <a:pt x="2137" y="5816"/>
                    <a:pt x="2354" y="5248"/>
                  </a:cubicBezTo>
                  <a:cubicBezTo>
                    <a:pt x="2543" y="4653"/>
                    <a:pt x="2651" y="4085"/>
                    <a:pt x="2678" y="3544"/>
                  </a:cubicBezTo>
                  <a:cubicBezTo>
                    <a:pt x="2732" y="2976"/>
                    <a:pt x="2678" y="2435"/>
                    <a:pt x="2543" y="1867"/>
                  </a:cubicBezTo>
                  <a:cubicBezTo>
                    <a:pt x="2408" y="1272"/>
                    <a:pt x="2245" y="704"/>
                    <a:pt x="1840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3;p32">
              <a:extLst>
                <a:ext uri="{FF2B5EF4-FFF2-40B4-BE49-F238E27FC236}">
                  <a16:creationId xmlns:a16="http://schemas.microsoft.com/office/drawing/2014/main" id="{984B8A85-6E1E-401C-9A15-6238A68C858B}"/>
                </a:ext>
              </a:extLst>
            </p:cNvPr>
            <p:cNvSpPr/>
            <p:nvPr/>
          </p:nvSpPr>
          <p:spPr>
            <a:xfrm>
              <a:off x="2755240" y="2283660"/>
              <a:ext cx="38736" cy="94880"/>
            </a:xfrm>
            <a:custGeom>
              <a:avLst/>
              <a:gdLst/>
              <a:ahLst/>
              <a:cxnLst/>
              <a:rect l="l" t="t" r="r" b="b"/>
              <a:pathLst>
                <a:path w="2706" h="6628" extrusionOk="0">
                  <a:moveTo>
                    <a:pt x="1407" y="0"/>
                  </a:moveTo>
                  <a:cubicBezTo>
                    <a:pt x="866" y="541"/>
                    <a:pt x="568" y="1109"/>
                    <a:pt x="379" y="1650"/>
                  </a:cubicBezTo>
                  <a:cubicBezTo>
                    <a:pt x="162" y="2191"/>
                    <a:pt x="54" y="2705"/>
                    <a:pt x="27" y="3246"/>
                  </a:cubicBezTo>
                  <a:cubicBezTo>
                    <a:pt x="0" y="3787"/>
                    <a:pt x="27" y="4301"/>
                    <a:pt x="162" y="4842"/>
                  </a:cubicBezTo>
                  <a:cubicBezTo>
                    <a:pt x="298" y="5410"/>
                    <a:pt x="460" y="5951"/>
                    <a:pt x="866" y="6627"/>
                  </a:cubicBezTo>
                  <a:cubicBezTo>
                    <a:pt x="1542" y="6222"/>
                    <a:pt x="1948" y="5681"/>
                    <a:pt x="2218" y="5140"/>
                  </a:cubicBezTo>
                  <a:cubicBezTo>
                    <a:pt x="2489" y="4572"/>
                    <a:pt x="2624" y="4004"/>
                    <a:pt x="2678" y="3408"/>
                  </a:cubicBezTo>
                  <a:cubicBezTo>
                    <a:pt x="2705" y="2840"/>
                    <a:pt x="2597" y="2272"/>
                    <a:pt x="2435" y="1704"/>
                  </a:cubicBezTo>
                  <a:cubicBezTo>
                    <a:pt x="2272" y="1109"/>
                    <a:pt x="1948" y="541"/>
                    <a:pt x="140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32">
              <a:extLst>
                <a:ext uri="{FF2B5EF4-FFF2-40B4-BE49-F238E27FC236}">
                  <a16:creationId xmlns:a16="http://schemas.microsoft.com/office/drawing/2014/main" id="{461F4400-2B90-4E18-89F4-CF7E37A1CD70}"/>
                </a:ext>
              </a:extLst>
            </p:cNvPr>
            <p:cNvSpPr/>
            <p:nvPr/>
          </p:nvSpPr>
          <p:spPr>
            <a:xfrm>
              <a:off x="2663080" y="2453249"/>
              <a:ext cx="38736" cy="94880"/>
            </a:xfrm>
            <a:custGeom>
              <a:avLst/>
              <a:gdLst/>
              <a:ahLst/>
              <a:cxnLst/>
              <a:rect l="l" t="t" r="r" b="b"/>
              <a:pathLst>
                <a:path w="2706" h="6628" extrusionOk="0">
                  <a:moveTo>
                    <a:pt x="1434" y="1"/>
                  </a:moveTo>
                  <a:cubicBezTo>
                    <a:pt x="893" y="542"/>
                    <a:pt x="596" y="1110"/>
                    <a:pt x="379" y="1651"/>
                  </a:cubicBezTo>
                  <a:cubicBezTo>
                    <a:pt x="190" y="2192"/>
                    <a:pt x="82" y="2706"/>
                    <a:pt x="55" y="3247"/>
                  </a:cubicBezTo>
                  <a:cubicBezTo>
                    <a:pt x="0" y="3788"/>
                    <a:pt x="55" y="4275"/>
                    <a:pt x="190" y="4816"/>
                  </a:cubicBezTo>
                  <a:cubicBezTo>
                    <a:pt x="325" y="5411"/>
                    <a:pt x="487" y="5952"/>
                    <a:pt x="893" y="6628"/>
                  </a:cubicBezTo>
                  <a:cubicBezTo>
                    <a:pt x="1569" y="6222"/>
                    <a:pt x="1975" y="5681"/>
                    <a:pt x="2246" y="5140"/>
                  </a:cubicBezTo>
                  <a:cubicBezTo>
                    <a:pt x="2516" y="4545"/>
                    <a:pt x="2651" y="3977"/>
                    <a:pt x="2678" y="3409"/>
                  </a:cubicBezTo>
                  <a:cubicBezTo>
                    <a:pt x="2705" y="2841"/>
                    <a:pt x="2624" y="2246"/>
                    <a:pt x="2435" y="1678"/>
                  </a:cubicBezTo>
                  <a:cubicBezTo>
                    <a:pt x="2273" y="1110"/>
                    <a:pt x="1975" y="542"/>
                    <a:pt x="1434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32">
              <a:extLst>
                <a:ext uri="{FF2B5EF4-FFF2-40B4-BE49-F238E27FC236}">
                  <a16:creationId xmlns:a16="http://schemas.microsoft.com/office/drawing/2014/main" id="{352A4B72-321A-46AA-8413-17F276E51289}"/>
                </a:ext>
              </a:extLst>
            </p:cNvPr>
            <p:cNvSpPr/>
            <p:nvPr/>
          </p:nvSpPr>
          <p:spPr>
            <a:xfrm>
              <a:off x="2565896" y="2318502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6" y="1867"/>
                  </a:cubicBezTo>
                  <a:cubicBezTo>
                    <a:pt x="81" y="2435"/>
                    <a:pt x="0" y="3003"/>
                    <a:pt x="27" y="3598"/>
                  </a:cubicBezTo>
                  <a:cubicBezTo>
                    <a:pt x="81" y="4166"/>
                    <a:pt x="162" y="4734"/>
                    <a:pt x="379" y="5302"/>
                  </a:cubicBezTo>
                  <a:cubicBezTo>
                    <a:pt x="568" y="5897"/>
                    <a:pt x="893" y="6465"/>
                    <a:pt x="1434" y="7061"/>
                  </a:cubicBezTo>
                  <a:cubicBezTo>
                    <a:pt x="1975" y="6465"/>
                    <a:pt x="2245" y="5897"/>
                    <a:pt x="2435" y="5275"/>
                  </a:cubicBezTo>
                  <a:cubicBezTo>
                    <a:pt x="2651" y="4680"/>
                    <a:pt x="2705" y="4058"/>
                    <a:pt x="2678" y="3463"/>
                  </a:cubicBezTo>
                  <a:cubicBezTo>
                    <a:pt x="2651" y="2841"/>
                    <a:pt x="2543" y="2246"/>
                    <a:pt x="2272" y="1624"/>
                  </a:cubicBezTo>
                  <a:cubicBezTo>
                    <a:pt x="2002" y="1056"/>
                    <a:pt x="1623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32">
              <a:extLst>
                <a:ext uri="{FF2B5EF4-FFF2-40B4-BE49-F238E27FC236}">
                  <a16:creationId xmlns:a16="http://schemas.microsoft.com/office/drawing/2014/main" id="{90E3C96B-C711-44F7-B102-7E94346EEBC4}"/>
                </a:ext>
              </a:extLst>
            </p:cNvPr>
            <p:cNvSpPr/>
            <p:nvPr/>
          </p:nvSpPr>
          <p:spPr>
            <a:xfrm>
              <a:off x="2367633" y="247841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7" y="1"/>
                  </a:moveTo>
                  <a:cubicBezTo>
                    <a:pt x="569" y="704"/>
                    <a:pt x="326" y="1218"/>
                    <a:pt x="190" y="1840"/>
                  </a:cubicBezTo>
                  <a:cubicBezTo>
                    <a:pt x="55" y="2435"/>
                    <a:pt x="1" y="3003"/>
                    <a:pt x="28" y="3571"/>
                  </a:cubicBezTo>
                  <a:cubicBezTo>
                    <a:pt x="55" y="4140"/>
                    <a:pt x="163" y="4735"/>
                    <a:pt x="353" y="5303"/>
                  </a:cubicBezTo>
                  <a:cubicBezTo>
                    <a:pt x="569" y="5871"/>
                    <a:pt x="867" y="6439"/>
                    <a:pt x="1407" y="7061"/>
                  </a:cubicBezTo>
                  <a:cubicBezTo>
                    <a:pt x="1948" y="6439"/>
                    <a:pt x="2219" y="5871"/>
                    <a:pt x="2435" y="5276"/>
                  </a:cubicBezTo>
                  <a:cubicBezTo>
                    <a:pt x="2625" y="4653"/>
                    <a:pt x="2706" y="4058"/>
                    <a:pt x="2652" y="3436"/>
                  </a:cubicBezTo>
                  <a:cubicBezTo>
                    <a:pt x="2625" y="2841"/>
                    <a:pt x="2517" y="2219"/>
                    <a:pt x="2246" y="1624"/>
                  </a:cubicBezTo>
                  <a:cubicBezTo>
                    <a:pt x="1976" y="1029"/>
                    <a:pt x="1624" y="353"/>
                    <a:pt x="86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7;p32">
              <a:extLst>
                <a:ext uri="{FF2B5EF4-FFF2-40B4-BE49-F238E27FC236}">
                  <a16:creationId xmlns:a16="http://schemas.microsoft.com/office/drawing/2014/main" id="{02FF3132-98F8-49EA-A0AE-B3179365E57E}"/>
                </a:ext>
              </a:extLst>
            </p:cNvPr>
            <p:cNvSpPr/>
            <p:nvPr/>
          </p:nvSpPr>
          <p:spPr>
            <a:xfrm>
              <a:off x="2261158" y="2623627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6" y="0"/>
                  </a:moveTo>
                  <a:cubicBezTo>
                    <a:pt x="568" y="704"/>
                    <a:pt x="325" y="1218"/>
                    <a:pt x="190" y="1840"/>
                  </a:cubicBezTo>
                  <a:cubicBezTo>
                    <a:pt x="55" y="2435"/>
                    <a:pt x="0" y="3003"/>
                    <a:pt x="27" y="3571"/>
                  </a:cubicBezTo>
                  <a:cubicBezTo>
                    <a:pt x="55" y="4139"/>
                    <a:pt x="163" y="4734"/>
                    <a:pt x="352" y="5302"/>
                  </a:cubicBezTo>
                  <a:cubicBezTo>
                    <a:pt x="568" y="5870"/>
                    <a:pt x="866" y="6438"/>
                    <a:pt x="1407" y="7060"/>
                  </a:cubicBezTo>
                  <a:cubicBezTo>
                    <a:pt x="1948" y="6438"/>
                    <a:pt x="2218" y="5870"/>
                    <a:pt x="2435" y="5275"/>
                  </a:cubicBezTo>
                  <a:cubicBezTo>
                    <a:pt x="2624" y="4653"/>
                    <a:pt x="2705" y="4058"/>
                    <a:pt x="2651" y="3436"/>
                  </a:cubicBezTo>
                  <a:cubicBezTo>
                    <a:pt x="2624" y="2841"/>
                    <a:pt x="2516" y="2218"/>
                    <a:pt x="2246" y="1623"/>
                  </a:cubicBezTo>
                  <a:cubicBezTo>
                    <a:pt x="1975" y="1028"/>
                    <a:pt x="1623" y="352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8;p32">
              <a:extLst>
                <a:ext uri="{FF2B5EF4-FFF2-40B4-BE49-F238E27FC236}">
                  <a16:creationId xmlns:a16="http://schemas.microsoft.com/office/drawing/2014/main" id="{56CAB750-FDA1-472C-A156-FAEC43C2B059}"/>
                </a:ext>
              </a:extLst>
            </p:cNvPr>
            <p:cNvSpPr/>
            <p:nvPr/>
          </p:nvSpPr>
          <p:spPr>
            <a:xfrm>
              <a:off x="2168998" y="2773476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98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97"/>
                    <a:pt x="893" y="6465"/>
                    <a:pt x="1434" y="7060"/>
                  </a:cubicBezTo>
                  <a:cubicBezTo>
                    <a:pt x="1975" y="6465"/>
                    <a:pt x="2246" y="5897"/>
                    <a:pt x="2435" y="5275"/>
                  </a:cubicBezTo>
                  <a:cubicBezTo>
                    <a:pt x="2652" y="4680"/>
                    <a:pt x="2706" y="4058"/>
                    <a:pt x="2679" y="3463"/>
                  </a:cubicBezTo>
                  <a:cubicBezTo>
                    <a:pt x="2652" y="2841"/>
                    <a:pt x="2543" y="2246"/>
                    <a:pt x="2273" y="1623"/>
                  </a:cubicBezTo>
                  <a:cubicBezTo>
                    <a:pt x="2002" y="1055"/>
                    <a:pt x="1624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9;p32">
              <a:extLst>
                <a:ext uri="{FF2B5EF4-FFF2-40B4-BE49-F238E27FC236}">
                  <a16:creationId xmlns:a16="http://schemas.microsoft.com/office/drawing/2014/main" id="{02F873D2-9EB6-421C-9C96-DDCE6F6780ED}"/>
                </a:ext>
              </a:extLst>
            </p:cNvPr>
            <p:cNvSpPr/>
            <p:nvPr/>
          </p:nvSpPr>
          <p:spPr>
            <a:xfrm>
              <a:off x="2062523" y="263330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9"/>
                    <a:pt x="2272" y="1624"/>
                  </a:cubicBezTo>
                  <a:cubicBezTo>
                    <a:pt x="2002" y="1029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0;p32">
              <a:extLst>
                <a:ext uri="{FF2B5EF4-FFF2-40B4-BE49-F238E27FC236}">
                  <a16:creationId xmlns:a16="http://schemas.microsoft.com/office/drawing/2014/main" id="{08E38062-876B-463F-ADFE-799148A062BA}"/>
                </a:ext>
              </a:extLst>
            </p:cNvPr>
            <p:cNvSpPr/>
            <p:nvPr/>
          </p:nvSpPr>
          <p:spPr>
            <a:xfrm>
              <a:off x="2149644" y="249778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3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1;p32">
              <a:extLst>
                <a:ext uri="{FF2B5EF4-FFF2-40B4-BE49-F238E27FC236}">
                  <a16:creationId xmlns:a16="http://schemas.microsoft.com/office/drawing/2014/main" id="{9458C99D-94B0-4664-91CF-341D1D4BE6AA}"/>
                </a:ext>
              </a:extLst>
            </p:cNvPr>
            <p:cNvSpPr/>
            <p:nvPr/>
          </p:nvSpPr>
          <p:spPr>
            <a:xfrm>
              <a:off x="1965711" y="249778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4" y="0"/>
                  </a:moveTo>
                  <a:cubicBezTo>
                    <a:pt x="569" y="704"/>
                    <a:pt x="353" y="1218"/>
                    <a:pt x="217" y="1840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39"/>
                    <a:pt x="163" y="4734"/>
                    <a:pt x="380" y="5302"/>
                  </a:cubicBezTo>
                  <a:cubicBezTo>
                    <a:pt x="569" y="5870"/>
                    <a:pt x="894" y="6438"/>
                    <a:pt x="1435" y="7060"/>
                  </a:cubicBezTo>
                  <a:cubicBezTo>
                    <a:pt x="1976" y="6438"/>
                    <a:pt x="2246" y="5870"/>
                    <a:pt x="2435" y="5275"/>
                  </a:cubicBezTo>
                  <a:cubicBezTo>
                    <a:pt x="2652" y="4653"/>
                    <a:pt x="2706" y="4058"/>
                    <a:pt x="2679" y="3436"/>
                  </a:cubicBezTo>
                  <a:cubicBezTo>
                    <a:pt x="2652" y="2841"/>
                    <a:pt x="2544" y="2218"/>
                    <a:pt x="2273" y="1623"/>
                  </a:cubicBezTo>
                  <a:cubicBezTo>
                    <a:pt x="2003" y="1028"/>
                    <a:pt x="1624" y="352"/>
                    <a:pt x="894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;p32">
              <a:extLst>
                <a:ext uri="{FF2B5EF4-FFF2-40B4-BE49-F238E27FC236}">
                  <a16:creationId xmlns:a16="http://schemas.microsoft.com/office/drawing/2014/main" id="{0C96692F-7AA4-4DB5-A591-BB24DA174854}"/>
                </a:ext>
              </a:extLst>
            </p:cNvPr>
            <p:cNvSpPr/>
            <p:nvPr/>
          </p:nvSpPr>
          <p:spPr>
            <a:xfrm>
              <a:off x="2062523" y="2352586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8" y="703"/>
                    <a:pt x="352" y="1217"/>
                    <a:pt x="217" y="1839"/>
                  </a:cubicBezTo>
                  <a:cubicBezTo>
                    <a:pt x="81" y="2434"/>
                    <a:pt x="0" y="3002"/>
                    <a:pt x="27" y="3570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2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32">
              <a:extLst>
                <a:ext uri="{FF2B5EF4-FFF2-40B4-BE49-F238E27FC236}">
                  <a16:creationId xmlns:a16="http://schemas.microsoft.com/office/drawing/2014/main" id="{A315EE95-8DD1-4F67-8A6A-0C14C46DDED7}"/>
                </a:ext>
              </a:extLst>
            </p:cNvPr>
            <p:cNvSpPr/>
            <p:nvPr/>
          </p:nvSpPr>
          <p:spPr>
            <a:xfrm>
              <a:off x="1535144" y="2575228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6" y="0"/>
                  </a:moveTo>
                  <a:cubicBezTo>
                    <a:pt x="568" y="704"/>
                    <a:pt x="325" y="1217"/>
                    <a:pt x="190" y="1840"/>
                  </a:cubicBezTo>
                  <a:cubicBezTo>
                    <a:pt x="54" y="2435"/>
                    <a:pt x="0" y="3003"/>
                    <a:pt x="27" y="3571"/>
                  </a:cubicBezTo>
                  <a:cubicBezTo>
                    <a:pt x="54" y="4139"/>
                    <a:pt x="163" y="4734"/>
                    <a:pt x="352" y="5302"/>
                  </a:cubicBezTo>
                  <a:cubicBezTo>
                    <a:pt x="568" y="5870"/>
                    <a:pt x="866" y="6438"/>
                    <a:pt x="1407" y="7060"/>
                  </a:cubicBezTo>
                  <a:cubicBezTo>
                    <a:pt x="1948" y="6438"/>
                    <a:pt x="2218" y="5870"/>
                    <a:pt x="2435" y="5275"/>
                  </a:cubicBezTo>
                  <a:cubicBezTo>
                    <a:pt x="2624" y="4653"/>
                    <a:pt x="2705" y="4058"/>
                    <a:pt x="2651" y="3436"/>
                  </a:cubicBezTo>
                  <a:cubicBezTo>
                    <a:pt x="2624" y="2840"/>
                    <a:pt x="2516" y="2218"/>
                    <a:pt x="2245" y="1623"/>
                  </a:cubicBezTo>
                  <a:cubicBezTo>
                    <a:pt x="1975" y="1028"/>
                    <a:pt x="1623" y="352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4;p32">
              <a:extLst>
                <a:ext uri="{FF2B5EF4-FFF2-40B4-BE49-F238E27FC236}">
                  <a16:creationId xmlns:a16="http://schemas.microsoft.com/office/drawing/2014/main" id="{232E560D-5173-40A8-A3AE-EE799F9F6723}"/>
                </a:ext>
              </a:extLst>
            </p:cNvPr>
            <p:cNvSpPr/>
            <p:nvPr/>
          </p:nvSpPr>
          <p:spPr>
            <a:xfrm>
              <a:off x="1801160" y="2536506"/>
              <a:ext cx="38722" cy="101078"/>
            </a:xfrm>
            <a:custGeom>
              <a:avLst/>
              <a:gdLst/>
              <a:ahLst/>
              <a:cxnLst/>
              <a:rect l="l" t="t" r="r" b="b"/>
              <a:pathLst>
                <a:path w="2705" h="7061" extrusionOk="0">
                  <a:moveTo>
                    <a:pt x="893" y="0"/>
                  </a:moveTo>
                  <a:cubicBezTo>
                    <a:pt x="568" y="704"/>
                    <a:pt x="352" y="1218"/>
                    <a:pt x="216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4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5;p32">
              <a:extLst>
                <a:ext uri="{FF2B5EF4-FFF2-40B4-BE49-F238E27FC236}">
                  <a16:creationId xmlns:a16="http://schemas.microsoft.com/office/drawing/2014/main" id="{1089B2A5-20AD-4D18-BF42-51D6675EF579}"/>
                </a:ext>
              </a:extLst>
            </p:cNvPr>
            <p:cNvSpPr/>
            <p:nvPr/>
          </p:nvSpPr>
          <p:spPr>
            <a:xfrm>
              <a:off x="2062523" y="318507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2" y="4707"/>
                    <a:pt x="379" y="5302"/>
                  </a:cubicBezTo>
                  <a:cubicBezTo>
                    <a:pt x="568" y="5870"/>
                    <a:pt x="893" y="6438"/>
                    <a:pt x="1434" y="7061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7"/>
                  </a:cubicBezTo>
                  <a:cubicBezTo>
                    <a:pt x="2002" y="1029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6;p32">
              <a:extLst>
                <a:ext uri="{FF2B5EF4-FFF2-40B4-BE49-F238E27FC236}">
                  <a16:creationId xmlns:a16="http://schemas.microsoft.com/office/drawing/2014/main" id="{C9A35B4A-C4F5-4BEB-B5A9-C903A4DD06DF}"/>
                </a:ext>
              </a:extLst>
            </p:cNvPr>
            <p:cNvSpPr/>
            <p:nvPr/>
          </p:nvSpPr>
          <p:spPr>
            <a:xfrm>
              <a:off x="2149644" y="304955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3" y="4707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6"/>
                  </a:cubicBezTo>
                  <a:cubicBezTo>
                    <a:pt x="2002" y="1028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7;p32">
              <a:extLst>
                <a:ext uri="{FF2B5EF4-FFF2-40B4-BE49-F238E27FC236}">
                  <a16:creationId xmlns:a16="http://schemas.microsoft.com/office/drawing/2014/main" id="{0DBD160A-256D-40FC-A7AA-3E728A337AA2}"/>
                </a:ext>
              </a:extLst>
            </p:cNvPr>
            <p:cNvSpPr/>
            <p:nvPr/>
          </p:nvSpPr>
          <p:spPr>
            <a:xfrm>
              <a:off x="2241790" y="2923712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7" y="1"/>
                  </a:moveTo>
                  <a:cubicBezTo>
                    <a:pt x="569" y="704"/>
                    <a:pt x="326" y="1218"/>
                    <a:pt x="190" y="1840"/>
                  </a:cubicBezTo>
                  <a:cubicBezTo>
                    <a:pt x="55" y="2408"/>
                    <a:pt x="1" y="3003"/>
                    <a:pt x="28" y="3571"/>
                  </a:cubicBezTo>
                  <a:cubicBezTo>
                    <a:pt x="55" y="4139"/>
                    <a:pt x="163" y="4707"/>
                    <a:pt x="353" y="5302"/>
                  </a:cubicBezTo>
                  <a:cubicBezTo>
                    <a:pt x="569" y="5870"/>
                    <a:pt x="867" y="6438"/>
                    <a:pt x="1408" y="7060"/>
                  </a:cubicBezTo>
                  <a:cubicBezTo>
                    <a:pt x="1949" y="6438"/>
                    <a:pt x="2219" y="5870"/>
                    <a:pt x="2435" y="5248"/>
                  </a:cubicBezTo>
                  <a:cubicBezTo>
                    <a:pt x="2625" y="4653"/>
                    <a:pt x="2706" y="4031"/>
                    <a:pt x="2652" y="3436"/>
                  </a:cubicBezTo>
                  <a:cubicBezTo>
                    <a:pt x="2625" y="2841"/>
                    <a:pt x="2517" y="2219"/>
                    <a:pt x="2246" y="1596"/>
                  </a:cubicBezTo>
                  <a:cubicBezTo>
                    <a:pt x="1976" y="1028"/>
                    <a:pt x="1624" y="352"/>
                    <a:pt x="86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8;p32">
              <a:extLst>
                <a:ext uri="{FF2B5EF4-FFF2-40B4-BE49-F238E27FC236}">
                  <a16:creationId xmlns:a16="http://schemas.microsoft.com/office/drawing/2014/main" id="{8BC6B7AB-1480-4019-B03A-D8EBA6940992}"/>
                </a:ext>
              </a:extLst>
            </p:cNvPr>
            <p:cNvSpPr/>
            <p:nvPr/>
          </p:nvSpPr>
          <p:spPr>
            <a:xfrm>
              <a:off x="2222436" y="3218773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66" y="0"/>
                  </a:moveTo>
                  <a:cubicBezTo>
                    <a:pt x="569" y="703"/>
                    <a:pt x="325" y="1217"/>
                    <a:pt x="190" y="1866"/>
                  </a:cubicBezTo>
                  <a:cubicBezTo>
                    <a:pt x="55" y="2434"/>
                    <a:pt x="1" y="3002"/>
                    <a:pt x="28" y="3571"/>
                  </a:cubicBezTo>
                  <a:cubicBezTo>
                    <a:pt x="55" y="4166"/>
                    <a:pt x="163" y="4734"/>
                    <a:pt x="352" y="5302"/>
                  </a:cubicBezTo>
                  <a:cubicBezTo>
                    <a:pt x="569" y="5870"/>
                    <a:pt x="866" y="6465"/>
                    <a:pt x="1407" y="7060"/>
                  </a:cubicBezTo>
                  <a:cubicBezTo>
                    <a:pt x="1948" y="6465"/>
                    <a:pt x="2219" y="5870"/>
                    <a:pt x="2435" y="5275"/>
                  </a:cubicBezTo>
                  <a:cubicBezTo>
                    <a:pt x="2624" y="4652"/>
                    <a:pt x="2705" y="4057"/>
                    <a:pt x="2651" y="3435"/>
                  </a:cubicBezTo>
                  <a:cubicBezTo>
                    <a:pt x="2624" y="2840"/>
                    <a:pt x="2516" y="2218"/>
                    <a:pt x="2246" y="1623"/>
                  </a:cubicBezTo>
                  <a:cubicBezTo>
                    <a:pt x="1975" y="1055"/>
                    <a:pt x="1623" y="379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;p32">
              <a:extLst>
                <a:ext uri="{FF2B5EF4-FFF2-40B4-BE49-F238E27FC236}">
                  <a16:creationId xmlns:a16="http://schemas.microsoft.com/office/drawing/2014/main" id="{D04CE833-31C7-430E-A34F-4165D8BF5604}"/>
                </a:ext>
              </a:extLst>
            </p:cNvPr>
            <p:cNvSpPr/>
            <p:nvPr/>
          </p:nvSpPr>
          <p:spPr>
            <a:xfrm>
              <a:off x="2081877" y="2908996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70"/>
                    <a:pt x="893" y="6465"/>
                    <a:pt x="1434" y="7061"/>
                  </a:cubicBezTo>
                  <a:cubicBezTo>
                    <a:pt x="1975" y="6465"/>
                    <a:pt x="2246" y="5870"/>
                    <a:pt x="2435" y="5275"/>
                  </a:cubicBezTo>
                  <a:cubicBezTo>
                    <a:pt x="2651" y="4653"/>
                    <a:pt x="2706" y="4058"/>
                    <a:pt x="2679" y="3436"/>
                  </a:cubicBezTo>
                  <a:cubicBezTo>
                    <a:pt x="2651" y="2841"/>
                    <a:pt x="2543" y="2219"/>
                    <a:pt x="2273" y="1624"/>
                  </a:cubicBezTo>
                  <a:cubicBezTo>
                    <a:pt x="2002" y="1056"/>
                    <a:pt x="1624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0;p32">
              <a:extLst>
                <a:ext uri="{FF2B5EF4-FFF2-40B4-BE49-F238E27FC236}">
                  <a16:creationId xmlns:a16="http://schemas.microsoft.com/office/drawing/2014/main" id="{14067342-4D58-421E-966E-66030679B32A}"/>
                </a:ext>
              </a:extLst>
            </p:cNvPr>
            <p:cNvSpPr/>
            <p:nvPr/>
          </p:nvSpPr>
          <p:spPr>
            <a:xfrm>
              <a:off x="1655948" y="323347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3"/>
                  </a:cubicBezTo>
                  <a:cubicBezTo>
                    <a:pt x="569" y="5871"/>
                    <a:pt x="893" y="6439"/>
                    <a:pt x="1434" y="7061"/>
                  </a:cubicBezTo>
                  <a:cubicBezTo>
                    <a:pt x="1975" y="6439"/>
                    <a:pt x="2246" y="5871"/>
                    <a:pt x="2435" y="5248"/>
                  </a:cubicBezTo>
                  <a:cubicBezTo>
                    <a:pt x="2651" y="4653"/>
                    <a:pt x="2706" y="4031"/>
                    <a:pt x="2678" y="3436"/>
                  </a:cubicBezTo>
                  <a:cubicBezTo>
                    <a:pt x="2651" y="2841"/>
                    <a:pt x="2543" y="2219"/>
                    <a:pt x="2273" y="1597"/>
                  </a:cubicBezTo>
                  <a:cubicBezTo>
                    <a:pt x="2002" y="1029"/>
                    <a:pt x="1624" y="353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1;p32">
              <a:extLst>
                <a:ext uri="{FF2B5EF4-FFF2-40B4-BE49-F238E27FC236}">
                  <a16:creationId xmlns:a16="http://schemas.microsoft.com/office/drawing/2014/main" id="{A55A8ADD-BC41-455B-B1BF-773E560D7C72}"/>
                </a:ext>
              </a:extLst>
            </p:cNvPr>
            <p:cNvSpPr/>
            <p:nvPr/>
          </p:nvSpPr>
          <p:spPr>
            <a:xfrm>
              <a:off x="1859236" y="3218773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8" y="703"/>
                    <a:pt x="352" y="1217"/>
                    <a:pt x="217" y="1866"/>
                  </a:cubicBezTo>
                  <a:cubicBezTo>
                    <a:pt x="82" y="2434"/>
                    <a:pt x="0" y="3002"/>
                    <a:pt x="27" y="3571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8" y="5870"/>
                    <a:pt x="893" y="6465"/>
                    <a:pt x="1434" y="7060"/>
                  </a:cubicBezTo>
                  <a:cubicBezTo>
                    <a:pt x="1975" y="6465"/>
                    <a:pt x="2245" y="5870"/>
                    <a:pt x="2435" y="5275"/>
                  </a:cubicBezTo>
                  <a:cubicBezTo>
                    <a:pt x="2651" y="4652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3" y="1623"/>
                  </a:cubicBezTo>
                  <a:cubicBezTo>
                    <a:pt x="2002" y="1055"/>
                    <a:pt x="1623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2;p32">
              <a:extLst>
                <a:ext uri="{FF2B5EF4-FFF2-40B4-BE49-F238E27FC236}">
                  <a16:creationId xmlns:a16="http://schemas.microsoft.com/office/drawing/2014/main" id="{31737F92-A88D-42AE-872B-4E51A7632674}"/>
                </a:ext>
              </a:extLst>
            </p:cNvPr>
            <p:cNvSpPr/>
            <p:nvPr/>
          </p:nvSpPr>
          <p:spPr>
            <a:xfrm>
              <a:off x="1404262" y="2725077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98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97"/>
                    <a:pt x="893" y="6465"/>
                    <a:pt x="1434" y="7060"/>
                  </a:cubicBezTo>
                  <a:cubicBezTo>
                    <a:pt x="1975" y="6465"/>
                    <a:pt x="2246" y="5897"/>
                    <a:pt x="2435" y="5275"/>
                  </a:cubicBezTo>
                  <a:cubicBezTo>
                    <a:pt x="2651" y="4680"/>
                    <a:pt x="2706" y="4058"/>
                    <a:pt x="2679" y="3463"/>
                  </a:cubicBezTo>
                  <a:cubicBezTo>
                    <a:pt x="2651" y="2840"/>
                    <a:pt x="2543" y="2245"/>
                    <a:pt x="2273" y="1623"/>
                  </a:cubicBezTo>
                  <a:cubicBezTo>
                    <a:pt x="2002" y="1055"/>
                    <a:pt x="1624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3;p32">
              <a:extLst>
                <a:ext uri="{FF2B5EF4-FFF2-40B4-BE49-F238E27FC236}">
                  <a16:creationId xmlns:a16="http://schemas.microsoft.com/office/drawing/2014/main" id="{25FAC2B9-3082-43AC-8B0E-F4D5A7691D88}"/>
                </a:ext>
              </a:extLst>
            </p:cNvPr>
            <p:cNvSpPr/>
            <p:nvPr/>
          </p:nvSpPr>
          <p:spPr>
            <a:xfrm>
              <a:off x="1317141" y="2652672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9" y="703"/>
                    <a:pt x="352" y="1217"/>
                    <a:pt x="217" y="1839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39"/>
                    <a:pt x="163" y="4734"/>
                    <a:pt x="379" y="5302"/>
                  </a:cubicBezTo>
                  <a:cubicBezTo>
                    <a:pt x="569" y="5870"/>
                    <a:pt x="893" y="6438"/>
                    <a:pt x="1434" y="7060"/>
                  </a:cubicBezTo>
                  <a:cubicBezTo>
                    <a:pt x="1975" y="6438"/>
                    <a:pt x="2246" y="5870"/>
                    <a:pt x="2435" y="5275"/>
                  </a:cubicBezTo>
                  <a:cubicBezTo>
                    <a:pt x="2651" y="4653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3" y="1623"/>
                  </a:cubicBezTo>
                  <a:cubicBezTo>
                    <a:pt x="2002" y="1028"/>
                    <a:pt x="1624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4;p32">
              <a:extLst>
                <a:ext uri="{FF2B5EF4-FFF2-40B4-BE49-F238E27FC236}">
                  <a16:creationId xmlns:a16="http://schemas.microsoft.com/office/drawing/2014/main" id="{D6685FFB-AECA-40C4-A2C6-FBD266712C34}"/>
                </a:ext>
              </a:extLst>
            </p:cNvPr>
            <p:cNvSpPr/>
            <p:nvPr/>
          </p:nvSpPr>
          <p:spPr>
            <a:xfrm>
              <a:off x="1220343" y="278315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67"/>
                  </a:cubicBezTo>
                  <a:cubicBezTo>
                    <a:pt x="81" y="2435"/>
                    <a:pt x="0" y="3003"/>
                    <a:pt x="27" y="3598"/>
                  </a:cubicBezTo>
                  <a:cubicBezTo>
                    <a:pt x="81" y="4166"/>
                    <a:pt x="163" y="4734"/>
                    <a:pt x="379" y="5302"/>
                  </a:cubicBezTo>
                  <a:cubicBezTo>
                    <a:pt x="568" y="5897"/>
                    <a:pt x="893" y="6465"/>
                    <a:pt x="1434" y="7061"/>
                  </a:cubicBezTo>
                  <a:cubicBezTo>
                    <a:pt x="1975" y="6465"/>
                    <a:pt x="2245" y="5897"/>
                    <a:pt x="2435" y="5275"/>
                  </a:cubicBezTo>
                  <a:cubicBezTo>
                    <a:pt x="2651" y="4680"/>
                    <a:pt x="2705" y="4058"/>
                    <a:pt x="2678" y="3463"/>
                  </a:cubicBezTo>
                  <a:cubicBezTo>
                    <a:pt x="2651" y="2841"/>
                    <a:pt x="2543" y="2246"/>
                    <a:pt x="2272" y="1624"/>
                  </a:cubicBezTo>
                  <a:cubicBezTo>
                    <a:pt x="2002" y="1056"/>
                    <a:pt x="1623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5;p32">
              <a:extLst>
                <a:ext uri="{FF2B5EF4-FFF2-40B4-BE49-F238E27FC236}">
                  <a16:creationId xmlns:a16="http://schemas.microsoft.com/office/drawing/2014/main" id="{485D32E6-8E74-470D-9F3E-5D53606AFB33}"/>
                </a:ext>
              </a:extLst>
            </p:cNvPr>
            <p:cNvSpPr/>
            <p:nvPr/>
          </p:nvSpPr>
          <p:spPr>
            <a:xfrm>
              <a:off x="1317141" y="318507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2"/>
                  </a:cubicBezTo>
                  <a:cubicBezTo>
                    <a:pt x="569" y="5870"/>
                    <a:pt x="893" y="6438"/>
                    <a:pt x="1434" y="7061"/>
                  </a:cubicBezTo>
                  <a:cubicBezTo>
                    <a:pt x="1975" y="6438"/>
                    <a:pt x="2246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3" y="1597"/>
                  </a:cubicBezTo>
                  <a:cubicBezTo>
                    <a:pt x="2002" y="1029"/>
                    <a:pt x="1624" y="352"/>
                    <a:pt x="893" y="1"/>
                  </a:cubicBezTo>
                  <a:close/>
                </a:path>
              </a:pathLst>
            </a:custGeom>
            <a:solidFill>
              <a:srgbClr val="6D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6;p32">
              <a:extLst>
                <a:ext uri="{FF2B5EF4-FFF2-40B4-BE49-F238E27FC236}">
                  <a16:creationId xmlns:a16="http://schemas.microsoft.com/office/drawing/2014/main" id="{047A9E87-D05A-4AA2-9400-AB4C1FBC30F3}"/>
                </a:ext>
              </a:extLst>
            </p:cNvPr>
            <p:cNvSpPr/>
            <p:nvPr/>
          </p:nvSpPr>
          <p:spPr>
            <a:xfrm>
              <a:off x="1162253" y="323347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4" y="1"/>
                  </a:moveTo>
                  <a:cubicBezTo>
                    <a:pt x="569" y="704"/>
                    <a:pt x="353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80" y="5303"/>
                  </a:cubicBezTo>
                  <a:cubicBezTo>
                    <a:pt x="569" y="5871"/>
                    <a:pt x="894" y="6439"/>
                    <a:pt x="1435" y="7061"/>
                  </a:cubicBezTo>
                  <a:cubicBezTo>
                    <a:pt x="1976" y="6439"/>
                    <a:pt x="2246" y="5871"/>
                    <a:pt x="2435" y="5248"/>
                  </a:cubicBezTo>
                  <a:cubicBezTo>
                    <a:pt x="2652" y="4653"/>
                    <a:pt x="2706" y="4031"/>
                    <a:pt x="2679" y="3436"/>
                  </a:cubicBezTo>
                  <a:cubicBezTo>
                    <a:pt x="2652" y="2841"/>
                    <a:pt x="2544" y="2219"/>
                    <a:pt x="2273" y="1597"/>
                  </a:cubicBezTo>
                  <a:cubicBezTo>
                    <a:pt x="2003" y="1029"/>
                    <a:pt x="1624" y="353"/>
                    <a:pt x="894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7;p32">
              <a:extLst>
                <a:ext uri="{FF2B5EF4-FFF2-40B4-BE49-F238E27FC236}">
                  <a16:creationId xmlns:a16="http://schemas.microsoft.com/office/drawing/2014/main" id="{6CBC9C5D-023E-4AE2-A108-B621457D914D}"/>
                </a:ext>
              </a:extLst>
            </p:cNvPr>
            <p:cNvSpPr/>
            <p:nvPr/>
          </p:nvSpPr>
          <p:spPr>
            <a:xfrm>
              <a:off x="1389933" y="3049555"/>
              <a:ext cx="38350" cy="101078"/>
            </a:xfrm>
            <a:custGeom>
              <a:avLst/>
              <a:gdLst/>
              <a:ahLst/>
              <a:cxnLst/>
              <a:rect l="l" t="t" r="r" b="b"/>
              <a:pathLst>
                <a:path w="2679" h="7061" extrusionOk="0">
                  <a:moveTo>
                    <a:pt x="866" y="1"/>
                  </a:moveTo>
                  <a:cubicBezTo>
                    <a:pt x="569" y="704"/>
                    <a:pt x="325" y="1218"/>
                    <a:pt x="190" y="1840"/>
                  </a:cubicBezTo>
                  <a:cubicBezTo>
                    <a:pt x="55" y="2408"/>
                    <a:pt x="1" y="3003"/>
                    <a:pt x="28" y="3571"/>
                  </a:cubicBezTo>
                  <a:cubicBezTo>
                    <a:pt x="55" y="4139"/>
                    <a:pt x="163" y="4707"/>
                    <a:pt x="352" y="5302"/>
                  </a:cubicBezTo>
                  <a:cubicBezTo>
                    <a:pt x="569" y="5870"/>
                    <a:pt x="866" y="6438"/>
                    <a:pt x="1407" y="7060"/>
                  </a:cubicBezTo>
                  <a:cubicBezTo>
                    <a:pt x="1948" y="6438"/>
                    <a:pt x="2219" y="5870"/>
                    <a:pt x="2435" y="5248"/>
                  </a:cubicBezTo>
                  <a:cubicBezTo>
                    <a:pt x="2625" y="4653"/>
                    <a:pt x="2679" y="4031"/>
                    <a:pt x="2652" y="3436"/>
                  </a:cubicBezTo>
                  <a:cubicBezTo>
                    <a:pt x="2625" y="2841"/>
                    <a:pt x="2516" y="2219"/>
                    <a:pt x="2246" y="1596"/>
                  </a:cubicBezTo>
                  <a:cubicBezTo>
                    <a:pt x="1975" y="1028"/>
                    <a:pt x="1624" y="352"/>
                    <a:pt x="866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8;p32">
              <a:extLst>
                <a:ext uri="{FF2B5EF4-FFF2-40B4-BE49-F238E27FC236}">
                  <a16:creationId xmlns:a16="http://schemas.microsoft.com/office/drawing/2014/main" id="{3CF55D5E-8749-4E3A-8805-EF2D7AB1FBB1}"/>
                </a:ext>
              </a:extLst>
            </p:cNvPr>
            <p:cNvSpPr/>
            <p:nvPr/>
          </p:nvSpPr>
          <p:spPr>
            <a:xfrm>
              <a:off x="1477054" y="3218773"/>
              <a:ext cx="38350" cy="101064"/>
            </a:xfrm>
            <a:custGeom>
              <a:avLst/>
              <a:gdLst/>
              <a:ahLst/>
              <a:cxnLst/>
              <a:rect l="l" t="t" r="r" b="b"/>
              <a:pathLst>
                <a:path w="2679" h="7060" extrusionOk="0">
                  <a:moveTo>
                    <a:pt x="866" y="0"/>
                  </a:moveTo>
                  <a:cubicBezTo>
                    <a:pt x="569" y="703"/>
                    <a:pt x="325" y="1217"/>
                    <a:pt x="190" y="1866"/>
                  </a:cubicBezTo>
                  <a:cubicBezTo>
                    <a:pt x="55" y="2434"/>
                    <a:pt x="1" y="3002"/>
                    <a:pt x="28" y="3571"/>
                  </a:cubicBezTo>
                  <a:cubicBezTo>
                    <a:pt x="55" y="4166"/>
                    <a:pt x="163" y="4734"/>
                    <a:pt x="353" y="5302"/>
                  </a:cubicBezTo>
                  <a:cubicBezTo>
                    <a:pt x="569" y="5870"/>
                    <a:pt x="866" y="6465"/>
                    <a:pt x="1407" y="7060"/>
                  </a:cubicBezTo>
                  <a:cubicBezTo>
                    <a:pt x="1948" y="6465"/>
                    <a:pt x="2219" y="5870"/>
                    <a:pt x="2435" y="5275"/>
                  </a:cubicBezTo>
                  <a:cubicBezTo>
                    <a:pt x="2625" y="4652"/>
                    <a:pt x="2679" y="4057"/>
                    <a:pt x="2652" y="3435"/>
                  </a:cubicBezTo>
                  <a:cubicBezTo>
                    <a:pt x="2625" y="2840"/>
                    <a:pt x="2516" y="2218"/>
                    <a:pt x="2246" y="1623"/>
                  </a:cubicBezTo>
                  <a:cubicBezTo>
                    <a:pt x="1975" y="1055"/>
                    <a:pt x="1624" y="379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;p32">
              <a:extLst>
                <a:ext uri="{FF2B5EF4-FFF2-40B4-BE49-F238E27FC236}">
                  <a16:creationId xmlns:a16="http://schemas.microsoft.com/office/drawing/2014/main" id="{FDA81DFC-8AC5-4287-B30A-2AE61BC55B32}"/>
                </a:ext>
              </a:extLst>
            </p:cNvPr>
            <p:cNvSpPr/>
            <p:nvPr/>
          </p:nvSpPr>
          <p:spPr>
            <a:xfrm>
              <a:off x="1220343" y="304955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3" y="4707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6"/>
                  </a:cubicBezTo>
                  <a:cubicBezTo>
                    <a:pt x="2002" y="1028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0;p32">
              <a:extLst>
                <a:ext uri="{FF2B5EF4-FFF2-40B4-BE49-F238E27FC236}">
                  <a16:creationId xmlns:a16="http://schemas.microsoft.com/office/drawing/2014/main" id="{7D4A9D19-0706-4F88-9180-332F36275F9A}"/>
                </a:ext>
              </a:extLst>
            </p:cNvPr>
            <p:cNvSpPr/>
            <p:nvPr/>
          </p:nvSpPr>
          <p:spPr>
            <a:xfrm>
              <a:off x="1317141" y="2904358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9" y="703"/>
                    <a:pt x="352" y="1217"/>
                    <a:pt x="217" y="1839"/>
                  </a:cubicBezTo>
                  <a:cubicBezTo>
                    <a:pt x="82" y="2407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2"/>
                  </a:cubicBezTo>
                  <a:cubicBezTo>
                    <a:pt x="569" y="5870"/>
                    <a:pt x="893" y="6438"/>
                    <a:pt x="1434" y="7060"/>
                  </a:cubicBezTo>
                  <a:cubicBezTo>
                    <a:pt x="1975" y="6438"/>
                    <a:pt x="2246" y="5870"/>
                    <a:pt x="2435" y="5248"/>
                  </a:cubicBezTo>
                  <a:cubicBezTo>
                    <a:pt x="2651" y="4653"/>
                    <a:pt x="2705" y="4030"/>
                    <a:pt x="2678" y="3435"/>
                  </a:cubicBezTo>
                  <a:cubicBezTo>
                    <a:pt x="2651" y="2840"/>
                    <a:pt x="2543" y="2218"/>
                    <a:pt x="2273" y="1596"/>
                  </a:cubicBezTo>
                  <a:cubicBezTo>
                    <a:pt x="2002" y="1028"/>
                    <a:pt x="1624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1;p32">
              <a:extLst>
                <a:ext uri="{FF2B5EF4-FFF2-40B4-BE49-F238E27FC236}">
                  <a16:creationId xmlns:a16="http://schemas.microsoft.com/office/drawing/2014/main" id="{9AA0C21D-C0AC-433F-A789-BFB86E52B04E}"/>
                </a:ext>
              </a:extLst>
            </p:cNvPr>
            <p:cNvSpPr/>
            <p:nvPr/>
          </p:nvSpPr>
          <p:spPr>
            <a:xfrm>
              <a:off x="2426883" y="2315024"/>
              <a:ext cx="37963" cy="86749"/>
            </a:xfrm>
            <a:custGeom>
              <a:avLst/>
              <a:gdLst/>
              <a:ahLst/>
              <a:cxnLst/>
              <a:rect l="l" t="t" r="r" b="b"/>
              <a:pathLst>
                <a:path w="2652" h="6060" extrusionOk="0">
                  <a:moveTo>
                    <a:pt x="677" y="0"/>
                  </a:moveTo>
                  <a:cubicBezTo>
                    <a:pt x="406" y="731"/>
                    <a:pt x="271" y="1217"/>
                    <a:pt x="190" y="1704"/>
                  </a:cubicBezTo>
                  <a:cubicBezTo>
                    <a:pt x="82" y="2137"/>
                    <a:pt x="0" y="2543"/>
                    <a:pt x="0" y="2976"/>
                  </a:cubicBezTo>
                  <a:cubicBezTo>
                    <a:pt x="0" y="3381"/>
                    <a:pt x="0" y="3841"/>
                    <a:pt x="109" y="4328"/>
                  </a:cubicBezTo>
                  <a:cubicBezTo>
                    <a:pt x="190" y="4842"/>
                    <a:pt x="325" y="5383"/>
                    <a:pt x="677" y="6059"/>
                  </a:cubicBezTo>
                  <a:cubicBezTo>
                    <a:pt x="1407" y="5735"/>
                    <a:pt x="1840" y="5275"/>
                    <a:pt x="2137" y="4788"/>
                  </a:cubicBezTo>
                  <a:cubicBezTo>
                    <a:pt x="2435" y="4274"/>
                    <a:pt x="2624" y="3652"/>
                    <a:pt x="2651" y="3057"/>
                  </a:cubicBezTo>
                  <a:cubicBezTo>
                    <a:pt x="2651" y="2435"/>
                    <a:pt x="2516" y="1813"/>
                    <a:pt x="2218" y="1272"/>
                  </a:cubicBezTo>
                  <a:cubicBezTo>
                    <a:pt x="1867" y="731"/>
                    <a:pt x="1407" y="244"/>
                    <a:pt x="67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2;p32">
              <a:extLst>
                <a:ext uri="{FF2B5EF4-FFF2-40B4-BE49-F238E27FC236}">
                  <a16:creationId xmlns:a16="http://schemas.microsoft.com/office/drawing/2014/main" id="{E24025F1-0F2A-4707-B2F8-48EDC2603B27}"/>
                </a:ext>
              </a:extLst>
            </p:cNvPr>
            <p:cNvSpPr/>
            <p:nvPr/>
          </p:nvSpPr>
          <p:spPr>
            <a:xfrm>
              <a:off x="2514004" y="2527988"/>
              <a:ext cx="37963" cy="86749"/>
            </a:xfrm>
            <a:custGeom>
              <a:avLst/>
              <a:gdLst/>
              <a:ahLst/>
              <a:cxnLst/>
              <a:rect l="l" t="t" r="r" b="b"/>
              <a:pathLst>
                <a:path w="2652" h="6060" extrusionOk="0">
                  <a:moveTo>
                    <a:pt x="677" y="0"/>
                  </a:moveTo>
                  <a:cubicBezTo>
                    <a:pt x="406" y="731"/>
                    <a:pt x="271" y="1217"/>
                    <a:pt x="190" y="1704"/>
                  </a:cubicBezTo>
                  <a:cubicBezTo>
                    <a:pt x="82" y="2137"/>
                    <a:pt x="1" y="2543"/>
                    <a:pt x="1" y="2976"/>
                  </a:cubicBezTo>
                  <a:cubicBezTo>
                    <a:pt x="1" y="3381"/>
                    <a:pt x="1" y="3841"/>
                    <a:pt x="109" y="4328"/>
                  </a:cubicBezTo>
                  <a:cubicBezTo>
                    <a:pt x="190" y="4842"/>
                    <a:pt x="325" y="5383"/>
                    <a:pt x="677" y="6059"/>
                  </a:cubicBezTo>
                  <a:cubicBezTo>
                    <a:pt x="1407" y="5735"/>
                    <a:pt x="1840" y="5275"/>
                    <a:pt x="2137" y="4788"/>
                  </a:cubicBezTo>
                  <a:cubicBezTo>
                    <a:pt x="2435" y="4274"/>
                    <a:pt x="2624" y="3652"/>
                    <a:pt x="2651" y="3057"/>
                  </a:cubicBezTo>
                  <a:cubicBezTo>
                    <a:pt x="2651" y="2435"/>
                    <a:pt x="2516" y="1813"/>
                    <a:pt x="2219" y="1272"/>
                  </a:cubicBezTo>
                  <a:cubicBezTo>
                    <a:pt x="1867" y="731"/>
                    <a:pt x="1407" y="244"/>
                    <a:pt x="67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3;p32">
              <a:extLst>
                <a:ext uri="{FF2B5EF4-FFF2-40B4-BE49-F238E27FC236}">
                  <a16:creationId xmlns:a16="http://schemas.microsoft.com/office/drawing/2014/main" id="{C10ADE2E-02AD-45AF-963A-CC5B273A9150}"/>
                </a:ext>
              </a:extLst>
            </p:cNvPr>
            <p:cNvSpPr/>
            <p:nvPr/>
          </p:nvSpPr>
          <p:spPr>
            <a:xfrm>
              <a:off x="989557" y="3229609"/>
              <a:ext cx="37577" cy="106489"/>
            </a:xfrm>
            <a:custGeom>
              <a:avLst/>
              <a:gdLst/>
              <a:ahLst/>
              <a:cxnLst/>
              <a:rect l="l" t="t" r="r" b="b"/>
              <a:pathLst>
                <a:path w="2625" h="7439" extrusionOk="0">
                  <a:moveTo>
                    <a:pt x="1299" y="0"/>
                  </a:moveTo>
                  <a:cubicBezTo>
                    <a:pt x="785" y="595"/>
                    <a:pt x="515" y="1245"/>
                    <a:pt x="271" y="1840"/>
                  </a:cubicBezTo>
                  <a:cubicBezTo>
                    <a:pt x="109" y="2462"/>
                    <a:pt x="1" y="3111"/>
                    <a:pt x="1" y="3706"/>
                  </a:cubicBezTo>
                  <a:cubicBezTo>
                    <a:pt x="1" y="4328"/>
                    <a:pt x="55" y="4950"/>
                    <a:pt x="271" y="5573"/>
                  </a:cubicBezTo>
                  <a:cubicBezTo>
                    <a:pt x="461" y="6168"/>
                    <a:pt x="785" y="6817"/>
                    <a:pt x="1299" y="7439"/>
                  </a:cubicBezTo>
                  <a:cubicBezTo>
                    <a:pt x="1894" y="6817"/>
                    <a:pt x="2165" y="6168"/>
                    <a:pt x="2354" y="5573"/>
                  </a:cubicBezTo>
                  <a:cubicBezTo>
                    <a:pt x="2517" y="4950"/>
                    <a:pt x="2625" y="4328"/>
                    <a:pt x="2625" y="3706"/>
                  </a:cubicBezTo>
                  <a:cubicBezTo>
                    <a:pt x="2625" y="3111"/>
                    <a:pt x="2571" y="2462"/>
                    <a:pt x="2354" y="1840"/>
                  </a:cubicBezTo>
                  <a:cubicBezTo>
                    <a:pt x="2165" y="1245"/>
                    <a:pt x="1840" y="595"/>
                    <a:pt x="129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4;p32">
              <a:extLst>
                <a:ext uri="{FF2B5EF4-FFF2-40B4-BE49-F238E27FC236}">
                  <a16:creationId xmlns:a16="http://schemas.microsoft.com/office/drawing/2014/main" id="{72898F47-E9D6-4157-89D1-D6EAECCDCAB1}"/>
                </a:ext>
              </a:extLst>
            </p:cNvPr>
            <p:cNvSpPr/>
            <p:nvPr/>
          </p:nvSpPr>
          <p:spPr>
            <a:xfrm>
              <a:off x="1348935" y="2673471"/>
              <a:ext cx="805605" cy="513021"/>
            </a:xfrm>
            <a:custGeom>
              <a:avLst/>
              <a:gdLst/>
              <a:ahLst/>
              <a:cxnLst/>
              <a:rect l="l" t="t" r="r" b="b"/>
              <a:pathLst>
                <a:path w="56277" h="35838" extrusionOk="0">
                  <a:moveTo>
                    <a:pt x="29720" y="1"/>
                  </a:moveTo>
                  <a:cubicBezTo>
                    <a:pt x="29139" y="1"/>
                    <a:pt x="28546" y="21"/>
                    <a:pt x="27939" y="62"/>
                  </a:cubicBezTo>
                  <a:cubicBezTo>
                    <a:pt x="3973" y="1143"/>
                    <a:pt x="1" y="35838"/>
                    <a:pt x="27896" y="35838"/>
                  </a:cubicBezTo>
                  <a:cubicBezTo>
                    <a:pt x="28619" y="35838"/>
                    <a:pt x="29364" y="35815"/>
                    <a:pt x="30130" y="35767"/>
                  </a:cubicBezTo>
                  <a:cubicBezTo>
                    <a:pt x="56276" y="34103"/>
                    <a:pt x="53722" y="1"/>
                    <a:pt x="29720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85;p32">
              <a:extLst>
                <a:ext uri="{FF2B5EF4-FFF2-40B4-BE49-F238E27FC236}">
                  <a16:creationId xmlns:a16="http://schemas.microsoft.com/office/drawing/2014/main" id="{EFF677AD-7FEE-4840-BE70-32F32CC7C8B7}"/>
                </a:ext>
              </a:extLst>
            </p:cNvPr>
            <p:cNvSpPr/>
            <p:nvPr/>
          </p:nvSpPr>
          <p:spPr>
            <a:xfrm>
              <a:off x="1609868" y="2862916"/>
              <a:ext cx="92561" cy="71647"/>
            </a:xfrm>
            <a:custGeom>
              <a:avLst/>
              <a:gdLst/>
              <a:ahLst/>
              <a:cxnLst/>
              <a:rect l="l" t="t" r="r" b="b"/>
              <a:pathLst>
                <a:path w="6466" h="5005" extrusionOk="0">
                  <a:moveTo>
                    <a:pt x="3220" y="1"/>
                  </a:moveTo>
                  <a:cubicBezTo>
                    <a:pt x="1" y="1"/>
                    <a:pt x="1" y="5005"/>
                    <a:pt x="3220" y="5005"/>
                  </a:cubicBezTo>
                  <a:cubicBezTo>
                    <a:pt x="6438" y="5005"/>
                    <a:pt x="6465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6;p32">
              <a:extLst>
                <a:ext uri="{FF2B5EF4-FFF2-40B4-BE49-F238E27FC236}">
                  <a16:creationId xmlns:a16="http://schemas.microsoft.com/office/drawing/2014/main" id="{46B41B4A-476C-4999-913F-F8C3F2FDC0AB}"/>
                </a:ext>
              </a:extLst>
            </p:cNvPr>
            <p:cNvSpPr/>
            <p:nvPr/>
          </p:nvSpPr>
          <p:spPr>
            <a:xfrm>
              <a:off x="1788377" y="2812198"/>
              <a:ext cx="92561" cy="71647"/>
            </a:xfrm>
            <a:custGeom>
              <a:avLst/>
              <a:gdLst/>
              <a:ahLst/>
              <a:cxnLst/>
              <a:rect l="l" t="t" r="r" b="b"/>
              <a:pathLst>
                <a:path w="6466" h="5005" extrusionOk="0">
                  <a:moveTo>
                    <a:pt x="3219" y="0"/>
                  </a:moveTo>
                  <a:cubicBezTo>
                    <a:pt x="0" y="0"/>
                    <a:pt x="0" y="5004"/>
                    <a:pt x="3219" y="5004"/>
                  </a:cubicBezTo>
                  <a:cubicBezTo>
                    <a:pt x="6438" y="5004"/>
                    <a:pt x="6465" y="0"/>
                    <a:pt x="3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7;p32">
              <a:extLst>
                <a:ext uri="{FF2B5EF4-FFF2-40B4-BE49-F238E27FC236}">
                  <a16:creationId xmlns:a16="http://schemas.microsoft.com/office/drawing/2014/main" id="{8B986240-46D5-4AB4-A2D5-A953AE38BAD2}"/>
                </a:ext>
              </a:extLst>
            </p:cNvPr>
            <p:cNvSpPr/>
            <p:nvPr/>
          </p:nvSpPr>
          <p:spPr>
            <a:xfrm>
              <a:off x="1654016" y="2936910"/>
              <a:ext cx="247678" cy="120003"/>
            </a:xfrm>
            <a:custGeom>
              <a:avLst/>
              <a:gdLst/>
              <a:ahLst/>
              <a:cxnLst/>
              <a:rect l="l" t="t" r="r" b="b"/>
              <a:pathLst>
                <a:path w="17302" h="8383" extrusionOk="0">
                  <a:moveTo>
                    <a:pt x="16067" y="1"/>
                  </a:moveTo>
                  <a:cubicBezTo>
                    <a:pt x="15796" y="1"/>
                    <a:pt x="15537" y="143"/>
                    <a:pt x="15391" y="485"/>
                  </a:cubicBezTo>
                  <a:cubicBezTo>
                    <a:pt x="14282" y="3055"/>
                    <a:pt x="12335" y="5219"/>
                    <a:pt x="9603" y="6084"/>
                  </a:cubicBezTo>
                  <a:cubicBezTo>
                    <a:pt x="8603" y="6417"/>
                    <a:pt x="7579" y="6566"/>
                    <a:pt x="6553" y="6566"/>
                  </a:cubicBezTo>
                  <a:cubicBezTo>
                    <a:pt x="4747" y="6566"/>
                    <a:pt x="2935" y="6106"/>
                    <a:pt x="1245" y="5381"/>
                  </a:cubicBezTo>
                  <a:cubicBezTo>
                    <a:pt x="1165" y="5348"/>
                    <a:pt x="1083" y="5333"/>
                    <a:pt x="1001" y="5333"/>
                  </a:cubicBezTo>
                  <a:cubicBezTo>
                    <a:pt x="610" y="5333"/>
                    <a:pt x="225" y="5672"/>
                    <a:pt x="136" y="6030"/>
                  </a:cubicBezTo>
                  <a:cubicBezTo>
                    <a:pt x="0" y="6544"/>
                    <a:pt x="352" y="6950"/>
                    <a:pt x="785" y="7139"/>
                  </a:cubicBezTo>
                  <a:cubicBezTo>
                    <a:pt x="2608" y="7918"/>
                    <a:pt x="4594" y="8382"/>
                    <a:pt x="6574" y="8382"/>
                  </a:cubicBezTo>
                  <a:cubicBezTo>
                    <a:pt x="7825" y="8382"/>
                    <a:pt x="9074" y="8197"/>
                    <a:pt x="10279" y="7788"/>
                  </a:cubicBezTo>
                  <a:cubicBezTo>
                    <a:pt x="13363" y="6733"/>
                    <a:pt x="15689" y="4326"/>
                    <a:pt x="16987" y="1405"/>
                  </a:cubicBezTo>
                  <a:cubicBezTo>
                    <a:pt x="17302" y="665"/>
                    <a:pt x="16655" y="1"/>
                    <a:pt x="16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463;p30">
            <a:extLst>
              <a:ext uri="{FF2B5EF4-FFF2-40B4-BE49-F238E27FC236}">
                <a16:creationId xmlns:a16="http://schemas.microsoft.com/office/drawing/2014/main" id="{E25DF9FD-0DC8-4113-9896-CE7B3CCA7748}"/>
              </a:ext>
            </a:extLst>
          </p:cNvPr>
          <p:cNvSpPr txBox="1">
            <a:spLocks/>
          </p:cNvSpPr>
          <p:nvPr/>
        </p:nvSpPr>
        <p:spPr>
          <a:xfrm>
            <a:off x="3706463" y="911550"/>
            <a:ext cx="1729129" cy="59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dirty="0"/>
              <a:t>A presentation by Marcel </a:t>
            </a:r>
            <a:r>
              <a:rPr lang="en-US" dirty="0" err="1"/>
              <a:t>Braasch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0;p42">
            <a:extLst>
              <a:ext uri="{FF2B5EF4-FFF2-40B4-BE49-F238E27FC236}">
                <a16:creationId xmlns:a16="http://schemas.microsoft.com/office/drawing/2014/main" id="{0943F06B-2B6A-4D3F-A3A2-681C8007D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A01BF-D63E-4251-A6FA-707AA6CDB13C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Assume a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which is trained to predict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𝐵𝑎𝑛𝑎𝑛𝑎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𝑇𝑟𝑢𝑐𝑘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𝐶𝑎𝑟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𝑃𝑙𝑎𝑛</m:t>
                        </m:r>
                      </m:e>
                    </m:d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of an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only produces the logits of the classifier 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𝑠𝑜𝑓𝑡𝑚𝑎𝑥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</m:t>
                        </m:r>
                      </m:sup>
                    </m:sSubSup>
                    <m:r>
                      <a:rPr lang="de-DE" sz="1400" b="0" i="1" dirty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400" b="0" i="1" dirty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))=</m:t>
                    </m:r>
                    <m:sSubSup>
                      <m:sSubSupPr>
                        <m:ctrlP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  <m:r>
                      <a:rPr lang="de-DE" sz="1400" b="0" i="1" dirty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1400" b="0" i="1" dirty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blipFill>
                <a:blip r:embed="rId3"/>
                <a:stretch>
                  <a:fillRect l="-222" b="-5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Content Placeholder 4" descr="A red car on a white background&#10;&#10;Description automatically generated">
            <a:extLst>
              <a:ext uri="{FF2B5EF4-FFF2-40B4-BE49-F238E27FC236}">
                <a16:creationId xmlns:a16="http://schemas.microsoft.com/office/drawing/2014/main" id="{C56E6C88-1CEB-470A-8A2D-7A5587BFD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5" y="2522748"/>
            <a:ext cx="1436597" cy="107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4FA07-6166-4AED-BB48-2ED0B1E08EA6}"/>
              </a:ext>
            </a:extLst>
          </p:cNvPr>
          <p:cNvGrpSpPr/>
          <p:nvPr/>
        </p:nvGrpSpPr>
        <p:grpSpPr>
          <a:xfrm>
            <a:off x="3834784" y="2369486"/>
            <a:ext cx="1077371" cy="1893481"/>
            <a:chOff x="4664478" y="3625680"/>
            <a:chExt cx="1077371" cy="18330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94A63B-F04D-4FC4-A04E-3128DFF60471}"/>
                </a:ext>
              </a:extLst>
            </p:cNvPr>
            <p:cNvSpPr/>
            <p:nvPr/>
          </p:nvSpPr>
          <p:spPr>
            <a:xfrm>
              <a:off x="4726172" y="429236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C684A3-15C5-44FD-BA70-A89211744C53}"/>
                </a:ext>
              </a:extLst>
            </p:cNvPr>
            <p:cNvSpPr/>
            <p:nvPr/>
          </p:nvSpPr>
          <p:spPr>
            <a:xfrm>
              <a:off x="4998092" y="4202611"/>
              <a:ext cx="138223" cy="135473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24AA2A-E794-4348-A14C-5D754BAD5BD9}"/>
                </a:ext>
              </a:extLst>
            </p:cNvPr>
            <p:cNvSpPr/>
            <p:nvPr/>
          </p:nvSpPr>
          <p:spPr>
            <a:xfrm>
              <a:off x="5270012" y="3625680"/>
              <a:ext cx="138223" cy="71240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6FB3EF-C7C7-4F51-BC2A-A8A4A97CAAB6}"/>
                </a:ext>
              </a:extLst>
            </p:cNvPr>
            <p:cNvSpPr/>
            <p:nvPr/>
          </p:nvSpPr>
          <p:spPr>
            <a:xfrm>
              <a:off x="5541933" y="4251324"/>
              <a:ext cx="138223" cy="8675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E0DB7A-59BF-4872-B371-9C83455084BD}"/>
                </a:ext>
              </a:extLst>
            </p:cNvPr>
            <p:cNvSpPr txBox="1"/>
            <p:nvPr/>
          </p:nvSpPr>
          <p:spPr>
            <a:xfrm rot="16200000">
              <a:off x="4357691" y="4644870"/>
              <a:ext cx="875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Banana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D0C66C-65A4-4E12-88FD-E13478BDF75F}"/>
                </a:ext>
              </a:extLst>
            </p:cNvPr>
            <p:cNvSpPr txBox="1"/>
            <p:nvPr/>
          </p:nvSpPr>
          <p:spPr>
            <a:xfrm rot="16200000">
              <a:off x="4506901" y="4767581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Truck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89842-CE9B-4B7D-9E11-0A047FB692CA}"/>
                </a:ext>
              </a:extLst>
            </p:cNvPr>
            <p:cNvSpPr txBox="1"/>
            <p:nvPr/>
          </p:nvSpPr>
          <p:spPr>
            <a:xfrm rot="16200000">
              <a:off x="4778820" y="4767581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Car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BECE58-DEC2-47AD-B8F1-D670025B8240}"/>
                </a:ext>
              </a:extLst>
            </p:cNvPr>
            <p:cNvSpPr txBox="1"/>
            <p:nvPr/>
          </p:nvSpPr>
          <p:spPr>
            <a:xfrm rot="16200000">
              <a:off x="5050740" y="4767580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Plane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9F5431-7F60-4730-8ECD-037066EB8BE9}"/>
                  </a:ext>
                </a:extLst>
              </p:cNvPr>
              <p:cNvSpPr txBox="1"/>
              <p:nvPr/>
            </p:nvSpPr>
            <p:spPr>
              <a:xfrm>
                <a:off x="4975123" y="3103920"/>
                <a:ext cx="1613795" cy="60286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9F5431-7F60-4730-8ECD-037066EB8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23" y="3103920"/>
                <a:ext cx="1613795" cy="602866"/>
              </a:xfrm>
              <a:prstGeom prst="rect">
                <a:avLst/>
              </a:prstGeom>
              <a:blipFill>
                <a:blip r:embed="rId5"/>
                <a:stretch>
                  <a:fillRect t="-606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A665657-AEA6-423B-BA60-78F9D65F68DC}"/>
              </a:ext>
            </a:extLst>
          </p:cNvPr>
          <p:cNvGrpSpPr/>
          <p:nvPr/>
        </p:nvGrpSpPr>
        <p:grpSpPr>
          <a:xfrm>
            <a:off x="6586403" y="2194633"/>
            <a:ext cx="1077371" cy="2034100"/>
            <a:chOff x="4664478" y="3424590"/>
            <a:chExt cx="1077371" cy="20341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DF4BC3-6860-46C1-BA2A-41CF8177D38B}"/>
                </a:ext>
              </a:extLst>
            </p:cNvPr>
            <p:cNvSpPr/>
            <p:nvPr/>
          </p:nvSpPr>
          <p:spPr>
            <a:xfrm>
              <a:off x="4726172" y="429236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7A5544-8F02-4756-AB13-E584978F00E8}"/>
                </a:ext>
              </a:extLst>
            </p:cNvPr>
            <p:cNvSpPr/>
            <p:nvPr/>
          </p:nvSpPr>
          <p:spPr>
            <a:xfrm>
              <a:off x="4998092" y="429236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782541-BEDE-4B21-9AB3-5CAA61F38648}"/>
                </a:ext>
              </a:extLst>
            </p:cNvPr>
            <p:cNvSpPr/>
            <p:nvPr/>
          </p:nvSpPr>
          <p:spPr>
            <a:xfrm>
              <a:off x="5270012" y="3424590"/>
              <a:ext cx="138223" cy="913493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73D6F4-AA51-4085-8B1F-60CE7DCC119E}"/>
                </a:ext>
              </a:extLst>
            </p:cNvPr>
            <p:cNvSpPr/>
            <p:nvPr/>
          </p:nvSpPr>
          <p:spPr>
            <a:xfrm>
              <a:off x="5541933" y="429236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F980EA-A5FD-4129-9C83-9B9C51C9B8FE}"/>
                </a:ext>
              </a:extLst>
            </p:cNvPr>
            <p:cNvSpPr txBox="1"/>
            <p:nvPr/>
          </p:nvSpPr>
          <p:spPr>
            <a:xfrm rot="16200000">
              <a:off x="4357691" y="4644870"/>
              <a:ext cx="875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Banana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AA4900-0A8C-46DF-B7F2-0D886CDF0945}"/>
                </a:ext>
              </a:extLst>
            </p:cNvPr>
            <p:cNvSpPr txBox="1"/>
            <p:nvPr/>
          </p:nvSpPr>
          <p:spPr>
            <a:xfrm rot="16200000">
              <a:off x="4506901" y="4767581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Truck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0C7CEE-6299-4D90-A988-EDDFB4441AA7}"/>
                </a:ext>
              </a:extLst>
            </p:cNvPr>
            <p:cNvSpPr txBox="1"/>
            <p:nvPr/>
          </p:nvSpPr>
          <p:spPr>
            <a:xfrm rot="16200000">
              <a:off x="4778820" y="4767581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Car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4A5E5F-B98E-4682-BC43-2E8C3022F8B9}"/>
                </a:ext>
              </a:extLst>
            </p:cNvPr>
            <p:cNvSpPr txBox="1"/>
            <p:nvPr/>
          </p:nvSpPr>
          <p:spPr>
            <a:xfrm rot="16200000">
              <a:off x="5050740" y="4767580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Plane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Google Shape;602;p42">
                <a:extLst>
                  <a:ext uri="{FF2B5EF4-FFF2-40B4-BE49-F238E27FC236}">
                    <a16:creationId xmlns:a16="http://schemas.microsoft.com/office/drawing/2014/main" id="{76922188-C585-4C9D-AE32-BBEA3E4C1F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2882" y="2503937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sub>
                        <m:sup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52" name="Google Shape;602;p42">
                <a:extLst>
                  <a:ext uri="{FF2B5EF4-FFF2-40B4-BE49-F238E27FC236}">
                    <a16:creationId xmlns:a16="http://schemas.microsoft.com/office/drawing/2014/main" id="{76922188-C585-4C9D-AE32-BBEA3E4C1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882" y="2503937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690D18-5268-4F57-A0F5-5EEAB4166FDA}"/>
              </a:ext>
            </a:extLst>
          </p:cNvPr>
          <p:cNvCxnSpPr>
            <a:cxnSpLocks/>
          </p:cNvCxnSpPr>
          <p:nvPr/>
        </p:nvCxnSpPr>
        <p:spPr>
          <a:xfrm>
            <a:off x="2454234" y="3057641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02;p42">
                <a:extLst>
                  <a:ext uri="{FF2B5EF4-FFF2-40B4-BE49-F238E27FC236}">
                    <a16:creationId xmlns:a16="http://schemas.microsoft.com/office/drawing/2014/main" id="{EF972906-A02A-4BF4-A7B7-F20B43FA82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4113" y="165386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56" name="Google Shape;602;p42">
                <a:extLst>
                  <a:ext uri="{FF2B5EF4-FFF2-40B4-BE49-F238E27FC236}">
                    <a16:creationId xmlns:a16="http://schemas.microsoft.com/office/drawing/2014/main" id="{EF972906-A02A-4BF4-A7B7-F20B43FA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13" y="1653869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602;p42">
                <a:extLst>
                  <a:ext uri="{FF2B5EF4-FFF2-40B4-BE49-F238E27FC236}">
                    <a16:creationId xmlns:a16="http://schemas.microsoft.com/office/drawing/2014/main" id="{BB6B20C9-DDBF-4A34-BF6C-7AFCDB00B0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7509" y="1681373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𝑙𝑜𝑔𝑖𝑡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1600" b="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58" name="Google Shape;602;p42">
                <a:extLst>
                  <a:ext uri="{FF2B5EF4-FFF2-40B4-BE49-F238E27FC236}">
                    <a16:creationId xmlns:a16="http://schemas.microsoft.com/office/drawing/2014/main" id="{BB6B20C9-DDBF-4A34-BF6C-7AFCDB00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509" y="1681373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Google Shape;602;p42">
            <a:extLst>
              <a:ext uri="{FF2B5EF4-FFF2-40B4-BE49-F238E27FC236}">
                <a16:creationId xmlns:a16="http://schemas.microsoft.com/office/drawing/2014/main" id="{DE803C6F-B6C5-4CEE-8333-72B86E4072C7}"/>
              </a:ext>
            </a:extLst>
          </p:cNvPr>
          <p:cNvSpPr txBox="1">
            <a:spLocks/>
          </p:cNvSpPr>
          <p:nvPr/>
        </p:nvSpPr>
        <p:spPr>
          <a:xfrm>
            <a:off x="5257867" y="2677788"/>
            <a:ext cx="147266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de-DE" sz="16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</a:p>
          <a:p>
            <a:pPr algn="l"/>
            <a:endParaRPr lang="en-US" sz="16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DF993D-9C6F-451D-A804-1E0518FCB770}"/>
              </a:ext>
            </a:extLst>
          </p:cNvPr>
          <p:cNvCxnSpPr>
            <a:cxnSpLocks/>
          </p:cNvCxnSpPr>
          <p:nvPr/>
        </p:nvCxnSpPr>
        <p:spPr>
          <a:xfrm>
            <a:off x="5236105" y="3057640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602;p42">
            <a:extLst>
              <a:ext uri="{FF2B5EF4-FFF2-40B4-BE49-F238E27FC236}">
                <a16:creationId xmlns:a16="http://schemas.microsoft.com/office/drawing/2014/main" id="{475A7979-D0FC-4B48-935B-8D0B99E64C7D}"/>
              </a:ext>
            </a:extLst>
          </p:cNvPr>
          <p:cNvSpPr txBox="1">
            <a:spLocks/>
          </p:cNvSpPr>
          <p:nvPr/>
        </p:nvSpPr>
        <p:spPr>
          <a:xfrm>
            <a:off x="6343792" y="1598306"/>
            <a:ext cx="183451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de-DE" sz="11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Probability</a:t>
            </a:r>
            <a:r>
              <a:rPr lang="de-DE" sz="11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1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distribution</a:t>
            </a:r>
            <a:r>
              <a:rPr lang="de-DE" sz="11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1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</a:t>
            </a:r>
            <a:r>
              <a:rPr lang="de-DE" sz="11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all possible </a:t>
            </a:r>
            <a:r>
              <a:rPr lang="de-DE" sz="11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classes</a:t>
            </a:r>
            <a:endParaRPr lang="en-US" sz="11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34E713-F4BE-43CD-AB00-BE6A6A12774C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7" grpId="0"/>
      <p:bldP spid="52" grpId="0"/>
      <p:bldP spid="56" grpId="0"/>
      <p:bldP spid="58" grpId="0"/>
      <p:bldP spid="59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0;p42">
            <a:extLst>
              <a:ext uri="{FF2B5EF4-FFF2-40B4-BE49-F238E27FC236}">
                <a16:creationId xmlns:a16="http://schemas.microsoft.com/office/drawing/2014/main" id="{0943F06B-2B6A-4D3F-A3A2-681C8007D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A01BF-D63E-4251-A6FA-707AA6CDB13C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750" y="950914"/>
                <a:ext cx="8237690" cy="630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Assume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 MNIST </a:t>
                </a:r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classifier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trying to predict 2, 3 and 7.</a:t>
                </a:r>
              </a:p>
            </p:txBody>
          </p:sp>
        </mc:Choice>
        <mc:Fallback xmlns="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950914"/>
                <a:ext cx="8237690" cy="630427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BF0356F-3CE7-4A6C-9125-1E185DDA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" y="2567580"/>
            <a:ext cx="994580" cy="9945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3978B4-1CFA-4FDE-B30A-B678679BC01B}"/>
              </a:ext>
            </a:extLst>
          </p:cNvPr>
          <p:cNvGrpSpPr/>
          <p:nvPr/>
        </p:nvGrpSpPr>
        <p:grpSpPr>
          <a:xfrm>
            <a:off x="3204694" y="2228207"/>
            <a:ext cx="805449" cy="1334617"/>
            <a:chOff x="3280676" y="2424394"/>
            <a:chExt cx="805449" cy="13346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4E78F-EF12-470D-9AB8-F84931AC98FA}"/>
                </a:ext>
              </a:extLst>
            </p:cNvPr>
            <p:cNvSpPr/>
            <p:nvPr/>
          </p:nvSpPr>
          <p:spPr>
            <a:xfrm>
              <a:off x="3342367" y="337325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3875831-A2DB-40BE-89D6-DA92BD9E70C6}"/>
                </a:ext>
              </a:extLst>
            </p:cNvPr>
            <p:cNvSpPr/>
            <p:nvPr/>
          </p:nvSpPr>
          <p:spPr>
            <a:xfrm>
              <a:off x="3614287" y="2424394"/>
              <a:ext cx="138223" cy="99458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A0C0D-F237-4008-90BA-B71A32BBB66E}"/>
                </a:ext>
              </a:extLst>
            </p:cNvPr>
            <p:cNvSpPr/>
            <p:nvPr/>
          </p:nvSpPr>
          <p:spPr>
            <a:xfrm>
              <a:off x="3886208" y="337325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08A4BB-30B9-48F4-92C6-16F8E1E0C98C}"/>
                </a:ext>
              </a:extLst>
            </p:cNvPr>
            <p:cNvSpPr txBox="1"/>
            <p:nvPr/>
          </p:nvSpPr>
          <p:spPr>
            <a:xfrm rot="16200000">
              <a:off x="3264321" y="3435328"/>
              <a:ext cx="294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62D2A5-21CF-4180-9BD8-25457D6A84F2}"/>
                </a:ext>
              </a:extLst>
            </p:cNvPr>
            <p:cNvSpPr txBox="1"/>
            <p:nvPr/>
          </p:nvSpPr>
          <p:spPr>
            <a:xfrm rot="16200000">
              <a:off x="3513381" y="3458187"/>
              <a:ext cx="340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778E86-5858-46AB-A167-7C42E9084135}"/>
                </a:ext>
              </a:extLst>
            </p:cNvPr>
            <p:cNvSpPr txBox="1"/>
            <p:nvPr/>
          </p:nvSpPr>
          <p:spPr>
            <a:xfrm rot="16200000">
              <a:off x="3808159" y="3435327"/>
              <a:ext cx="29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sub>
                        <m:sup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4AA54B-55A1-475E-9080-9EF61B606AC9}"/>
              </a:ext>
            </a:extLst>
          </p:cNvPr>
          <p:cNvCxnSpPr>
            <a:cxnSpLocks/>
          </p:cNvCxnSpPr>
          <p:nvPr/>
        </p:nvCxnSpPr>
        <p:spPr>
          <a:xfrm>
            <a:off x="1702805" y="3137989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898" y="1733553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" y="1733553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𝑙𝑜𝑔𝑖𝑡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16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CC260F9D-EF60-44AE-A770-DBEA5529FBAC}"/>
              </a:ext>
            </a:extLst>
          </p:cNvPr>
          <p:cNvSpPr txBox="1"/>
          <p:nvPr/>
        </p:nvSpPr>
        <p:spPr>
          <a:xfrm>
            <a:off x="1422656" y="3757018"/>
            <a:ext cx="142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-6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9DECDE-94E3-4D96-A45A-8711DE4B0B5A}"/>
              </a:ext>
            </a:extLst>
          </p:cNvPr>
          <p:cNvSpPr txBox="1"/>
          <p:nvPr/>
        </p:nvSpPr>
        <p:spPr>
          <a:xfrm>
            <a:off x="1422656" y="3967595"/>
            <a:ext cx="1397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-9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1E7956-F53A-4BDC-92A4-E524F9527A98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847798" y="3424055"/>
            <a:ext cx="494702" cy="4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03B213-AEE6-4E6F-BDBF-B7F75A3C4E6C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820080" y="3420096"/>
            <a:ext cx="1033059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DC940-3774-4A0F-8919-D87961AAE186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74C4B7-BB56-4C1B-9B3F-7D9DC9AD8808}"/>
              </a:ext>
            </a:extLst>
          </p:cNvPr>
          <p:cNvGrpSpPr/>
          <p:nvPr/>
        </p:nvGrpSpPr>
        <p:grpSpPr>
          <a:xfrm>
            <a:off x="5491212" y="2228207"/>
            <a:ext cx="805449" cy="2093128"/>
            <a:chOff x="5867442" y="2187891"/>
            <a:chExt cx="805449" cy="20931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0DF68-0BB7-44C1-AADC-92B1C9B5B201}"/>
                </a:ext>
              </a:extLst>
            </p:cNvPr>
            <p:cNvSpPr/>
            <p:nvPr/>
          </p:nvSpPr>
          <p:spPr>
            <a:xfrm>
              <a:off x="5929134" y="311469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67C998-8E11-4825-8BE5-7F6D681CD3BA}"/>
                </a:ext>
              </a:extLst>
            </p:cNvPr>
            <p:cNvSpPr/>
            <p:nvPr/>
          </p:nvSpPr>
          <p:spPr>
            <a:xfrm>
              <a:off x="6201054" y="2187891"/>
              <a:ext cx="138223" cy="972521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786AD8-0063-4DD9-B0DC-FD1FFCEA19BC}"/>
                </a:ext>
              </a:extLst>
            </p:cNvPr>
            <p:cNvSpPr/>
            <p:nvPr/>
          </p:nvSpPr>
          <p:spPr>
            <a:xfrm>
              <a:off x="6472975" y="3114693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C3B173-E3E2-4819-8DEE-D4F32FFFFA2B}"/>
                </a:ext>
              </a:extLst>
            </p:cNvPr>
            <p:cNvSpPr txBox="1"/>
            <p:nvPr/>
          </p:nvSpPr>
          <p:spPr>
            <a:xfrm rot="16200000">
              <a:off x="5437943" y="3589910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138CBE-1E3D-4E51-849C-B9D950B9C81B}"/>
                </a:ext>
              </a:extLst>
            </p:cNvPr>
            <p:cNvSpPr txBox="1"/>
            <p:nvPr/>
          </p:nvSpPr>
          <p:spPr>
            <a:xfrm rot="16200000">
              <a:off x="5709862" y="3589910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F28146-E8E1-4A12-A14F-5216841A520C}"/>
                </a:ext>
              </a:extLst>
            </p:cNvPr>
            <p:cNvSpPr txBox="1"/>
            <p:nvPr/>
          </p:nvSpPr>
          <p:spPr>
            <a:xfrm rot="16200000">
              <a:off x="5981782" y="3589909"/>
              <a:ext cx="11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5" name="Google Shape;602;p42">
            <a:extLst>
              <a:ext uri="{FF2B5EF4-FFF2-40B4-BE49-F238E27FC236}">
                <a16:creationId xmlns:a16="http://schemas.microsoft.com/office/drawing/2014/main" id="{AB48FFF7-739D-4326-B22F-154301CA3A4A}"/>
              </a:ext>
            </a:extLst>
          </p:cNvPr>
          <p:cNvSpPr txBox="1">
            <a:spLocks/>
          </p:cNvSpPr>
          <p:nvPr/>
        </p:nvSpPr>
        <p:spPr>
          <a:xfrm>
            <a:off x="4266984" y="2730074"/>
            <a:ext cx="147266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de-DE" sz="16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</a:p>
          <a:p>
            <a:pPr algn="l"/>
            <a:endParaRPr lang="en-US" sz="16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B5FC7-B7FC-4D7D-9B07-C782BEDC55F2}"/>
              </a:ext>
            </a:extLst>
          </p:cNvPr>
          <p:cNvCxnSpPr>
            <a:cxnSpLocks/>
          </p:cNvCxnSpPr>
          <p:nvPr/>
        </p:nvCxnSpPr>
        <p:spPr>
          <a:xfrm>
            <a:off x="4245222" y="3109926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A54B37-8E48-4551-863A-37C2B39EF061}"/>
              </a:ext>
            </a:extLst>
          </p:cNvPr>
          <p:cNvSpPr txBox="1"/>
          <p:nvPr/>
        </p:nvSpPr>
        <p:spPr>
          <a:xfrm>
            <a:off x="4719648" y="3562160"/>
            <a:ext cx="521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</a:t>
            </a:r>
          </a:p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17D0E0-E254-48F0-B5B1-25FDF7E5D2AC}"/>
              </a:ext>
            </a:extLst>
          </p:cNvPr>
          <p:cNvCxnSpPr>
            <a:cxnSpLocks/>
          </p:cNvCxnSpPr>
          <p:nvPr/>
        </p:nvCxnSpPr>
        <p:spPr>
          <a:xfrm flipV="1">
            <a:off x="5077367" y="3386380"/>
            <a:ext cx="533019" cy="3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C34595-614C-40B8-93CB-8C72EAAB76F0}"/>
              </a:ext>
            </a:extLst>
          </p:cNvPr>
          <p:cNvCxnSpPr>
            <a:cxnSpLocks/>
          </p:cNvCxnSpPr>
          <p:nvPr/>
        </p:nvCxnSpPr>
        <p:spPr>
          <a:xfrm flipV="1">
            <a:off x="5111359" y="3386101"/>
            <a:ext cx="770248" cy="44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C35BCA-1F0C-42BD-B2BC-E17641E84DAC}"/>
              </a:ext>
            </a:extLst>
          </p:cNvPr>
          <p:cNvCxnSpPr>
            <a:cxnSpLocks/>
          </p:cNvCxnSpPr>
          <p:nvPr/>
        </p:nvCxnSpPr>
        <p:spPr>
          <a:xfrm flipV="1">
            <a:off x="5111359" y="3398003"/>
            <a:ext cx="1014346" cy="5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6" grpId="0"/>
      <p:bldP spid="88" grpId="0"/>
      <p:bldP spid="89" grpId="0"/>
      <p:bldP spid="93" grpId="0"/>
      <p:bldP spid="95" grpId="0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0;p42">
            <a:extLst>
              <a:ext uri="{FF2B5EF4-FFF2-40B4-BE49-F238E27FC236}">
                <a16:creationId xmlns:a16="http://schemas.microsoft.com/office/drawing/2014/main" id="{0943F06B-2B6A-4D3F-A3A2-681C8007D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A01BF-D63E-4251-A6FA-707AA6CDB13C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750" y="950914"/>
                <a:ext cx="8237690" cy="630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Assume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 MNIST </a:t>
                </a:r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classifier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trying to predict 2, 3 and 7.</a:t>
                </a:r>
              </a:p>
            </p:txBody>
          </p:sp>
        </mc:Choice>
        <mc:Fallback xmlns="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950914"/>
                <a:ext cx="8237690" cy="630427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BF0356F-3CE7-4A6C-9125-1E185DDA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" y="2568244"/>
            <a:ext cx="994580" cy="9945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3978B4-1CFA-4FDE-B30A-B678679BC01B}"/>
              </a:ext>
            </a:extLst>
          </p:cNvPr>
          <p:cNvGrpSpPr/>
          <p:nvPr/>
        </p:nvGrpSpPr>
        <p:grpSpPr>
          <a:xfrm>
            <a:off x="3204694" y="2228207"/>
            <a:ext cx="805449" cy="1334617"/>
            <a:chOff x="3280676" y="2424394"/>
            <a:chExt cx="805449" cy="13346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4E78F-EF12-470D-9AB8-F84931AC98FA}"/>
                </a:ext>
              </a:extLst>
            </p:cNvPr>
            <p:cNvSpPr/>
            <p:nvPr/>
          </p:nvSpPr>
          <p:spPr>
            <a:xfrm>
              <a:off x="3342367" y="337325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3875831-A2DB-40BE-89D6-DA92BD9E70C6}"/>
                </a:ext>
              </a:extLst>
            </p:cNvPr>
            <p:cNvSpPr/>
            <p:nvPr/>
          </p:nvSpPr>
          <p:spPr>
            <a:xfrm>
              <a:off x="3614287" y="2424394"/>
              <a:ext cx="138223" cy="99458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A0C0D-F237-4008-90BA-B71A32BBB66E}"/>
                </a:ext>
              </a:extLst>
            </p:cNvPr>
            <p:cNvSpPr/>
            <p:nvPr/>
          </p:nvSpPr>
          <p:spPr>
            <a:xfrm>
              <a:off x="3886208" y="337325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08A4BB-30B9-48F4-92C6-16F8E1E0C98C}"/>
                </a:ext>
              </a:extLst>
            </p:cNvPr>
            <p:cNvSpPr txBox="1"/>
            <p:nvPr/>
          </p:nvSpPr>
          <p:spPr>
            <a:xfrm rot="16200000">
              <a:off x="3264321" y="3435328"/>
              <a:ext cx="294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62D2A5-21CF-4180-9BD8-25457D6A84F2}"/>
                </a:ext>
              </a:extLst>
            </p:cNvPr>
            <p:cNvSpPr txBox="1"/>
            <p:nvPr/>
          </p:nvSpPr>
          <p:spPr>
            <a:xfrm rot="16200000">
              <a:off x="3513381" y="3458187"/>
              <a:ext cx="340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778E86-5858-46AB-A167-7C42E9084135}"/>
                </a:ext>
              </a:extLst>
            </p:cNvPr>
            <p:cNvSpPr txBox="1"/>
            <p:nvPr/>
          </p:nvSpPr>
          <p:spPr>
            <a:xfrm rot="16200000">
              <a:off x="3808159" y="3435327"/>
              <a:ext cx="29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sub>
                        <m:sup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4AA54B-55A1-475E-9080-9EF61B606AC9}"/>
              </a:ext>
            </a:extLst>
          </p:cNvPr>
          <p:cNvCxnSpPr>
            <a:cxnSpLocks/>
          </p:cNvCxnSpPr>
          <p:nvPr/>
        </p:nvCxnSpPr>
        <p:spPr>
          <a:xfrm>
            <a:off x="1702805" y="3137989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𝑙𝑜𝑔𝑖𝑡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16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CC260F9D-EF60-44AE-A770-DBEA5529FBAC}"/>
              </a:ext>
            </a:extLst>
          </p:cNvPr>
          <p:cNvSpPr txBox="1"/>
          <p:nvPr/>
        </p:nvSpPr>
        <p:spPr>
          <a:xfrm>
            <a:off x="1422656" y="3757018"/>
            <a:ext cx="142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-6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9DECDE-94E3-4D96-A45A-8711DE4B0B5A}"/>
              </a:ext>
            </a:extLst>
          </p:cNvPr>
          <p:cNvSpPr txBox="1"/>
          <p:nvPr/>
        </p:nvSpPr>
        <p:spPr>
          <a:xfrm>
            <a:off x="1422656" y="3967595"/>
            <a:ext cx="1397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-9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1E7956-F53A-4BDC-92A4-E524F9527A98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847798" y="3424055"/>
            <a:ext cx="494702" cy="4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03B213-AEE6-4E6F-BDBF-B7F75A3C4E6C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820080" y="3420096"/>
            <a:ext cx="1033059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1DE64B-78AF-4BBF-9E0F-F7E340789DED}"/>
                  </a:ext>
                </a:extLst>
              </p:cNvPr>
              <p:cNvSpPr txBox="1"/>
              <p:nvPr/>
            </p:nvSpPr>
            <p:spPr>
              <a:xfrm>
                <a:off x="4572000" y="2254576"/>
                <a:ext cx="4128654" cy="1379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de-DE" sz="16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r>
                                  <a:rPr lang="de-DE" sz="16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de-DE" sz="16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de-DE" sz="1600" b="0" i="0" dirty="0" smtClean="0">
                                <a:solidFill>
                                  <a:schemeClr val="accent6"/>
                                </a:solidFill>
                                <a:latin typeface="Open Sans Light" panose="020B0306030504020204" pitchFamily="34" charset="0"/>
                                <a:ea typeface="Open Sans Light" panose="020B0306030504020204" pitchFamily="34" charset="0"/>
                                <a:cs typeface="Open Sans Light" panose="020B0306030504020204" pitchFamily="34" charset="0"/>
                              </a:rPr>
                              <m:t>"3</m:t>
                            </m:r>
                            <m:r>
                              <a:rPr lang="de-DE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"</m:t>
                            </m:r>
                          </m:e>
                        </m:d>
                      </m:e>
                    </m:d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≈</m:t>
                    </m:r>
                    <m:r>
                      <a:rPr lang="de-DE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d>
                      <m:dPr>
                        <m:ctrlP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de-DE" sz="1600" b="0" i="0" dirty="0" smtClean="0">
                                <a:solidFill>
                                  <a:schemeClr val="accent6"/>
                                </a:solidFill>
                                <a:latin typeface="Open Sans Light" panose="020B0306030504020204" pitchFamily="34" charset="0"/>
                                <a:ea typeface="Open Sans Light" panose="020B0306030504020204" pitchFamily="34" charset="0"/>
                                <a:cs typeface="Open Sans Light" panose="020B0306030504020204" pitchFamily="34" charset="0"/>
                              </a:rPr>
                              <m:t>"7"</m:t>
                            </m:r>
                          </m:e>
                        </m:d>
                      </m:e>
                    </m:d>
                    <m:r>
                      <a:rPr lang="de-DE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≈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0</a:t>
                </a:r>
                <a:endParaRPr lang="en-US" sz="14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endParaRPr lang="en-US" sz="14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en-US" sz="1400" b="1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But,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𝜃</m:t>
                                    </m:r>
                                  </m:sub>
                                  <m:sup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e-DE" sz="1600" dirty="0">
                                    <a:solidFill>
                                      <a:schemeClr val="accent6"/>
                                    </a:solidFill>
                                    <a:latin typeface="Open Sans Light" panose="020B0306030504020204" pitchFamily="34" charset="0"/>
                                    <a:ea typeface="Open Sans Light" panose="020B0306030504020204" pitchFamily="34" charset="0"/>
                                    <a:cs typeface="Open Sans Light" panose="020B0306030504020204" pitchFamily="34" charset="0"/>
                                  </a:rPr>
                                  <m:t>"3</m:t>
                                </m:r>
                                <m:r>
                                  <m:rPr>
                                    <m:nor/>
                                  </m:rPr>
                                  <a:rPr lang="de-DE" sz="1600" b="0" i="0" dirty="0" smtClean="0">
                                    <a:solidFill>
                                      <a:schemeClr val="accent6"/>
                                    </a:solidFill>
                                    <a:latin typeface="Open Sans Light" panose="020B0306030504020204" pitchFamily="34" charset="0"/>
                                    <a:ea typeface="Open Sans Light" panose="020B0306030504020204" pitchFamily="34" charset="0"/>
                                    <a:cs typeface="Open Sans Light" panose="020B0306030504020204" pitchFamily="34" charset="0"/>
                                  </a:rPr>
                                  <m:t>"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𝜃</m:t>
                                    </m:r>
                                  </m:sub>
                                  <m:sup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600" i="1" dirty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 dirty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e-DE" sz="1600" dirty="0">
                                    <a:solidFill>
                                      <a:schemeClr val="accent6"/>
                                    </a:solidFill>
                                    <a:latin typeface="Open Sans Light" panose="020B0306030504020204" pitchFamily="34" charset="0"/>
                                    <a:ea typeface="Open Sans Light" panose="020B0306030504020204" pitchFamily="34" charset="0"/>
                                    <a:cs typeface="Open Sans Light" panose="020B0306030504020204" pitchFamily="34" charset="0"/>
                                  </a:rPr>
                                  <m:t>"7"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=1000</m:t>
                    </m:r>
                  </m:oMath>
                </a14:m>
                <a:endParaRPr lang="en-US" sz="1400" b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>
                  <a:tabLst>
                    <a:tab pos="447675" algn="l"/>
                  </a:tabLst>
                </a:pPr>
                <a:endParaRPr lang="en-US" sz="14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1DE64B-78AF-4BBF-9E0F-F7E340789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54576"/>
                <a:ext cx="4128654" cy="1379417"/>
              </a:xfrm>
              <a:prstGeom prst="rect">
                <a:avLst/>
              </a:prstGeom>
              <a:blipFill>
                <a:blip r:embed="rId8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C3DC940-3774-4A0F-8919-D87961AAE186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Google Shape;602;p42">
            <a:extLst>
              <a:ext uri="{FF2B5EF4-FFF2-40B4-BE49-F238E27FC236}">
                <a16:creationId xmlns:a16="http://schemas.microsoft.com/office/drawing/2014/main" id="{2FB1F2F3-5016-4B29-8803-957C7777E295}"/>
              </a:ext>
            </a:extLst>
          </p:cNvPr>
          <p:cNvSpPr txBox="1">
            <a:spLocks/>
          </p:cNvSpPr>
          <p:nvPr/>
        </p:nvSpPr>
        <p:spPr>
          <a:xfrm>
            <a:off x="4533024" y="3517106"/>
            <a:ext cx="4206606" cy="63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Much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learned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functions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encoded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ratios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very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small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400" b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probabilities</a:t>
            </a:r>
            <a:r>
              <a:rPr lang="de-DE" sz="14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4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99AC01-C5CA-4F50-A349-785A7560F9CD}"/>
              </a:ext>
            </a:extLst>
          </p:cNvPr>
          <p:cNvSpPr/>
          <p:nvPr/>
        </p:nvSpPr>
        <p:spPr>
          <a:xfrm>
            <a:off x="5000386" y="2676913"/>
            <a:ext cx="2287692" cy="74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0;p42">
            <a:extLst>
              <a:ext uri="{FF2B5EF4-FFF2-40B4-BE49-F238E27FC236}">
                <a16:creationId xmlns:a16="http://schemas.microsoft.com/office/drawing/2014/main" id="{0943F06B-2B6A-4D3F-A3A2-681C8007D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A01BF-D63E-4251-A6FA-707AA6CDB13C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Assume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 MNIST </a:t>
                </a:r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classifier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trying to predict 2, 3 and 7.</a:t>
                </a:r>
              </a:p>
            </p:txBody>
          </p:sp>
        </mc:Choice>
        <mc:Fallback xmlns="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BF0356F-3CE7-4A6C-9125-1E185DDA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" y="2568244"/>
            <a:ext cx="994580" cy="99458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3978B4-1CFA-4FDE-B30A-B678679BC01B}"/>
              </a:ext>
            </a:extLst>
          </p:cNvPr>
          <p:cNvGrpSpPr/>
          <p:nvPr/>
        </p:nvGrpSpPr>
        <p:grpSpPr>
          <a:xfrm>
            <a:off x="3203119" y="2228207"/>
            <a:ext cx="805449" cy="1334617"/>
            <a:chOff x="3280676" y="2424394"/>
            <a:chExt cx="805449" cy="13346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4E78F-EF12-470D-9AB8-F84931AC98FA}"/>
                </a:ext>
              </a:extLst>
            </p:cNvPr>
            <p:cNvSpPr/>
            <p:nvPr/>
          </p:nvSpPr>
          <p:spPr>
            <a:xfrm>
              <a:off x="3342367" y="337325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3875831-A2DB-40BE-89D6-DA92BD9E70C6}"/>
                </a:ext>
              </a:extLst>
            </p:cNvPr>
            <p:cNvSpPr/>
            <p:nvPr/>
          </p:nvSpPr>
          <p:spPr>
            <a:xfrm>
              <a:off x="3614287" y="2424394"/>
              <a:ext cx="138223" cy="99458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A0C0D-F237-4008-90BA-B71A32BBB66E}"/>
                </a:ext>
              </a:extLst>
            </p:cNvPr>
            <p:cNvSpPr/>
            <p:nvPr/>
          </p:nvSpPr>
          <p:spPr>
            <a:xfrm>
              <a:off x="3886208" y="337325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08A4BB-30B9-48F4-92C6-16F8E1E0C98C}"/>
                </a:ext>
              </a:extLst>
            </p:cNvPr>
            <p:cNvSpPr txBox="1"/>
            <p:nvPr/>
          </p:nvSpPr>
          <p:spPr>
            <a:xfrm rot="16200000">
              <a:off x="3264321" y="3435328"/>
              <a:ext cx="294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62D2A5-21CF-4180-9BD8-25457D6A84F2}"/>
                </a:ext>
              </a:extLst>
            </p:cNvPr>
            <p:cNvSpPr txBox="1"/>
            <p:nvPr/>
          </p:nvSpPr>
          <p:spPr>
            <a:xfrm rot="16200000">
              <a:off x="3513381" y="3458187"/>
              <a:ext cx="340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778E86-5858-46AB-A167-7C42E9084135}"/>
                </a:ext>
              </a:extLst>
            </p:cNvPr>
            <p:cNvSpPr txBox="1"/>
            <p:nvPr/>
          </p:nvSpPr>
          <p:spPr>
            <a:xfrm rot="16200000">
              <a:off x="3808159" y="3435327"/>
              <a:ext cx="29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sub>
                        <m:sup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4AA54B-55A1-475E-9080-9EF61B606AC9}"/>
              </a:ext>
            </a:extLst>
          </p:cNvPr>
          <p:cNvCxnSpPr>
            <a:cxnSpLocks/>
          </p:cNvCxnSpPr>
          <p:nvPr/>
        </p:nvCxnSpPr>
        <p:spPr>
          <a:xfrm>
            <a:off x="1702805" y="3137989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𝑙𝑜𝑔𝑖𝑡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16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CC260F9D-EF60-44AE-A770-DBEA5529FBAC}"/>
              </a:ext>
            </a:extLst>
          </p:cNvPr>
          <p:cNvSpPr txBox="1"/>
          <p:nvPr/>
        </p:nvSpPr>
        <p:spPr>
          <a:xfrm>
            <a:off x="1421081" y="3757018"/>
            <a:ext cx="142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-6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9DECDE-94E3-4D96-A45A-8711DE4B0B5A}"/>
              </a:ext>
            </a:extLst>
          </p:cNvPr>
          <p:cNvSpPr txBox="1"/>
          <p:nvPr/>
        </p:nvSpPr>
        <p:spPr>
          <a:xfrm>
            <a:off x="1421081" y="3967595"/>
            <a:ext cx="1397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-9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1E7956-F53A-4BDC-92A4-E524F9527A98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846223" y="3424055"/>
            <a:ext cx="494702" cy="4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03B213-AEE6-4E6F-BDBF-B7F75A3C4E6C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818505" y="3420096"/>
            <a:ext cx="1033059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1DE64B-78AF-4BBF-9E0F-F7E340789DED}"/>
                  </a:ext>
                </a:extLst>
              </p:cNvPr>
              <p:cNvSpPr txBox="1"/>
              <p:nvPr/>
            </p:nvSpPr>
            <p:spPr>
              <a:xfrm>
                <a:off x="4572001" y="1733306"/>
                <a:ext cx="4128654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⇒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Logits/soft targets have much higher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   </a:t>
                </a:r>
                <a:r>
                  <a:rPr lang="en-US" sz="14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entropy than the hard targets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⇒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These ratios of low probabilities define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   a rich similarity structure over the data</a:t>
                </a:r>
              </a:p>
              <a:p>
                <a:endParaRPr lang="en-US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I.e., the logits tell which 2’s look like 3’s and which look like 7’s.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1DE64B-78AF-4BBF-9E0F-F7E340789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1733306"/>
                <a:ext cx="4128654" cy="1600438"/>
              </a:xfrm>
              <a:prstGeom prst="rect">
                <a:avLst/>
              </a:prstGeom>
              <a:blipFill>
                <a:blip r:embed="rId8"/>
                <a:stretch>
                  <a:fillRect l="-443" t="-380" r="-295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D6C0E3B-061D-4578-81BA-F0C19FDFB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8684" y="3420096"/>
            <a:ext cx="859102" cy="859102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AC8799-690D-43EC-8B4E-7B7BA880C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139" y="3420097"/>
            <a:ext cx="859101" cy="859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EF3963-B25B-4027-846D-6054F54BF45B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13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Picture 2" descr="Text, shape, letter&#10;&#10;Description automatically generated">
            <a:extLst>
              <a:ext uri="{FF2B5EF4-FFF2-40B4-BE49-F238E27FC236}">
                <a16:creationId xmlns:a16="http://schemas.microsoft.com/office/drawing/2014/main" id="{CED7F4CC-37A0-4115-94C4-324D2AD1A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40" y="3425760"/>
            <a:ext cx="859101" cy="859101"/>
          </a:xfrm>
          <a:prstGeom prst="rect">
            <a:avLst/>
          </a:prstGeom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B1B8AD50-6BC6-4B43-A221-C9D0C42C9C84}"/>
              </a:ext>
            </a:extLst>
          </p:cNvPr>
          <p:cNvSpPr/>
          <p:nvPr/>
        </p:nvSpPr>
        <p:spPr>
          <a:xfrm>
            <a:off x="5052695" y="3363132"/>
            <a:ext cx="2812693" cy="1001634"/>
          </a:xfrm>
          <a:prstGeom prst="bracePair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537A11-9A13-485E-89F2-93A5536A958C}"/>
                  </a:ext>
                </a:extLst>
              </p:cNvPr>
              <p:cNvSpPr txBox="1"/>
              <p:nvPr/>
            </p:nvSpPr>
            <p:spPr>
              <a:xfrm>
                <a:off x="2724920" y="3656605"/>
                <a:ext cx="41286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𝒟</m:t>
                      </m:r>
                      <m:r>
                        <a:rPr lang="de-DE" sz="20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537A11-9A13-485E-89F2-93A5536A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20" y="3656605"/>
                <a:ext cx="412865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0;p42">
            <a:extLst>
              <a:ext uri="{FF2B5EF4-FFF2-40B4-BE49-F238E27FC236}">
                <a16:creationId xmlns:a16="http://schemas.microsoft.com/office/drawing/2014/main" id="{0943F06B-2B6A-4D3F-A3A2-681C8007D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A01BF-D63E-4251-A6FA-707AA6CDB13C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Assume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 MNIST </a:t>
                </a:r>
                <a:r>
                  <a:rPr lang="de-DE" sz="1400" b="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classifier</a:t>
                </a:r>
                <a:r>
                  <a:rPr lang="de-DE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trying to predict 2, 3 and 7.</a:t>
                </a:r>
              </a:p>
            </p:txBody>
          </p:sp>
        </mc:Choice>
        <mc:Fallback xmlns="">
          <p:sp>
            <p:nvSpPr>
              <p:cNvPr id="51" name="Google Shape;602;p42">
                <a:extLst>
                  <a:ext uri="{FF2B5EF4-FFF2-40B4-BE49-F238E27FC236}">
                    <a16:creationId xmlns:a16="http://schemas.microsoft.com/office/drawing/2014/main" id="{A79E57DD-7EE8-40A6-896B-1E5864E3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5" y="950914"/>
                <a:ext cx="8237690" cy="630427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BF0356F-3CE7-4A6C-9125-1E185DDA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" y="2568244"/>
            <a:ext cx="994580" cy="99458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3978B4-1CFA-4FDE-B30A-B678679BC01B}"/>
              </a:ext>
            </a:extLst>
          </p:cNvPr>
          <p:cNvGrpSpPr/>
          <p:nvPr/>
        </p:nvGrpSpPr>
        <p:grpSpPr>
          <a:xfrm>
            <a:off x="3203119" y="2228207"/>
            <a:ext cx="805449" cy="1334617"/>
            <a:chOff x="3280676" y="2424394"/>
            <a:chExt cx="805449" cy="13346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4E78F-EF12-470D-9AB8-F84931AC98FA}"/>
                </a:ext>
              </a:extLst>
            </p:cNvPr>
            <p:cNvSpPr/>
            <p:nvPr/>
          </p:nvSpPr>
          <p:spPr>
            <a:xfrm>
              <a:off x="3342367" y="3373255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3875831-A2DB-40BE-89D6-DA92BD9E70C6}"/>
                </a:ext>
              </a:extLst>
            </p:cNvPr>
            <p:cNvSpPr/>
            <p:nvPr/>
          </p:nvSpPr>
          <p:spPr>
            <a:xfrm>
              <a:off x="3614287" y="2424394"/>
              <a:ext cx="138223" cy="99458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A0C0D-F237-4008-90BA-B71A32BBB66E}"/>
                </a:ext>
              </a:extLst>
            </p:cNvPr>
            <p:cNvSpPr/>
            <p:nvPr/>
          </p:nvSpPr>
          <p:spPr>
            <a:xfrm>
              <a:off x="3886208" y="3373254"/>
              <a:ext cx="138223" cy="4571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08A4BB-30B9-48F4-92C6-16F8E1E0C98C}"/>
                </a:ext>
              </a:extLst>
            </p:cNvPr>
            <p:cNvSpPr txBox="1"/>
            <p:nvPr/>
          </p:nvSpPr>
          <p:spPr>
            <a:xfrm rot="16200000">
              <a:off x="3264321" y="3435328"/>
              <a:ext cx="294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62D2A5-21CF-4180-9BD8-25457D6A84F2}"/>
                </a:ext>
              </a:extLst>
            </p:cNvPr>
            <p:cNvSpPr txBox="1"/>
            <p:nvPr/>
          </p:nvSpPr>
          <p:spPr>
            <a:xfrm rot="16200000">
              <a:off x="3513381" y="3458187"/>
              <a:ext cx="340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778E86-5858-46AB-A167-7C42E9084135}"/>
                </a:ext>
              </a:extLst>
            </p:cNvPr>
            <p:cNvSpPr txBox="1"/>
            <p:nvPr/>
          </p:nvSpPr>
          <p:spPr>
            <a:xfrm rot="16200000">
              <a:off x="3808159" y="3435327"/>
              <a:ext cx="29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sub>
                        <m:sup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de-DE" sz="2000" b="0" i="1" dirty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6" name="Google Shape;602;p42">
                <a:extLst>
                  <a:ext uri="{FF2B5EF4-FFF2-40B4-BE49-F238E27FC236}">
                    <a16:creationId xmlns:a16="http://schemas.microsoft.com/office/drawing/2014/main" id="{BE8FB986-36CA-4E57-B321-FEE724EA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53" y="2584285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4AA54B-55A1-475E-9080-9EF61B606AC9}"/>
              </a:ext>
            </a:extLst>
          </p:cNvPr>
          <p:cNvCxnSpPr>
            <a:cxnSpLocks/>
          </p:cNvCxnSpPr>
          <p:nvPr/>
        </p:nvCxnSpPr>
        <p:spPr>
          <a:xfrm>
            <a:off x="1702805" y="3137989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8" name="Google Shape;602;p42">
                <a:extLst>
                  <a:ext uri="{FF2B5EF4-FFF2-40B4-BE49-F238E27FC236}">
                    <a16:creationId xmlns:a16="http://schemas.microsoft.com/office/drawing/2014/main" id="{52EA379A-5CF5-4537-B4B4-21BC41A4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98" y="1734217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5000"/>
                  <a:buFont typeface="Josefin Sans"/>
                  <a:buNone/>
                  <a:defRPr sz="6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2000"/>
                  <a:buFont typeface="Josefin Sans"/>
                  <a:buNone/>
                  <a:defRPr sz="12000" b="1" i="0" u="none" strike="noStrike" cap="none">
                    <a:solidFill>
                      <a:schemeClr val="accent6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𝑙𝑜𝑔𝑖𝑡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en-US" sz="1600" b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9" name="Google Shape;602;p42">
                <a:extLst>
                  <a:ext uri="{FF2B5EF4-FFF2-40B4-BE49-F238E27FC236}">
                    <a16:creationId xmlns:a16="http://schemas.microsoft.com/office/drawing/2014/main" id="{31201B44-30FB-421F-95B7-03D8D602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96" y="176172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CC260F9D-EF60-44AE-A770-DBEA5529FBAC}"/>
              </a:ext>
            </a:extLst>
          </p:cNvPr>
          <p:cNvSpPr txBox="1"/>
          <p:nvPr/>
        </p:nvSpPr>
        <p:spPr>
          <a:xfrm>
            <a:off x="1421081" y="3757018"/>
            <a:ext cx="142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-6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9DECDE-94E3-4D96-A45A-8711DE4B0B5A}"/>
              </a:ext>
            </a:extLst>
          </p:cNvPr>
          <p:cNvSpPr txBox="1"/>
          <p:nvPr/>
        </p:nvSpPr>
        <p:spPr>
          <a:xfrm>
            <a:off x="1421081" y="3967595"/>
            <a:ext cx="1397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en-US" sz="11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-9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ratio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1E7956-F53A-4BDC-92A4-E524F9527A98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846223" y="3424055"/>
            <a:ext cx="494702" cy="4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03B213-AEE6-4E6F-BDBF-B7F75A3C4E6C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818505" y="3420096"/>
            <a:ext cx="1033059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EF3963-B25B-4027-846D-6054F54BF45B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E0F5AC-80C2-4C98-A077-5A2F2B475765}"/>
                  </a:ext>
                </a:extLst>
              </p:cNvPr>
              <p:cNvSpPr txBox="1"/>
              <p:nvPr/>
            </p:nvSpPr>
            <p:spPr>
              <a:xfrm>
                <a:off x="4176957" y="3156632"/>
                <a:ext cx="1613795" cy="60286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E0F5AC-80C2-4C98-A077-5A2F2B475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57" y="3156632"/>
                <a:ext cx="1613795" cy="602866"/>
              </a:xfrm>
              <a:prstGeom prst="rect">
                <a:avLst/>
              </a:prstGeom>
              <a:blipFill>
                <a:blip r:embed="rId8"/>
                <a:stretch>
                  <a:fillRect t="-606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oogle Shape;602;p42">
            <a:extLst>
              <a:ext uri="{FF2B5EF4-FFF2-40B4-BE49-F238E27FC236}">
                <a16:creationId xmlns:a16="http://schemas.microsoft.com/office/drawing/2014/main" id="{60B80FBA-56A7-49FC-9208-91569A4EA3D4}"/>
              </a:ext>
            </a:extLst>
          </p:cNvPr>
          <p:cNvSpPr txBox="1">
            <a:spLocks/>
          </p:cNvSpPr>
          <p:nvPr/>
        </p:nvSpPr>
        <p:spPr>
          <a:xfrm>
            <a:off x="4459701" y="2730500"/>
            <a:ext cx="147266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de-DE" sz="16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</a:p>
          <a:p>
            <a:pPr algn="l"/>
            <a:endParaRPr lang="en-US" sz="16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70BB3-1206-425C-A2AF-D1C6B003E490}"/>
              </a:ext>
            </a:extLst>
          </p:cNvPr>
          <p:cNvCxnSpPr>
            <a:cxnSpLocks/>
          </p:cNvCxnSpPr>
          <p:nvPr/>
        </p:nvCxnSpPr>
        <p:spPr>
          <a:xfrm>
            <a:off x="4437939" y="3110352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F5F6E7-115D-4C53-BEA5-0FFD919D34EA}"/>
              </a:ext>
            </a:extLst>
          </p:cNvPr>
          <p:cNvSpPr txBox="1"/>
          <p:nvPr/>
        </p:nvSpPr>
        <p:spPr>
          <a:xfrm>
            <a:off x="3985261" y="3952206"/>
            <a:ext cx="282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Introducing temperature retains the information encoded by the logits while keeping the properties of a PDF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6C3540-00F0-4B86-8A9F-86BD368AB8C4}"/>
              </a:ext>
            </a:extLst>
          </p:cNvPr>
          <p:cNvCxnSpPr>
            <a:stCxn id="29" idx="0"/>
          </p:cNvCxnSpPr>
          <p:nvPr/>
        </p:nvCxnSpPr>
        <p:spPr>
          <a:xfrm flipV="1">
            <a:off x="5397072" y="3525373"/>
            <a:ext cx="95521" cy="42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82F13E-30CC-46B9-AD83-4C140DF591E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4482" y="3327882"/>
            <a:ext cx="22590" cy="62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43296E-7EBB-473B-A57D-39E64F579155}"/>
              </a:ext>
            </a:extLst>
          </p:cNvPr>
          <p:cNvGrpSpPr/>
          <p:nvPr/>
        </p:nvGrpSpPr>
        <p:grpSpPr>
          <a:xfrm>
            <a:off x="5893936" y="2600325"/>
            <a:ext cx="805449" cy="959653"/>
            <a:chOff x="3280676" y="2799358"/>
            <a:chExt cx="805449" cy="9596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AFC514-17D0-4AEC-B07A-D2B192F534BB}"/>
                </a:ext>
              </a:extLst>
            </p:cNvPr>
            <p:cNvSpPr/>
            <p:nvPr/>
          </p:nvSpPr>
          <p:spPr>
            <a:xfrm>
              <a:off x="3342367" y="3159721"/>
              <a:ext cx="138223" cy="25925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1B7DFE-383C-4F87-B2A2-632343983760}"/>
                </a:ext>
              </a:extLst>
            </p:cNvPr>
            <p:cNvSpPr/>
            <p:nvPr/>
          </p:nvSpPr>
          <p:spPr>
            <a:xfrm>
              <a:off x="3614287" y="2799358"/>
              <a:ext cx="138223" cy="61961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C1198-F96C-4E72-A5B4-0268768CCB0E}"/>
                </a:ext>
              </a:extLst>
            </p:cNvPr>
            <p:cNvSpPr/>
            <p:nvPr/>
          </p:nvSpPr>
          <p:spPr>
            <a:xfrm>
              <a:off x="3886208" y="3301452"/>
              <a:ext cx="138223" cy="117522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A16854-AF6A-43A7-A036-0A85BE4B952E}"/>
                </a:ext>
              </a:extLst>
            </p:cNvPr>
            <p:cNvSpPr txBox="1"/>
            <p:nvPr/>
          </p:nvSpPr>
          <p:spPr>
            <a:xfrm rot="16200000">
              <a:off x="3264321" y="3435328"/>
              <a:ext cx="294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8EAAED-B629-448F-9547-0F98B5544815}"/>
                </a:ext>
              </a:extLst>
            </p:cNvPr>
            <p:cNvSpPr txBox="1"/>
            <p:nvPr/>
          </p:nvSpPr>
          <p:spPr>
            <a:xfrm rot="16200000">
              <a:off x="3513381" y="3458187"/>
              <a:ext cx="340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5B5264-3F01-4EE6-9DF6-703E88ECFE6A}"/>
                </a:ext>
              </a:extLst>
            </p:cNvPr>
            <p:cNvSpPr txBox="1"/>
            <p:nvPr/>
          </p:nvSpPr>
          <p:spPr>
            <a:xfrm rot="16200000">
              <a:off x="3808159" y="3435327"/>
              <a:ext cx="29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B28C13-ADA5-4478-A515-E2DA2D250BEF}"/>
              </a:ext>
            </a:extLst>
          </p:cNvPr>
          <p:cNvSpPr txBox="1"/>
          <p:nvPr/>
        </p:nvSpPr>
        <p:spPr>
          <a:xfrm>
            <a:off x="5621221" y="1142509"/>
            <a:ext cx="282362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Question: what would be a major issue in simply using the logits of a trained teacher model as the new (soft) targets for a student model?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227CA0-8C2B-4B55-B85F-A5FA909A03D5}"/>
              </a:ext>
            </a:extLst>
          </p:cNvPr>
          <p:cNvSpPr txBox="1"/>
          <p:nvPr/>
        </p:nvSpPr>
        <p:spPr>
          <a:xfrm>
            <a:off x="5621221" y="1849820"/>
            <a:ext cx="282362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Answer: high entropy, indeed, but little to influence on the gradient</a:t>
            </a:r>
          </a:p>
        </p:txBody>
      </p:sp>
    </p:spTree>
    <p:extLst>
      <p:ext uri="{BB962C8B-B14F-4D97-AF65-F5344CB8AC3E}">
        <p14:creationId xmlns:p14="http://schemas.microsoft.com/office/powerpoint/2010/main" val="12017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0;p42">
            <a:extLst>
              <a:ext uri="{FF2B5EF4-FFF2-40B4-BE49-F238E27FC236}">
                <a16:creationId xmlns:a16="http://schemas.microsoft.com/office/drawing/2014/main" id="{3B9EC071-F6E8-43C7-A5FA-91E8FFA83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FE92E0-E609-4E7E-AB26-DD3D6D77D3AE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602;p42">
            <a:extLst>
              <a:ext uri="{FF2B5EF4-FFF2-40B4-BE49-F238E27FC236}">
                <a16:creationId xmlns:a16="http://schemas.microsoft.com/office/drawing/2014/main" id="{1CE585E7-5511-4C85-8223-59A51BB8BFF2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l">
              <a:buNone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wrap it up</a:t>
            </a:r>
          </a:p>
          <a:p>
            <a:pPr algn="l"/>
            <a:endParaRPr lang="de-DE" sz="11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the large model‘s logits as the new prediction targets</a:t>
            </a:r>
          </a:p>
          <a:p>
            <a:pPr algn="l"/>
            <a:r>
              <a:rPr lang="de-DE" sz="20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Much</a:t>
            </a:r>
            <a:r>
              <a:rPr lang="de-DE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information, </a:t>
            </a:r>
            <a:r>
              <a:rPr lang="en-US" sz="20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little to no </a:t>
            </a: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influence on gradients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Raise the temperature of the softmax to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retain information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receive the same classification result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an influence on the gradient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training temperature of both model is set equal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inference set temperature to</a:t>
            </a:r>
          </a:p>
          <a:p>
            <a:pPr marL="114300" indent="0" algn="l">
              <a:buNone/>
            </a:pPr>
            <a:endParaRPr lang="en-US" sz="20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DE496-C658-4DA4-BB72-507577BC5B5D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0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0;p42">
            <a:extLst>
              <a:ext uri="{FF2B5EF4-FFF2-40B4-BE49-F238E27FC236}">
                <a16:creationId xmlns:a16="http://schemas.microsoft.com/office/drawing/2014/main" id="{A8EE9679-B273-43E5-9BB7-25FDEA1C4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41509E-63F7-4DCE-A51F-49964F2C771E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602;p42">
                <a:extLst>
                  <a:ext uri="{FF2B5EF4-FFF2-40B4-BE49-F238E27FC236}">
                    <a16:creationId xmlns:a16="http://schemas.microsoft.com/office/drawing/2014/main" id="{D9B0C402-46A5-4794-879A-7E91884351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74" y="950914"/>
                <a:ext cx="8066075" cy="34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114300" indent="0" algn="l">
                  <a:buNone/>
                </a:pPr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 new objective for a student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its already-trained teacher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becomes</a:t>
                </a:r>
              </a:p>
              <a:p>
                <a:pPr marL="114300" indent="0" algn="l">
                  <a:buNone/>
                </a:pPr>
                <a:endParaRPr lang="en-US" sz="2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1143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)~</m:t>
                              </m:r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𝐷𝑎𝑡𝑎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114300" indent="0" algn="l">
                  <a:buNone/>
                </a:pPr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where </a:t>
                </a:r>
                <a:br>
                  <a:rPr lang="de-DE" sz="2000" i="1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𝑇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≫1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𝑇</m:t>
                              </m:r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≫1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2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indent="0" algn="l">
                  <a:buNone/>
                </a:pPr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𝑙</m:t>
                    </m:r>
                  </m:oMath>
                </a14:m>
                <a:r>
                  <a:rPr lang="en-US" sz="1600" i="1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is an arbitrary objective function,</a:t>
                </a:r>
                <a:r>
                  <a:rPr lang="en-US" sz="1600" i="1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represents</a:t>
                </a:r>
                <a:r>
                  <a:rPr lang="de-DE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6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</a:t>
                </a:r>
                <a:r>
                  <a:rPr lang="de-DE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6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knowledge</a:t>
                </a:r>
                <a:r>
                  <a:rPr lang="de-DE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6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distillation</a:t>
                </a:r>
                <a:r>
                  <a:rPr lang="de-DE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6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objective</a:t>
                </a:r>
                <a:r>
                  <a:rPr lang="de-DE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 usual objective,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denote the weighting of the terms,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6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the student and teacher model respectively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  <m:sup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𝑇</m:t>
                        </m:r>
                        <m:r>
                          <a:rPr lang="de-DE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≫1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denotes a model with a softmax temperature much higher than 1.</a:t>
                </a:r>
                <a:endParaRPr lang="en-US" sz="2000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Google Shape;602;p42">
                <a:extLst>
                  <a:ext uri="{FF2B5EF4-FFF2-40B4-BE49-F238E27FC236}">
                    <a16:creationId xmlns:a16="http://schemas.microsoft.com/office/drawing/2014/main" id="{D9B0C402-46A5-4794-879A-7E9188435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4" y="950914"/>
                <a:ext cx="8066075" cy="3492500"/>
              </a:xfrm>
              <a:prstGeom prst="rect">
                <a:avLst/>
              </a:prstGeom>
              <a:blipFill>
                <a:blip r:embed="rId2"/>
                <a:stretch>
                  <a:fillRect l="-378" b="-137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160408-9062-4547-9238-51B61DF30B01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>
            <a:spLocks noGrp="1"/>
          </p:cNvSpPr>
          <p:nvPr>
            <p:ph type="subTitle" idx="1"/>
          </p:nvPr>
        </p:nvSpPr>
        <p:spPr>
          <a:xfrm>
            <a:off x="1347733" y="2435583"/>
            <a:ext cx="2841117" cy="2030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en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Grab a coffee,</a:t>
            </a:r>
          </a:p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en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 up for a second,</a:t>
            </a:r>
          </a:p>
          <a:p>
            <a:pPr marL="0" lvl="0" indent="0" algn="l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en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open the window!</a:t>
            </a:r>
          </a:p>
        </p:txBody>
      </p:sp>
      <p:sp>
        <p:nvSpPr>
          <p:cNvPr id="523" name="Google Shape;523;p36"/>
          <p:cNvSpPr txBox="1">
            <a:spLocks noGrp="1"/>
          </p:cNvSpPr>
          <p:nvPr>
            <p:ph type="title"/>
          </p:nvPr>
        </p:nvSpPr>
        <p:spPr>
          <a:xfrm>
            <a:off x="1347733" y="1471613"/>
            <a:ext cx="6624185" cy="859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3 minute break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Google Shape;522;p36">
            <a:extLst>
              <a:ext uri="{FF2B5EF4-FFF2-40B4-BE49-F238E27FC236}">
                <a16:creationId xmlns:a16="http://schemas.microsoft.com/office/drawing/2014/main" id="{C951E854-39E9-497E-81FD-D90C84A987A3}"/>
              </a:ext>
            </a:extLst>
          </p:cNvPr>
          <p:cNvSpPr txBox="1">
            <a:spLocks/>
          </p:cNvSpPr>
          <p:nvPr/>
        </p:nvSpPr>
        <p:spPr>
          <a:xfrm>
            <a:off x="4872016" y="2745496"/>
            <a:ext cx="3048550" cy="203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pen Sans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Bef>
                <a:spcPts val="100"/>
              </a:spcBef>
              <a:spcAft>
                <a:spcPts val="100"/>
              </a:spcAft>
            </a:pPr>
            <a:r>
              <a:rPr lang="en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questions so far?</a:t>
            </a:r>
            <a:endParaRPr lang="en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668173"/>
            <a:ext cx="5174125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Recap:</a:t>
            </a:r>
            <a:br>
              <a:rPr lang="en" sz="4000" dirty="0"/>
            </a:br>
            <a:r>
              <a:rPr lang="en" sz="4000" dirty="0"/>
              <a:t>Transformers and BERT</a:t>
            </a:r>
            <a:endParaRPr sz="40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033137" y="11519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64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2A10C1-4D08-4CB6-A54F-212BC6071CA9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602;p42">
                <a:extLst>
                  <a:ext uri="{FF2B5EF4-FFF2-40B4-BE49-F238E27FC236}">
                    <a16:creationId xmlns:a16="http://schemas.microsoft.com/office/drawing/2014/main" id="{AEFCDC27-F67B-4C1E-BB53-704FB88A3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74" y="950914"/>
                <a:ext cx="8066075" cy="34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algn="l"/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Simple neural network making use of attention</a:t>
                </a:r>
              </a:p>
              <a:p>
                <a:pPr algn="l"/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Given a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{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𝑆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attention basically indicates the importance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’s neighborhood</a:t>
                </a:r>
              </a:p>
              <a:p>
                <a:pPr algn="l"/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Transformers use multi-head-attention to represent various latent spaces</a:t>
                </a:r>
              </a:p>
              <a:p>
                <a:pPr algn="l"/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BERT makes use of this mechanism by employing multiple layers of self-attentive transformer units</a:t>
                </a:r>
              </a:p>
            </p:txBody>
          </p:sp>
        </mc:Choice>
        <mc:Fallback xmlns="">
          <p:sp>
            <p:nvSpPr>
              <p:cNvPr id="90" name="Google Shape;602;p42">
                <a:extLst>
                  <a:ext uri="{FF2B5EF4-FFF2-40B4-BE49-F238E27FC236}">
                    <a16:creationId xmlns:a16="http://schemas.microsoft.com/office/drawing/2014/main" id="{AEFCDC27-F67B-4C1E-BB53-704FB88A3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4" y="950914"/>
                <a:ext cx="8066075" cy="3492500"/>
              </a:xfrm>
              <a:prstGeom prst="rect">
                <a:avLst/>
              </a:prstGeom>
              <a:blipFill>
                <a:blip r:embed="rId3"/>
                <a:stretch>
                  <a:fillRect r="-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Google Shape;600;p42">
            <a:extLst>
              <a:ext uri="{FF2B5EF4-FFF2-40B4-BE49-F238E27FC236}">
                <a16:creationId xmlns:a16="http://schemas.microsoft.com/office/drawing/2014/main" id="{B1BA1FC3-E98F-4804-857F-C1536E6B363D}"/>
              </a:ext>
            </a:extLst>
          </p:cNvPr>
          <p:cNvSpPr txBox="1">
            <a:spLocks/>
          </p:cNvSpPr>
          <p:nvPr/>
        </p:nvSpPr>
        <p:spPr>
          <a:xfrm>
            <a:off x="2845761" y="-85236"/>
            <a:ext cx="3450900" cy="9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200" dirty="0"/>
              <a:t>Recap:</a:t>
            </a:r>
          </a:p>
          <a:p>
            <a:r>
              <a:rPr lang="en-US" sz="2200" dirty="0"/>
              <a:t>Transformers and BERT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4A0E3-E803-45F8-8D74-22AF5CD6690B}"/>
              </a:ext>
            </a:extLst>
          </p:cNvPr>
          <p:cNvSpPr/>
          <p:nvPr/>
        </p:nvSpPr>
        <p:spPr>
          <a:xfrm>
            <a:off x="9047816" y="-85236"/>
            <a:ext cx="1472540" cy="384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980F5-12A1-464D-9D29-A8A5F94A4A33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462;p30">
            <a:extLst>
              <a:ext uri="{FF2B5EF4-FFF2-40B4-BE49-F238E27FC236}">
                <a16:creationId xmlns:a16="http://schemas.microsoft.com/office/drawing/2014/main" id="{52AD2366-7F04-414E-B62C-5B888C4598AE}"/>
              </a:ext>
            </a:extLst>
          </p:cNvPr>
          <p:cNvSpPr txBox="1">
            <a:spLocks/>
          </p:cNvSpPr>
          <p:nvPr/>
        </p:nvSpPr>
        <p:spPr>
          <a:xfrm>
            <a:off x="678450" y="1172849"/>
            <a:ext cx="7787100" cy="20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      BERT</a:t>
            </a:r>
          </a:p>
        </p:txBody>
      </p:sp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2759104" y="1173707"/>
            <a:ext cx="1806366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Tiny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6BA736-0064-4B33-9FA1-0BE84AAF9E39}"/>
              </a:ext>
            </a:extLst>
          </p:cNvPr>
          <p:cNvGrpSpPr/>
          <p:nvPr/>
        </p:nvGrpSpPr>
        <p:grpSpPr>
          <a:xfrm>
            <a:off x="4220632" y="3997924"/>
            <a:ext cx="952587" cy="1145576"/>
            <a:chOff x="661600" y="-155122"/>
            <a:chExt cx="2413094" cy="352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B20D87-6C45-4A89-8CBD-7885B22AB392}"/>
                </a:ext>
              </a:extLst>
            </p:cNvPr>
            <p:cNvGrpSpPr/>
            <p:nvPr/>
          </p:nvGrpSpPr>
          <p:grpSpPr>
            <a:xfrm rot="20930386">
              <a:off x="726206" y="-155122"/>
              <a:ext cx="1281033" cy="2963846"/>
              <a:chOff x="5425430" y="1489383"/>
              <a:chExt cx="1281033" cy="296384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07A9B2A-E755-44F3-925A-BAEDA7E504AC}"/>
                  </a:ext>
                </a:extLst>
              </p:cNvPr>
              <p:cNvSpPr/>
              <p:nvPr/>
            </p:nvSpPr>
            <p:spPr>
              <a:xfrm rot="355968">
                <a:off x="5425430" y="2829778"/>
                <a:ext cx="282543" cy="480971"/>
              </a:xfrm>
              <a:prstGeom prst="ellipse">
                <a:avLst/>
              </a:prstGeom>
              <a:solidFill>
                <a:srgbClr val="FFDF1B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F2C49B-F4B5-403A-BF1A-658619368BE8}"/>
                  </a:ext>
                </a:extLst>
              </p:cNvPr>
              <p:cNvSpPr/>
              <p:nvPr/>
            </p:nvSpPr>
            <p:spPr>
              <a:xfrm rot="355968">
                <a:off x="6476920" y="3005826"/>
                <a:ext cx="229543" cy="480971"/>
              </a:xfrm>
              <a:prstGeom prst="ellipse">
                <a:avLst/>
              </a:prstGeom>
              <a:solidFill>
                <a:srgbClr val="FFDF1B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79C90E-4E74-45A4-A591-87A50DF49058}"/>
                  </a:ext>
                </a:extLst>
              </p:cNvPr>
              <p:cNvSpPr/>
              <p:nvPr/>
            </p:nvSpPr>
            <p:spPr>
              <a:xfrm rot="355968">
                <a:off x="5558200" y="1975727"/>
                <a:ext cx="1015643" cy="2468913"/>
              </a:xfrm>
              <a:prstGeom prst="ellipse">
                <a:avLst/>
              </a:prstGeom>
              <a:solidFill>
                <a:srgbClr val="FFD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3DB6F5-CBD9-4DF8-A6D1-49FCA67B7997}"/>
                  </a:ext>
                </a:extLst>
              </p:cNvPr>
              <p:cNvSpPr/>
              <p:nvPr/>
            </p:nvSpPr>
            <p:spPr>
              <a:xfrm rot="355968">
                <a:off x="5561486" y="1984316"/>
                <a:ext cx="1015643" cy="2468913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2161241-FE00-4AC4-B8E6-3D5CC09867C5}"/>
                  </a:ext>
                </a:extLst>
              </p:cNvPr>
              <p:cNvSpPr/>
              <p:nvPr/>
            </p:nvSpPr>
            <p:spPr>
              <a:xfrm rot="355968">
                <a:off x="6157368" y="2750463"/>
                <a:ext cx="282543" cy="34710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CC505B1-20D5-4C81-87BC-77779C4F4F4F}"/>
                  </a:ext>
                </a:extLst>
              </p:cNvPr>
              <p:cNvSpPr/>
              <p:nvPr/>
            </p:nvSpPr>
            <p:spPr>
              <a:xfrm rot="355968">
                <a:off x="5766693" y="2690040"/>
                <a:ext cx="282543" cy="34710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18F903-39D0-4E9B-97E9-1E3CC015C3F6}"/>
                  </a:ext>
                </a:extLst>
              </p:cNvPr>
              <p:cNvSpPr/>
              <p:nvPr/>
            </p:nvSpPr>
            <p:spPr>
              <a:xfrm rot="355968">
                <a:off x="5857233" y="2954988"/>
                <a:ext cx="386259" cy="600170"/>
              </a:xfrm>
              <a:prstGeom prst="ellipse">
                <a:avLst/>
              </a:prstGeom>
              <a:solidFill>
                <a:srgbClr val="F9A539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1DA1897-F313-46D3-8EA5-C313E1E207B2}"/>
                  </a:ext>
                </a:extLst>
              </p:cNvPr>
              <p:cNvSpPr/>
              <p:nvPr/>
            </p:nvSpPr>
            <p:spPr>
              <a:xfrm rot="355968">
                <a:off x="6218156" y="2849853"/>
                <a:ext cx="147626" cy="1813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F7FC50EB-00E7-4303-AAE5-3E1998E970D1}"/>
                  </a:ext>
                </a:extLst>
              </p:cNvPr>
              <p:cNvSpPr/>
              <p:nvPr/>
            </p:nvSpPr>
            <p:spPr>
              <a:xfrm rot="10800000">
                <a:off x="5601871" y="3312171"/>
                <a:ext cx="1033850" cy="276506"/>
              </a:xfrm>
              <a:prstGeom prst="arc">
                <a:avLst>
                  <a:gd name="adj1" fmla="val 11586261"/>
                  <a:gd name="adj2" fmla="val 0"/>
                </a:avLst>
              </a:prstGeom>
              <a:ln w="158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373A55-A947-4563-9779-F9943F8B7887}"/>
                  </a:ext>
                </a:extLst>
              </p:cNvPr>
              <p:cNvGrpSpPr/>
              <p:nvPr/>
            </p:nvGrpSpPr>
            <p:grpSpPr>
              <a:xfrm>
                <a:off x="5881699" y="1489383"/>
                <a:ext cx="682152" cy="687790"/>
                <a:chOff x="2304792" y="738477"/>
                <a:chExt cx="330281" cy="27107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B59F26B-B7BB-4DC0-BB11-8E02CB576930}"/>
                    </a:ext>
                  </a:extLst>
                </p:cNvPr>
                <p:cNvGrpSpPr/>
                <p:nvPr/>
              </p:nvGrpSpPr>
              <p:grpSpPr>
                <a:xfrm>
                  <a:off x="2304792" y="738477"/>
                  <a:ext cx="153003" cy="245365"/>
                  <a:chOff x="2270628" y="706658"/>
                  <a:chExt cx="153003" cy="283440"/>
                </a:xfrm>
              </p:grpSpPr>
              <p:sp>
                <p:nvSpPr>
                  <p:cNvPr id="87" name="Isosceles Triangle 86">
                    <a:extLst>
                      <a:ext uri="{FF2B5EF4-FFF2-40B4-BE49-F238E27FC236}">
                        <a16:creationId xmlns:a16="http://schemas.microsoft.com/office/drawing/2014/main" id="{2AB386A4-B76B-48FD-A4F7-DCC0A68FF992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270628" y="7281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Isosceles Triangle 87">
                    <a:extLst>
                      <a:ext uri="{FF2B5EF4-FFF2-40B4-BE49-F238E27FC236}">
                        <a16:creationId xmlns:a16="http://schemas.microsoft.com/office/drawing/2014/main" id="{4753B748-BC80-4FF3-ACEB-CE1C530928C8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341161" y="7066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Isosceles Triangle 88">
                    <a:extLst>
                      <a:ext uri="{FF2B5EF4-FFF2-40B4-BE49-F238E27FC236}">
                        <a16:creationId xmlns:a16="http://schemas.microsoft.com/office/drawing/2014/main" id="{7A67A533-3FC8-4EAE-83A0-713D2DBBC9A5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305934" y="752794"/>
                    <a:ext cx="82470" cy="19342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B601697-534C-4A99-83C7-CB6D87B0AA6E}"/>
                    </a:ext>
                  </a:extLst>
                </p:cNvPr>
                <p:cNvGrpSpPr/>
                <p:nvPr/>
              </p:nvGrpSpPr>
              <p:grpSpPr>
                <a:xfrm rot="1323665">
                  <a:off x="2387523" y="750426"/>
                  <a:ext cx="153003" cy="224661"/>
                  <a:chOff x="2423028" y="838265"/>
                  <a:chExt cx="153003" cy="304233"/>
                </a:xfrm>
              </p:grpSpPr>
              <p:sp>
                <p:nvSpPr>
                  <p:cNvPr id="84" name="Isosceles Triangle 83">
                    <a:extLst>
                      <a:ext uri="{FF2B5EF4-FFF2-40B4-BE49-F238E27FC236}">
                        <a16:creationId xmlns:a16="http://schemas.microsoft.com/office/drawing/2014/main" id="{EC6FABC9-EC75-41CA-B11E-D1BFAC767BF9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Isosceles Triangle 84">
                    <a:extLst>
                      <a:ext uri="{FF2B5EF4-FFF2-40B4-BE49-F238E27FC236}">
                        <a16:creationId xmlns:a16="http://schemas.microsoft.com/office/drawing/2014/main" id="{6E8BBA72-D77D-49D1-B2E9-35C4654941F7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Isosceles Triangle 85">
                    <a:extLst>
                      <a:ext uri="{FF2B5EF4-FFF2-40B4-BE49-F238E27FC236}">
                        <a16:creationId xmlns:a16="http://schemas.microsoft.com/office/drawing/2014/main" id="{3779CF41-3D10-499B-B9FC-6CEB036B183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5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054DEA5-A9B5-407B-9C5E-FA864A3B7654}"/>
                    </a:ext>
                  </a:extLst>
                </p:cNvPr>
                <p:cNvGrpSpPr/>
                <p:nvPr/>
              </p:nvGrpSpPr>
              <p:grpSpPr>
                <a:xfrm rot="2599983">
                  <a:off x="2482070" y="767220"/>
                  <a:ext cx="153003" cy="224660"/>
                  <a:chOff x="2423028" y="838266"/>
                  <a:chExt cx="153003" cy="304232"/>
                </a:xfrm>
              </p:grpSpPr>
              <p:sp>
                <p:nvSpPr>
                  <p:cNvPr id="81" name="Isosceles Triangle 80">
                    <a:extLst>
                      <a:ext uri="{FF2B5EF4-FFF2-40B4-BE49-F238E27FC236}">
                        <a16:creationId xmlns:a16="http://schemas.microsoft.com/office/drawing/2014/main" id="{A2A4FD4E-3BE1-4322-AECC-777E5C4B862B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>
                    <a:extLst>
                      <a:ext uri="{FF2B5EF4-FFF2-40B4-BE49-F238E27FC236}">
                        <a16:creationId xmlns:a16="http://schemas.microsoft.com/office/drawing/2014/main" id="{E90EE66B-6B85-48A1-8217-D94B7AD18425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Isosceles Triangle 82">
                    <a:extLst>
                      <a:ext uri="{FF2B5EF4-FFF2-40B4-BE49-F238E27FC236}">
                        <a16:creationId xmlns:a16="http://schemas.microsoft.com/office/drawing/2014/main" id="{B40C434B-F5F2-45F3-8C71-76BBE16DE27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6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Cloud 79">
                  <a:extLst>
                    <a:ext uri="{FF2B5EF4-FFF2-40B4-BE49-F238E27FC236}">
                      <a16:creationId xmlns:a16="http://schemas.microsoft.com/office/drawing/2014/main" id="{4D91224D-6B40-4E0F-A65B-F97FEE908E61}"/>
                    </a:ext>
                  </a:extLst>
                </p:cNvPr>
                <p:cNvSpPr/>
                <p:nvPr/>
              </p:nvSpPr>
              <p:spPr>
                <a:xfrm rot="332767">
                  <a:off x="2350743" y="883130"/>
                  <a:ext cx="223974" cy="126420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01116B6-4010-44E1-9526-38185EF97A43}"/>
                  </a:ext>
                </a:extLst>
              </p:cNvPr>
              <p:cNvSpPr/>
              <p:nvPr/>
            </p:nvSpPr>
            <p:spPr>
              <a:xfrm rot="355968">
                <a:off x="5830129" y="2784107"/>
                <a:ext cx="147626" cy="1813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8FAA44-694E-4FE4-88CC-CC15EF919299}"/>
                  </a:ext>
                </a:extLst>
              </p:cNvPr>
              <p:cNvGrpSpPr/>
              <p:nvPr/>
            </p:nvGrpSpPr>
            <p:grpSpPr>
              <a:xfrm rot="458325">
                <a:off x="5797673" y="2522548"/>
                <a:ext cx="689523" cy="123057"/>
                <a:chOff x="2083339" y="1534549"/>
                <a:chExt cx="307960" cy="45720"/>
              </a:xfrm>
            </p:grpSpPr>
            <p:sp>
              <p:nvSpPr>
                <p:cNvPr id="74" name="Cloud 73">
                  <a:extLst>
                    <a:ext uri="{FF2B5EF4-FFF2-40B4-BE49-F238E27FC236}">
                      <a16:creationId xmlns:a16="http://schemas.microsoft.com/office/drawing/2014/main" id="{2549626B-3FE0-47E8-8824-F99F295DAD26}"/>
                    </a:ext>
                  </a:extLst>
                </p:cNvPr>
                <p:cNvSpPr/>
                <p:nvPr/>
              </p:nvSpPr>
              <p:spPr>
                <a:xfrm rot="11130068">
                  <a:off x="2083339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loud 74">
                  <a:extLst>
                    <a:ext uri="{FF2B5EF4-FFF2-40B4-BE49-F238E27FC236}">
                      <a16:creationId xmlns:a16="http://schemas.microsoft.com/office/drawing/2014/main" id="{16942CA9-113A-48F0-837D-410CF9E3923E}"/>
                    </a:ext>
                  </a:extLst>
                </p:cNvPr>
                <p:cNvSpPr/>
                <p:nvPr/>
              </p:nvSpPr>
              <p:spPr>
                <a:xfrm rot="11130068">
                  <a:off x="2171415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loud 75">
                  <a:extLst>
                    <a:ext uri="{FF2B5EF4-FFF2-40B4-BE49-F238E27FC236}">
                      <a16:creationId xmlns:a16="http://schemas.microsoft.com/office/drawing/2014/main" id="{74C51027-9F9D-4E36-A09E-094CA2E806D3}"/>
                    </a:ext>
                  </a:extLst>
                </p:cNvPr>
                <p:cNvSpPr/>
                <p:nvPr/>
              </p:nvSpPr>
              <p:spPr>
                <a:xfrm rot="11130068">
                  <a:off x="2242724" y="1534549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Google Shape;1018;p32">
              <a:extLst>
                <a:ext uri="{FF2B5EF4-FFF2-40B4-BE49-F238E27FC236}">
                  <a16:creationId xmlns:a16="http://schemas.microsoft.com/office/drawing/2014/main" id="{27EED2AE-5166-4CB0-ABB8-3C0BEFCE0C1E}"/>
                </a:ext>
              </a:extLst>
            </p:cNvPr>
            <p:cNvSpPr/>
            <p:nvPr/>
          </p:nvSpPr>
          <p:spPr>
            <a:xfrm>
              <a:off x="1778700" y="1591000"/>
              <a:ext cx="1295994" cy="1218965"/>
            </a:xfrm>
            <a:custGeom>
              <a:avLst/>
              <a:gdLst/>
              <a:ahLst/>
              <a:cxnLst/>
              <a:rect l="l" t="t" r="r" b="b"/>
              <a:pathLst>
                <a:path w="90534" h="85153" extrusionOk="0">
                  <a:moveTo>
                    <a:pt x="77928" y="1"/>
                  </a:moveTo>
                  <a:cubicBezTo>
                    <a:pt x="75146" y="1"/>
                    <a:pt x="71242" y="708"/>
                    <a:pt x="65676" y="2241"/>
                  </a:cubicBezTo>
                  <a:cubicBezTo>
                    <a:pt x="57290" y="4541"/>
                    <a:pt x="60130" y="2079"/>
                    <a:pt x="59454" y="19309"/>
                  </a:cubicBezTo>
                  <a:cubicBezTo>
                    <a:pt x="58430" y="44824"/>
                    <a:pt x="28801" y="50057"/>
                    <a:pt x="4092" y="50057"/>
                  </a:cubicBezTo>
                  <a:cubicBezTo>
                    <a:pt x="2711" y="50057"/>
                    <a:pt x="1345" y="50040"/>
                    <a:pt x="0" y="50010"/>
                  </a:cubicBezTo>
                  <a:lnTo>
                    <a:pt x="0" y="50010"/>
                  </a:lnTo>
                  <a:lnTo>
                    <a:pt x="20963" y="84931"/>
                  </a:lnTo>
                  <a:cubicBezTo>
                    <a:pt x="22628" y="85080"/>
                    <a:pt x="24325" y="85152"/>
                    <a:pt x="26044" y="85152"/>
                  </a:cubicBezTo>
                  <a:cubicBezTo>
                    <a:pt x="42760" y="85152"/>
                    <a:pt x="61541" y="78287"/>
                    <a:pt x="72627" y="67863"/>
                  </a:cubicBezTo>
                  <a:cubicBezTo>
                    <a:pt x="90534" y="51092"/>
                    <a:pt x="89749" y="25152"/>
                    <a:pt x="85854" y="9599"/>
                  </a:cubicBezTo>
                  <a:cubicBezTo>
                    <a:pt x="84782" y="3676"/>
                    <a:pt x="84273" y="1"/>
                    <a:pt x="77928" y="1"/>
                  </a:cubicBezTo>
                  <a:close/>
                </a:path>
              </a:pathLst>
            </a:custGeom>
            <a:solidFill>
              <a:schemeClr val="dk2"/>
            </a:solidFill>
            <a:ln w="158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9;p32">
              <a:extLst>
                <a:ext uri="{FF2B5EF4-FFF2-40B4-BE49-F238E27FC236}">
                  <a16:creationId xmlns:a16="http://schemas.microsoft.com/office/drawing/2014/main" id="{BFBC98F0-4924-4177-A5E7-680ACF4C13FD}"/>
                </a:ext>
              </a:extLst>
            </p:cNvPr>
            <p:cNvSpPr/>
            <p:nvPr/>
          </p:nvSpPr>
          <p:spPr>
            <a:xfrm>
              <a:off x="661600" y="2284805"/>
              <a:ext cx="1669659" cy="1076860"/>
            </a:xfrm>
            <a:custGeom>
              <a:avLst/>
              <a:gdLst/>
              <a:ahLst/>
              <a:cxnLst/>
              <a:rect l="l" t="t" r="r" b="b"/>
              <a:pathLst>
                <a:path w="116637" h="75226" extrusionOk="0">
                  <a:moveTo>
                    <a:pt x="66591" y="1"/>
                  </a:moveTo>
                  <a:cubicBezTo>
                    <a:pt x="65028" y="1"/>
                    <a:pt x="63416" y="54"/>
                    <a:pt x="61754" y="164"/>
                  </a:cubicBezTo>
                  <a:cubicBezTo>
                    <a:pt x="18313" y="3193"/>
                    <a:pt x="2218" y="18341"/>
                    <a:pt x="0" y="75225"/>
                  </a:cubicBezTo>
                  <a:lnTo>
                    <a:pt x="116636" y="75225"/>
                  </a:lnTo>
                  <a:cubicBezTo>
                    <a:pt x="115410" y="38971"/>
                    <a:pt x="108752" y="1"/>
                    <a:pt x="66591" y="1"/>
                  </a:cubicBezTo>
                  <a:close/>
                </a:path>
              </a:pathLst>
            </a:custGeom>
            <a:solidFill>
              <a:schemeClr val="dk2"/>
            </a:solidFill>
            <a:ln w="158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0;p32">
              <a:extLst>
                <a:ext uri="{FF2B5EF4-FFF2-40B4-BE49-F238E27FC236}">
                  <a16:creationId xmlns:a16="http://schemas.microsoft.com/office/drawing/2014/main" id="{4D37E1E0-F6D6-471A-9509-9CC85F485F60}"/>
                </a:ext>
              </a:extLst>
            </p:cNvPr>
            <p:cNvSpPr/>
            <p:nvPr/>
          </p:nvSpPr>
          <p:spPr>
            <a:xfrm>
              <a:off x="1065933" y="2217212"/>
              <a:ext cx="862245" cy="333426"/>
            </a:xfrm>
            <a:custGeom>
              <a:avLst/>
              <a:gdLst/>
              <a:ahLst/>
              <a:cxnLst/>
              <a:rect l="l" t="t" r="r" b="b"/>
              <a:pathLst>
                <a:path w="53977" h="22942" extrusionOk="0">
                  <a:moveTo>
                    <a:pt x="48864" y="1"/>
                  </a:moveTo>
                  <a:lnTo>
                    <a:pt x="2448" y="8278"/>
                  </a:lnTo>
                  <a:cubicBezTo>
                    <a:pt x="1" y="17563"/>
                    <a:pt x="6309" y="22941"/>
                    <a:pt x="13996" y="22941"/>
                  </a:cubicBezTo>
                  <a:cubicBezTo>
                    <a:pt x="14549" y="22941"/>
                    <a:pt x="15110" y="22914"/>
                    <a:pt x="15675" y="22857"/>
                  </a:cubicBezTo>
                  <a:cubicBezTo>
                    <a:pt x="21788" y="21911"/>
                    <a:pt x="28794" y="18340"/>
                    <a:pt x="27171" y="9901"/>
                  </a:cubicBezTo>
                  <a:lnTo>
                    <a:pt x="27171" y="9901"/>
                  </a:lnTo>
                  <a:cubicBezTo>
                    <a:pt x="29816" y="14865"/>
                    <a:pt x="33736" y="17002"/>
                    <a:pt x="38369" y="17002"/>
                  </a:cubicBezTo>
                  <a:cubicBezTo>
                    <a:pt x="40652" y="17002"/>
                    <a:pt x="43109" y="16483"/>
                    <a:pt x="45673" y="15527"/>
                  </a:cubicBezTo>
                  <a:cubicBezTo>
                    <a:pt x="53977" y="12416"/>
                    <a:pt x="53436" y="2733"/>
                    <a:pt x="4886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1;p32">
              <a:extLst>
                <a:ext uri="{FF2B5EF4-FFF2-40B4-BE49-F238E27FC236}">
                  <a16:creationId xmlns:a16="http://schemas.microsoft.com/office/drawing/2014/main" id="{EF2EF16F-6A3C-46BC-9FC4-DAB2386DA647}"/>
                </a:ext>
              </a:extLst>
            </p:cNvPr>
            <p:cNvSpPr/>
            <p:nvPr/>
          </p:nvSpPr>
          <p:spPr>
            <a:xfrm>
              <a:off x="1089074" y="2968189"/>
              <a:ext cx="48342" cy="406245"/>
            </a:xfrm>
            <a:custGeom>
              <a:avLst/>
              <a:gdLst/>
              <a:ahLst/>
              <a:cxnLst/>
              <a:rect l="l" t="t" r="r" b="b"/>
              <a:pathLst>
                <a:path w="3377" h="28379" extrusionOk="0">
                  <a:moveTo>
                    <a:pt x="2245" y="1"/>
                  </a:moveTo>
                  <a:cubicBezTo>
                    <a:pt x="1885" y="1"/>
                    <a:pt x="1548" y="204"/>
                    <a:pt x="1461" y="680"/>
                  </a:cubicBezTo>
                  <a:cubicBezTo>
                    <a:pt x="1" y="9553"/>
                    <a:pt x="1" y="18533"/>
                    <a:pt x="1" y="27486"/>
                  </a:cubicBezTo>
                  <a:cubicBezTo>
                    <a:pt x="1" y="28081"/>
                    <a:pt x="467" y="28379"/>
                    <a:pt x="934" y="28379"/>
                  </a:cubicBezTo>
                  <a:cubicBezTo>
                    <a:pt x="1400" y="28379"/>
                    <a:pt x="1867" y="28081"/>
                    <a:pt x="1867" y="27486"/>
                  </a:cubicBezTo>
                  <a:cubicBezTo>
                    <a:pt x="1867" y="18668"/>
                    <a:pt x="1840" y="9877"/>
                    <a:pt x="3247" y="1140"/>
                  </a:cubicBezTo>
                  <a:cubicBezTo>
                    <a:pt x="3376" y="459"/>
                    <a:pt x="2786" y="1"/>
                    <a:pt x="2245" y="1"/>
                  </a:cubicBezTo>
                  <a:close/>
                </a:path>
              </a:pathLst>
            </a:custGeom>
            <a:solidFill>
              <a:srgbClr val="422C46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2;p32">
              <a:extLst>
                <a:ext uri="{FF2B5EF4-FFF2-40B4-BE49-F238E27FC236}">
                  <a16:creationId xmlns:a16="http://schemas.microsoft.com/office/drawing/2014/main" id="{F7E8B08A-A051-4D11-B26A-A8FA4B53969C}"/>
                </a:ext>
              </a:extLst>
            </p:cNvPr>
            <p:cNvSpPr/>
            <p:nvPr/>
          </p:nvSpPr>
          <p:spPr>
            <a:xfrm>
              <a:off x="2538397" y="1155180"/>
              <a:ext cx="481113" cy="485722"/>
            </a:xfrm>
            <a:custGeom>
              <a:avLst/>
              <a:gdLst/>
              <a:ahLst/>
              <a:cxnLst/>
              <a:rect l="l" t="t" r="r" b="b"/>
              <a:pathLst>
                <a:path w="33609" h="33931" extrusionOk="0">
                  <a:moveTo>
                    <a:pt x="15500" y="1"/>
                  </a:moveTo>
                  <a:cubicBezTo>
                    <a:pt x="15446" y="1"/>
                    <a:pt x="15392" y="4"/>
                    <a:pt x="15337" y="11"/>
                  </a:cubicBezTo>
                  <a:cubicBezTo>
                    <a:pt x="12903" y="768"/>
                    <a:pt x="12443" y="6584"/>
                    <a:pt x="13363" y="13319"/>
                  </a:cubicBezTo>
                  <a:cubicBezTo>
                    <a:pt x="11718" y="8149"/>
                    <a:pt x="8914" y="3156"/>
                    <a:pt x="6702" y="3156"/>
                  </a:cubicBezTo>
                  <a:cubicBezTo>
                    <a:pt x="6622" y="3156"/>
                    <a:pt x="6543" y="3163"/>
                    <a:pt x="6465" y="3176"/>
                  </a:cubicBezTo>
                  <a:cubicBezTo>
                    <a:pt x="2949" y="5069"/>
                    <a:pt x="7033" y="14158"/>
                    <a:pt x="8548" y="20974"/>
                  </a:cubicBezTo>
                  <a:cubicBezTo>
                    <a:pt x="6870" y="19295"/>
                    <a:pt x="4784" y="17503"/>
                    <a:pt x="3112" y="17503"/>
                  </a:cubicBezTo>
                  <a:cubicBezTo>
                    <a:pt x="2629" y="17503"/>
                    <a:pt x="2180" y="17653"/>
                    <a:pt x="1786" y="17999"/>
                  </a:cubicBezTo>
                  <a:cubicBezTo>
                    <a:pt x="1" y="22732"/>
                    <a:pt x="7006" y="32064"/>
                    <a:pt x="13687" y="33931"/>
                  </a:cubicBezTo>
                  <a:lnTo>
                    <a:pt x="22776" y="33498"/>
                  </a:lnTo>
                  <a:cubicBezTo>
                    <a:pt x="30323" y="31631"/>
                    <a:pt x="30485" y="24923"/>
                    <a:pt x="32595" y="15672"/>
                  </a:cubicBezTo>
                  <a:cubicBezTo>
                    <a:pt x="33608" y="11161"/>
                    <a:pt x="33318" y="7440"/>
                    <a:pt x="31598" y="7440"/>
                  </a:cubicBezTo>
                  <a:cubicBezTo>
                    <a:pt x="30472" y="7440"/>
                    <a:pt x="28733" y="9035"/>
                    <a:pt x="26346" y="13049"/>
                  </a:cubicBezTo>
                  <a:cubicBezTo>
                    <a:pt x="26752" y="9749"/>
                    <a:pt x="26969" y="1688"/>
                    <a:pt x="24724" y="1201"/>
                  </a:cubicBezTo>
                  <a:cubicBezTo>
                    <a:pt x="24715" y="1201"/>
                    <a:pt x="24706" y="1201"/>
                    <a:pt x="24697" y="1201"/>
                  </a:cubicBezTo>
                  <a:cubicBezTo>
                    <a:pt x="21951" y="1201"/>
                    <a:pt x="19854" y="9461"/>
                    <a:pt x="19746" y="12562"/>
                  </a:cubicBezTo>
                  <a:cubicBezTo>
                    <a:pt x="19482" y="7136"/>
                    <a:pt x="17948" y="1"/>
                    <a:pt x="15500" y="1"/>
                  </a:cubicBezTo>
                  <a:close/>
                </a:path>
              </a:pathLst>
            </a:custGeom>
            <a:solidFill>
              <a:srgbClr val="FFDF1B"/>
            </a:solidFill>
            <a:ln w="127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3;p32">
              <a:extLst>
                <a:ext uri="{FF2B5EF4-FFF2-40B4-BE49-F238E27FC236}">
                  <a16:creationId xmlns:a16="http://schemas.microsoft.com/office/drawing/2014/main" id="{95EB438F-CBCC-4BDA-A191-B3BD32FB7F2B}"/>
                </a:ext>
              </a:extLst>
            </p:cNvPr>
            <p:cNvSpPr/>
            <p:nvPr/>
          </p:nvSpPr>
          <p:spPr>
            <a:xfrm>
              <a:off x="2611961" y="1549644"/>
              <a:ext cx="408521" cy="141776"/>
            </a:xfrm>
            <a:custGeom>
              <a:avLst/>
              <a:gdLst/>
              <a:ahLst/>
              <a:cxnLst/>
              <a:rect l="l" t="t" r="r" b="b"/>
              <a:pathLst>
                <a:path w="28538" h="9904" extrusionOk="0">
                  <a:moveTo>
                    <a:pt x="25190" y="1"/>
                  </a:moveTo>
                  <a:cubicBezTo>
                    <a:pt x="24706" y="1"/>
                    <a:pt x="24225" y="125"/>
                    <a:pt x="23804" y="397"/>
                  </a:cubicBezTo>
                  <a:cubicBezTo>
                    <a:pt x="19633" y="3127"/>
                    <a:pt x="14891" y="4236"/>
                    <a:pt x="10052" y="4236"/>
                  </a:cubicBezTo>
                  <a:cubicBezTo>
                    <a:pt x="7987" y="4236"/>
                    <a:pt x="5905" y="4034"/>
                    <a:pt x="3842" y="3670"/>
                  </a:cubicBezTo>
                  <a:cubicBezTo>
                    <a:pt x="3625" y="3631"/>
                    <a:pt x="3407" y="3612"/>
                    <a:pt x="3192" y="3612"/>
                  </a:cubicBezTo>
                  <a:cubicBezTo>
                    <a:pt x="1901" y="3612"/>
                    <a:pt x="696" y="4304"/>
                    <a:pt x="326" y="5671"/>
                  </a:cubicBezTo>
                  <a:cubicBezTo>
                    <a:pt x="1" y="7024"/>
                    <a:pt x="839" y="8917"/>
                    <a:pt x="2354" y="9188"/>
                  </a:cubicBezTo>
                  <a:cubicBezTo>
                    <a:pt x="4917" y="9645"/>
                    <a:pt x="7524" y="9903"/>
                    <a:pt x="10115" y="9903"/>
                  </a:cubicBezTo>
                  <a:cubicBezTo>
                    <a:pt x="15946" y="9903"/>
                    <a:pt x="21698" y="8597"/>
                    <a:pt x="26698" y="5320"/>
                  </a:cubicBezTo>
                  <a:cubicBezTo>
                    <a:pt x="27997" y="4481"/>
                    <a:pt x="28538" y="2804"/>
                    <a:pt x="27726" y="1398"/>
                  </a:cubicBezTo>
                  <a:cubicBezTo>
                    <a:pt x="27215" y="539"/>
                    <a:pt x="26197" y="1"/>
                    <a:pt x="2519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8;p32">
              <a:extLst>
                <a:ext uri="{FF2B5EF4-FFF2-40B4-BE49-F238E27FC236}">
                  <a16:creationId xmlns:a16="http://schemas.microsoft.com/office/drawing/2014/main" id="{CBCD4220-AB87-47BD-AB9D-F979CC5CC55F}"/>
                </a:ext>
              </a:extLst>
            </p:cNvPr>
            <p:cNvSpPr/>
            <p:nvPr/>
          </p:nvSpPr>
          <p:spPr>
            <a:xfrm>
              <a:off x="1003886" y="2644927"/>
              <a:ext cx="38736" cy="119273"/>
            </a:xfrm>
            <a:custGeom>
              <a:avLst/>
              <a:gdLst/>
              <a:ahLst/>
              <a:cxnLst/>
              <a:rect l="l" t="t" r="r" b="b"/>
              <a:pathLst>
                <a:path w="2706" h="8332" extrusionOk="0">
                  <a:moveTo>
                    <a:pt x="893" y="0"/>
                  </a:moveTo>
                  <a:cubicBezTo>
                    <a:pt x="515" y="812"/>
                    <a:pt x="298" y="1488"/>
                    <a:pt x="190" y="2110"/>
                  </a:cubicBezTo>
                  <a:cubicBezTo>
                    <a:pt x="55" y="2840"/>
                    <a:pt x="1" y="3517"/>
                    <a:pt x="55" y="4193"/>
                  </a:cubicBezTo>
                  <a:cubicBezTo>
                    <a:pt x="82" y="4869"/>
                    <a:pt x="190" y="5572"/>
                    <a:pt x="379" y="6248"/>
                  </a:cubicBezTo>
                  <a:cubicBezTo>
                    <a:pt x="596" y="6952"/>
                    <a:pt x="893" y="7628"/>
                    <a:pt x="1434" y="8331"/>
                  </a:cubicBezTo>
                  <a:cubicBezTo>
                    <a:pt x="1975" y="7628"/>
                    <a:pt x="2246" y="6925"/>
                    <a:pt x="2435" y="6221"/>
                  </a:cubicBezTo>
                  <a:cubicBezTo>
                    <a:pt x="2652" y="5491"/>
                    <a:pt x="2706" y="4788"/>
                    <a:pt x="2679" y="4085"/>
                  </a:cubicBezTo>
                  <a:cubicBezTo>
                    <a:pt x="2652" y="3381"/>
                    <a:pt x="2516" y="2651"/>
                    <a:pt x="2246" y="1948"/>
                  </a:cubicBezTo>
                  <a:cubicBezTo>
                    <a:pt x="1975" y="1271"/>
                    <a:pt x="1597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9;p32">
              <a:extLst>
                <a:ext uri="{FF2B5EF4-FFF2-40B4-BE49-F238E27FC236}">
                  <a16:creationId xmlns:a16="http://schemas.microsoft.com/office/drawing/2014/main" id="{7760E186-B178-4EBF-9F06-3934F59F4205}"/>
                </a:ext>
              </a:extLst>
            </p:cNvPr>
            <p:cNvSpPr/>
            <p:nvPr/>
          </p:nvSpPr>
          <p:spPr>
            <a:xfrm>
              <a:off x="1200202" y="2597688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66" y="0"/>
                  </a:moveTo>
                  <a:cubicBezTo>
                    <a:pt x="488" y="812"/>
                    <a:pt x="325" y="1461"/>
                    <a:pt x="163" y="2110"/>
                  </a:cubicBezTo>
                  <a:cubicBezTo>
                    <a:pt x="55" y="2786"/>
                    <a:pt x="1" y="3435"/>
                    <a:pt x="28" y="4058"/>
                  </a:cubicBezTo>
                  <a:cubicBezTo>
                    <a:pt x="55" y="4707"/>
                    <a:pt x="163" y="5356"/>
                    <a:pt x="352" y="6032"/>
                  </a:cubicBezTo>
                  <a:cubicBezTo>
                    <a:pt x="569" y="6681"/>
                    <a:pt x="866" y="7358"/>
                    <a:pt x="1407" y="8034"/>
                  </a:cubicBezTo>
                  <a:cubicBezTo>
                    <a:pt x="1948" y="7358"/>
                    <a:pt x="2219" y="6681"/>
                    <a:pt x="2435" y="6005"/>
                  </a:cubicBezTo>
                  <a:cubicBezTo>
                    <a:pt x="2625" y="5329"/>
                    <a:pt x="2706" y="4598"/>
                    <a:pt x="2652" y="3922"/>
                  </a:cubicBezTo>
                  <a:cubicBezTo>
                    <a:pt x="2625" y="3246"/>
                    <a:pt x="2489" y="2543"/>
                    <a:pt x="2219" y="1867"/>
                  </a:cubicBezTo>
                  <a:cubicBezTo>
                    <a:pt x="1948" y="1190"/>
                    <a:pt x="1543" y="541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0;p32">
              <a:extLst>
                <a:ext uri="{FF2B5EF4-FFF2-40B4-BE49-F238E27FC236}">
                  <a16:creationId xmlns:a16="http://schemas.microsoft.com/office/drawing/2014/main" id="{0BA6F62D-6E6B-4482-845E-C8F95AECB445}"/>
                </a:ext>
              </a:extLst>
            </p:cNvPr>
            <p:cNvSpPr/>
            <p:nvPr/>
          </p:nvSpPr>
          <p:spPr>
            <a:xfrm>
              <a:off x="749881" y="3226904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93" y="0"/>
                  </a:moveTo>
                  <a:cubicBezTo>
                    <a:pt x="514" y="812"/>
                    <a:pt x="352" y="1461"/>
                    <a:pt x="163" y="2110"/>
                  </a:cubicBezTo>
                  <a:cubicBezTo>
                    <a:pt x="82" y="2786"/>
                    <a:pt x="1" y="3435"/>
                    <a:pt x="28" y="4057"/>
                  </a:cubicBezTo>
                  <a:cubicBezTo>
                    <a:pt x="82" y="4707"/>
                    <a:pt x="163" y="5356"/>
                    <a:pt x="379" y="6032"/>
                  </a:cubicBezTo>
                  <a:cubicBezTo>
                    <a:pt x="569" y="6681"/>
                    <a:pt x="893" y="7357"/>
                    <a:pt x="1434" y="8034"/>
                  </a:cubicBezTo>
                  <a:cubicBezTo>
                    <a:pt x="1975" y="7357"/>
                    <a:pt x="2246" y="6681"/>
                    <a:pt x="2435" y="6005"/>
                  </a:cubicBezTo>
                  <a:cubicBezTo>
                    <a:pt x="2651" y="5329"/>
                    <a:pt x="2705" y="4598"/>
                    <a:pt x="2678" y="3922"/>
                  </a:cubicBezTo>
                  <a:cubicBezTo>
                    <a:pt x="2651" y="3246"/>
                    <a:pt x="2516" y="2543"/>
                    <a:pt x="2246" y="1866"/>
                  </a:cubicBezTo>
                  <a:cubicBezTo>
                    <a:pt x="1975" y="1190"/>
                    <a:pt x="1569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1;p32">
              <a:extLst>
                <a:ext uri="{FF2B5EF4-FFF2-40B4-BE49-F238E27FC236}">
                  <a16:creationId xmlns:a16="http://schemas.microsoft.com/office/drawing/2014/main" id="{DD3ECE01-7764-4680-BA07-F7A988DA5D46}"/>
                </a:ext>
              </a:extLst>
            </p:cNvPr>
            <p:cNvSpPr/>
            <p:nvPr/>
          </p:nvSpPr>
          <p:spPr>
            <a:xfrm>
              <a:off x="1079011" y="2471845"/>
              <a:ext cx="38736" cy="115007"/>
            </a:xfrm>
            <a:custGeom>
              <a:avLst/>
              <a:gdLst/>
              <a:ahLst/>
              <a:cxnLst/>
              <a:rect l="l" t="t" r="r" b="b"/>
              <a:pathLst>
                <a:path w="2706" h="8034" extrusionOk="0">
                  <a:moveTo>
                    <a:pt x="893" y="0"/>
                  </a:moveTo>
                  <a:cubicBezTo>
                    <a:pt x="514" y="812"/>
                    <a:pt x="352" y="1461"/>
                    <a:pt x="163" y="2110"/>
                  </a:cubicBezTo>
                  <a:cubicBezTo>
                    <a:pt x="81" y="2786"/>
                    <a:pt x="0" y="3435"/>
                    <a:pt x="27" y="4058"/>
                  </a:cubicBezTo>
                  <a:cubicBezTo>
                    <a:pt x="81" y="4707"/>
                    <a:pt x="163" y="5356"/>
                    <a:pt x="379" y="6032"/>
                  </a:cubicBezTo>
                  <a:cubicBezTo>
                    <a:pt x="568" y="6681"/>
                    <a:pt x="893" y="7358"/>
                    <a:pt x="1434" y="8034"/>
                  </a:cubicBezTo>
                  <a:cubicBezTo>
                    <a:pt x="1975" y="7358"/>
                    <a:pt x="2245" y="6681"/>
                    <a:pt x="2435" y="6005"/>
                  </a:cubicBezTo>
                  <a:cubicBezTo>
                    <a:pt x="2651" y="5329"/>
                    <a:pt x="2705" y="4599"/>
                    <a:pt x="2678" y="3922"/>
                  </a:cubicBezTo>
                  <a:cubicBezTo>
                    <a:pt x="2651" y="3246"/>
                    <a:pt x="2516" y="2543"/>
                    <a:pt x="2245" y="1867"/>
                  </a:cubicBezTo>
                  <a:cubicBezTo>
                    <a:pt x="1975" y="1190"/>
                    <a:pt x="1569" y="541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;p32">
              <a:extLst>
                <a:ext uri="{FF2B5EF4-FFF2-40B4-BE49-F238E27FC236}">
                  <a16:creationId xmlns:a16="http://schemas.microsoft.com/office/drawing/2014/main" id="{C90AA257-EDB9-4370-BA78-DEB7E3CEBE1C}"/>
                </a:ext>
              </a:extLst>
            </p:cNvPr>
            <p:cNvSpPr/>
            <p:nvPr/>
          </p:nvSpPr>
          <p:spPr>
            <a:xfrm>
              <a:off x="1060817" y="2865636"/>
              <a:ext cx="37563" cy="111915"/>
            </a:xfrm>
            <a:custGeom>
              <a:avLst/>
              <a:gdLst/>
              <a:ahLst/>
              <a:cxnLst/>
              <a:rect l="l" t="t" r="r" b="b"/>
              <a:pathLst>
                <a:path w="2624" h="7818" extrusionOk="0">
                  <a:moveTo>
                    <a:pt x="1298" y="0"/>
                  </a:moveTo>
                  <a:cubicBezTo>
                    <a:pt x="757" y="622"/>
                    <a:pt x="460" y="1271"/>
                    <a:pt x="271" y="1948"/>
                  </a:cubicBezTo>
                  <a:cubicBezTo>
                    <a:pt x="81" y="2597"/>
                    <a:pt x="0" y="3273"/>
                    <a:pt x="0" y="3895"/>
                  </a:cubicBezTo>
                  <a:cubicBezTo>
                    <a:pt x="0" y="4544"/>
                    <a:pt x="54" y="5221"/>
                    <a:pt x="271" y="5870"/>
                  </a:cubicBezTo>
                  <a:cubicBezTo>
                    <a:pt x="460" y="6519"/>
                    <a:pt x="757" y="7195"/>
                    <a:pt x="1298" y="7817"/>
                  </a:cubicBezTo>
                  <a:cubicBezTo>
                    <a:pt x="1893" y="7195"/>
                    <a:pt x="2164" y="6519"/>
                    <a:pt x="2353" y="5870"/>
                  </a:cubicBezTo>
                  <a:cubicBezTo>
                    <a:pt x="2516" y="5221"/>
                    <a:pt x="2624" y="4544"/>
                    <a:pt x="2624" y="3895"/>
                  </a:cubicBezTo>
                  <a:cubicBezTo>
                    <a:pt x="2624" y="3273"/>
                    <a:pt x="2570" y="2597"/>
                    <a:pt x="2353" y="1948"/>
                  </a:cubicBezTo>
                  <a:cubicBezTo>
                    <a:pt x="2164" y="1299"/>
                    <a:pt x="1839" y="622"/>
                    <a:pt x="129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3;p32">
              <a:extLst>
                <a:ext uri="{FF2B5EF4-FFF2-40B4-BE49-F238E27FC236}">
                  <a16:creationId xmlns:a16="http://schemas.microsoft.com/office/drawing/2014/main" id="{322628D7-435D-4C28-B235-57AB1BA3256F}"/>
                </a:ext>
              </a:extLst>
            </p:cNvPr>
            <p:cNvSpPr/>
            <p:nvPr/>
          </p:nvSpPr>
          <p:spPr>
            <a:xfrm>
              <a:off x="846679" y="2795936"/>
              <a:ext cx="38350" cy="111528"/>
            </a:xfrm>
            <a:custGeom>
              <a:avLst/>
              <a:gdLst/>
              <a:ahLst/>
              <a:cxnLst/>
              <a:rect l="l" t="t" r="r" b="b"/>
              <a:pathLst>
                <a:path w="2679" h="7791" extrusionOk="0">
                  <a:moveTo>
                    <a:pt x="839" y="0"/>
                  </a:moveTo>
                  <a:cubicBezTo>
                    <a:pt x="488" y="758"/>
                    <a:pt x="271" y="1407"/>
                    <a:pt x="163" y="2002"/>
                  </a:cubicBezTo>
                  <a:cubicBezTo>
                    <a:pt x="28" y="2651"/>
                    <a:pt x="1" y="3300"/>
                    <a:pt x="28" y="3949"/>
                  </a:cubicBezTo>
                  <a:cubicBezTo>
                    <a:pt x="82" y="4572"/>
                    <a:pt x="163" y="5221"/>
                    <a:pt x="380" y="5870"/>
                  </a:cubicBezTo>
                  <a:cubicBezTo>
                    <a:pt x="569" y="6465"/>
                    <a:pt x="893" y="7141"/>
                    <a:pt x="1434" y="7790"/>
                  </a:cubicBezTo>
                  <a:cubicBezTo>
                    <a:pt x="1975" y="7114"/>
                    <a:pt x="2246" y="6465"/>
                    <a:pt x="2435" y="5789"/>
                  </a:cubicBezTo>
                  <a:cubicBezTo>
                    <a:pt x="2598" y="5167"/>
                    <a:pt x="2679" y="4490"/>
                    <a:pt x="2652" y="3814"/>
                  </a:cubicBezTo>
                  <a:cubicBezTo>
                    <a:pt x="2598" y="3138"/>
                    <a:pt x="2462" y="2462"/>
                    <a:pt x="2192" y="1813"/>
                  </a:cubicBezTo>
                  <a:cubicBezTo>
                    <a:pt x="1921" y="1163"/>
                    <a:pt x="1516" y="487"/>
                    <a:pt x="83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4;p32">
              <a:extLst>
                <a:ext uri="{FF2B5EF4-FFF2-40B4-BE49-F238E27FC236}">
                  <a16:creationId xmlns:a16="http://schemas.microsoft.com/office/drawing/2014/main" id="{4FE733FC-191B-4BA1-B0AE-E4A244C10D58}"/>
                </a:ext>
              </a:extLst>
            </p:cNvPr>
            <p:cNvSpPr/>
            <p:nvPr/>
          </p:nvSpPr>
          <p:spPr>
            <a:xfrm>
              <a:off x="942718" y="2961275"/>
              <a:ext cx="37563" cy="110369"/>
            </a:xfrm>
            <a:custGeom>
              <a:avLst/>
              <a:gdLst/>
              <a:ahLst/>
              <a:cxnLst/>
              <a:rect l="l" t="t" r="r" b="b"/>
              <a:pathLst>
                <a:path w="2624" h="7710" extrusionOk="0">
                  <a:moveTo>
                    <a:pt x="1298" y="0"/>
                  </a:moveTo>
                  <a:cubicBezTo>
                    <a:pt x="730" y="649"/>
                    <a:pt x="460" y="1299"/>
                    <a:pt x="271" y="1921"/>
                  </a:cubicBezTo>
                  <a:cubicBezTo>
                    <a:pt x="81" y="2570"/>
                    <a:pt x="0" y="3219"/>
                    <a:pt x="0" y="3868"/>
                  </a:cubicBezTo>
                  <a:cubicBezTo>
                    <a:pt x="0" y="4490"/>
                    <a:pt x="54" y="5140"/>
                    <a:pt x="271" y="5789"/>
                  </a:cubicBezTo>
                  <a:cubicBezTo>
                    <a:pt x="460" y="6438"/>
                    <a:pt x="757" y="7060"/>
                    <a:pt x="1298" y="7709"/>
                  </a:cubicBezTo>
                  <a:cubicBezTo>
                    <a:pt x="1866" y="7060"/>
                    <a:pt x="2164" y="6438"/>
                    <a:pt x="2353" y="5789"/>
                  </a:cubicBezTo>
                  <a:cubicBezTo>
                    <a:pt x="2516" y="5140"/>
                    <a:pt x="2624" y="4490"/>
                    <a:pt x="2624" y="3868"/>
                  </a:cubicBezTo>
                  <a:cubicBezTo>
                    <a:pt x="2624" y="3219"/>
                    <a:pt x="2543" y="2570"/>
                    <a:pt x="2353" y="1921"/>
                  </a:cubicBezTo>
                  <a:cubicBezTo>
                    <a:pt x="2164" y="1272"/>
                    <a:pt x="1839" y="649"/>
                    <a:pt x="129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5;p32">
              <a:extLst>
                <a:ext uri="{FF2B5EF4-FFF2-40B4-BE49-F238E27FC236}">
                  <a16:creationId xmlns:a16="http://schemas.microsoft.com/office/drawing/2014/main" id="{6DAB0831-43B3-4FE6-A08A-01B0D4AB956F}"/>
                </a:ext>
              </a:extLst>
            </p:cNvPr>
            <p:cNvSpPr/>
            <p:nvPr/>
          </p:nvSpPr>
          <p:spPr>
            <a:xfrm>
              <a:off x="749108" y="3035226"/>
              <a:ext cx="38736" cy="122765"/>
            </a:xfrm>
            <a:custGeom>
              <a:avLst/>
              <a:gdLst/>
              <a:ahLst/>
              <a:cxnLst/>
              <a:rect l="l" t="t" r="r" b="b"/>
              <a:pathLst>
                <a:path w="2706" h="8576" extrusionOk="0">
                  <a:moveTo>
                    <a:pt x="1272" y="1"/>
                  </a:moveTo>
                  <a:cubicBezTo>
                    <a:pt x="731" y="758"/>
                    <a:pt x="460" y="1461"/>
                    <a:pt x="271" y="2138"/>
                  </a:cubicBezTo>
                  <a:cubicBezTo>
                    <a:pt x="55" y="2841"/>
                    <a:pt x="0" y="3598"/>
                    <a:pt x="28" y="4329"/>
                  </a:cubicBezTo>
                  <a:cubicBezTo>
                    <a:pt x="55" y="5086"/>
                    <a:pt x="190" y="5816"/>
                    <a:pt x="460" y="6547"/>
                  </a:cubicBezTo>
                  <a:cubicBezTo>
                    <a:pt x="731" y="7250"/>
                    <a:pt x="1137" y="7953"/>
                    <a:pt x="1813" y="8575"/>
                  </a:cubicBezTo>
                  <a:cubicBezTo>
                    <a:pt x="2218" y="7764"/>
                    <a:pt x="2381" y="7033"/>
                    <a:pt x="2516" y="6330"/>
                  </a:cubicBezTo>
                  <a:cubicBezTo>
                    <a:pt x="2651" y="5627"/>
                    <a:pt x="2705" y="4951"/>
                    <a:pt x="2651" y="4247"/>
                  </a:cubicBezTo>
                  <a:cubicBezTo>
                    <a:pt x="2624" y="3571"/>
                    <a:pt x="2516" y="2841"/>
                    <a:pt x="2327" y="2138"/>
                  </a:cubicBezTo>
                  <a:cubicBezTo>
                    <a:pt x="2110" y="1434"/>
                    <a:pt x="1813" y="731"/>
                    <a:pt x="1272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;p32">
              <a:extLst>
                <a:ext uri="{FF2B5EF4-FFF2-40B4-BE49-F238E27FC236}">
                  <a16:creationId xmlns:a16="http://schemas.microsoft.com/office/drawing/2014/main" id="{87C94777-A24A-49BE-A095-C7993A0E390C}"/>
                </a:ext>
              </a:extLst>
            </p:cNvPr>
            <p:cNvSpPr/>
            <p:nvPr/>
          </p:nvSpPr>
          <p:spPr>
            <a:xfrm>
              <a:off x="873405" y="3169200"/>
              <a:ext cx="37963" cy="99532"/>
            </a:xfrm>
            <a:custGeom>
              <a:avLst/>
              <a:gdLst/>
              <a:ahLst/>
              <a:cxnLst/>
              <a:rect l="l" t="t" r="r" b="b"/>
              <a:pathLst>
                <a:path w="2652" h="6953" extrusionOk="0">
                  <a:moveTo>
                    <a:pt x="839" y="1"/>
                  </a:moveTo>
                  <a:cubicBezTo>
                    <a:pt x="460" y="677"/>
                    <a:pt x="271" y="1299"/>
                    <a:pt x="163" y="1840"/>
                  </a:cubicBezTo>
                  <a:cubicBezTo>
                    <a:pt x="27" y="2408"/>
                    <a:pt x="0" y="2949"/>
                    <a:pt x="27" y="3517"/>
                  </a:cubicBezTo>
                  <a:cubicBezTo>
                    <a:pt x="54" y="4112"/>
                    <a:pt x="163" y="4653"/>
                    <a:pt x="379" y="5221"/>
                  </a:cubicBezTo>
                  <a:cubicBezTo>
                    <a:pt x="568" y="5789"/>
                    <a:pt x="866" y="6357"/>
                    <a:pt x="1407" y="6952"/>
                  </a:cubicBezTo>
                  <a:cubicBezTo>
                    <a:pt x="1948" y="6357"/>
                    <a:pt x="2218" y="5789"/>
                    <a:pt x="2435" y="5194"/>
                  </a:cubicBezTo>
                  <a:cubicBezTo>
                    <a:pt x="2597" y="4626"/>
                    <a:pt x="2651" y="4004"/>
                    <a:pt x="2624" y="3382"/>
                  </a:cubicBezTo>
                  <a:cubicBezTo>
                    <a:pt x="2597" y="2787"/>
                    <a:pt x="2462" y="2192"/>
                    <a:pt x="2191" y="1597"/>
                  </a:cubicBezTo>
                  <a:cubicBezTo>
                    <a:pt x="1894" y="1029"/>
                    <a:pt x="1515" y="461"/>
                    <a:pt x="839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7;p32">
              <a:extLst>
                <a:ext uri="{FF2B5EF4-FFF2-40B4-BE49-F238E27FC236}">
                  <a16:creationId xmlns:a16="http://schemas.microsoft.com/office/drawing/2014/main" id="{59F22D0C-AC86-41CC-B3BA-3D96DD93D9F0}"/>
                </a:ext>
              </a:extLst>
            </p:cNvPr>
            <p:cNvSpPr/>
            <p:nvPr/>
          </p:nvSpPr>
          <p:spPr>
            <a:xfrm>
              <a:off x="2259999" y="2345229"/>
              <a:ext cx="37963" cy="92933"/>
            </a:xfrm>
            <a:custGeom>
              <a:avLst/>
              <a:gdLst/>
              <a:ahLst/>
              <a:cxnLst/>
              <a:rect l="l" t="t" r="r" b="b"/>
              <a:pathLst>
                <a:path w="2652" h="6492" extrusionOk="0">
                  <a:moveTo>
                    <a:pt x="1326" y="0"/>
                  </a:moveTo>
                  <a:cubicBezTo>
                    <a:pt x="785" y="541"/>
                    <a:pt x="514" y="1082"/>
                    <a:pt x="271" y="1623"/>
                  </a:cubicBezTo>
                  <a:cubicBezTo>
                    <a:pt x="108" y="2164"/>
                    <a:pt x="0" y="2705"/>
                    <a:pt x="0" y="3246"/>
                  </a:cubicBezTo>
                  <a:cubicBezTo>
                    <a:pt x="0" y="3787"/>
                    <a:pt x="54" y="4328"/>
                    <a:pt x="271" y="4869"/>
                  </a:cubicBezTo>
                  <a:cubicBezTo>
                    <a:pt x="487" y="5410"/>
                    <a:pt x="785" y="5951"/>
                    <a:pt x="1326" y="6492"/>
                  </a:cubicBezTo>
                  <a:cubicBezTo>
                    <a:pt x="1894" y="5951"/>
                    <a:pt x="2164" y="5410"/>
                    <a:pt x="2381" y="4869"/>
                  </a:cubicBezTo>
                  <a:cubicBezTo>
                    <a:pt x="2543" y="4328"/>
                    <a:pt x="2651" y="3787"/>
                    <a:pt x="2651" y="3246"/>
                  </a:cubicBezTo>
                  <a:cubicBezTo>
                    <a:pt x="2651" y="2705"/>
                    <a:pt x="2570" y="2164"/>
                    <a:pt x="2381" y="1623"/>
                  </a:cubicBezTo>
                  <a:cubicBezTo>
                    <a:pt x="2164" y="1082"/>
                    <a:pt x="1867" y="541"/>
                    <a:pt x="132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8;p32">
              <a:extLst>
                <a:ext uri="{FF2B5EF4-FFF2-40B4-BE49-F238E27FC236}">
                  <a16:creationId xmlns:a16="http://schemas.microsoft.com/office/drawing/2014/main" id="{8B59A2B8-76B5-4C5E-B6C1-53161CA4A966}"/>
                </a:ext>
              </a:extLst>
            </p:cNvPr>
            <p:cNvSpPr/>
            <p:nvPr/>
          </p:nvSpPr>
          <p:spPr>
            <a:xfrm>
              <a:off x="2742070" y="1771770"/>
              <a:ext cx="37963" cy="102624"/>
            </a:xfrm>
            <a:custGeom>
              <a:avLst/>
              <a:gdLst/>
              <a:ahLst/>
              <a:cxnLst/>
              <a:rect l="l" t="t" r="r" b="b"/>
              <a:pathLst>
                <a:path w="2652" h="7169" extrusionOk="0">
                  <a:moveTo>
                    <a:pt x="1028" y="0"/>
                  </a:moveTo>
                  <a:cubicBezTo>
                    <a:pt x="623" y="704"/>
                    <a:pt x="406" y="1272"/>
                    <a:pt x="244" y="1894"/>
                  </a:cubicBezTo>
                  <a:cubicBezTo>
                    <a:pt x="109" y="2435"/>
                    <a:pt x="0" y="3003"/>
                    <a:pt x="0" y="3571"/>
                  </a:cubicBezTo>
                  <a:cubicBezTo>
                    <a:pt x="0" y="4139"/>
                    <a:pt x="82" y="4734"/>
                    <a:pt x="244" y="5329"/>
                  </a:cubicBezTo>
                  <a:cubicBezTo>
                    <a:pt x="406" y="5924"/>
                    <a:pt x="677" y="6546"/>
                    <a:pt x="1218" y="7168"/>
                  </a:cubicBezTo>
                  <a:cubicBezTo>
                    <a:pt x="1759" y="6546"/>
                    <a:pt x="2056" y="6005"/>
                    <a:pt x="2300" y="5410"/>
                  </a:cubicBezTo>
                  <a:cubicBezTo>
                    <a:pt x="2543" y="4788"/>
                    <a:pt x="2651" y="4193"/>
                    <a:pt x="2651" y="3571"/>
                  </a:cubicBezTo>
                  <a:cubicBezTo>
                    <a:pt x="2651" y="2922"/>
                    <a:pt x="2543" y="2299"/>
                    <a:pt x="2300" y="1677"/>
                  </a:cubicBezTo>
                  <a:cubicBezTo>
                    <a:pt x="2056" y="1082"/>
                    <a:pt x="1705" y="433"/>
                    <a:pt x="1028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9;p32">
              <a:extLst>
                <a:ext uri="{FF2B5EF4-FFF2-40B4-BE49-F238E27FC236}">
                  <a16:creationId xmlns:a16="http://schemas.microsoft.com/office/drawing/2014/main" id="{B0101C9C-36CD-435F-B47D-14DE4AE84E6F}"/>
                </a:ext>
              </a:extLst>
            </p:cNvPr>
            <p:cNvSpPr/>
            <p:nvPr/>
          </p:nvSpPr>
          <p:spPr>
            <a:xfrm>
              <a:off x="2882629" y="1850373"/>
              <a:ext cx="37577" cy="110369"/>
            </a:xfrm>
            <a:custGeom>
              <a:avLst/>
              <a:gdLst/>
              <a:ahLst/>
              <a:cxnLst/>
              <a:rect l="l" t="t" r="r" b="b"/>
              <a:pathLst>
                <a:path w="2625" h="7710" extrusionOk="0">
                  <a:moveTo>
                    <a:pt x="1299" y="0"/>
                  </a:moveTo>
                  <a:cubicBezTo>
                    <a:pt x="758" y="649"/>
                    <a:pt x="487" y="1299"/>
                    <a:pt x="244" y="1948"/>
                  </a:cubicBezTo>
                  <a:cubicBezTo>
                    <a:pt x="81" y="2570"/>
                    <a:pt x="0" y="3219"/>
                    <a:pt x="0" y="3868"/>
                  </a:cubicBezTo>
                  <a:cubicBezTo>
                    <a:pt x="0" y="4490"/>
                    <a:pt x="54" y="5140"/>
                    <a:pt x="244" y="5789"/>
                  </a:cubicBezTo>
                  <a:cubicBezTo>
                    <a:pt x="460" y="6438"/>
                    <a:pt x="758" y="7087"/>
                    <a:pt x="1299" y="7709"/>
                  </a:cubicBezTo>
                  <a:cubicBezTo>
                    <a:pt x="1894" y="7087"/>
                    <a:pt x="2137" y="6438"/>
                    <a:pt x="2354" y="5789"/>
                  </a:cubicBezTo>
                  <a:cubicBezTo>
                    <a:pt x="2516" y="5140"/>
                    <a:pt x="2624" y="4490"/>
                    <a:pt x="2624" y="3868"/>
                  </a:cubicBezTo>
                  <a:cubicBezTo>
                    <a:pt x="2624" y="3219"/>
                    <a:pt x="2570" y="2570"/>
                    <a:pt x="2354" y="1948"/>
                  </a:cubicBezTo>
                  <a:cubicBezTo>
                    <a:pt x="2137" y="1299"/>
                    <a:pt x="1840" y="649"/>
                    <a:pt x="129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0;p32">
              <a:extLst>
                <a:ext uri="{FF2B5EF4-FFF2-40B4-BE49-F238E27FC236}">
                  <a16:creationId xmlns:a16="http://schemas.microsoft.com/office/drawing/2014/main" id="{25425070-3AFA-43D8-B2B0-2E39E045093B}"/>
                </a:ext>
              </a:extLst>
            </p:cNvPr>
            <p:cNvSpPr/>
            <p:nvPr/>
          </p:nvSpPr>
          <p:spPr>
            <a:xfrm>
              <a:off x="2754467" y="1990932"/>
              <a:ext cx="38336" cy="98745"/>
            </a:xfrm>
            <a:custGeom>
              <a:avLst/>
              <a:gdLst/>
              <a:ahLst/>
              <a:cxnLst/>
              <a:rect l="l" t="t" r="r" b="b"/>
              <a:pathLst>
                <a:path w="2678" h="6898" extrusionOk="0">
                  <a:moveTo>
                    <a:pt x="920" y="0"/>
                  </a:moveTo>
                  <a:cubicBezTo>
                    <a:pt x="514" y="676"/>
                    <a:pt x="325" y="1244"/>
                    <a:pt x="216" y="1812"/>
                  </a:cubicBezTo>
                  <a:cubicBezTo>
                    <a:pt x="81" y="2353"/>
                    <a:pt x="0" y="2894"/>
                    <a:pt x="0" y="3435"/>
                  </a:cubicBezTo>
                  <a:cubicBezTo>
                    <a:pt x="0" y="3976"/>
                    <a:pt x="81" y="4490"/>
                    <a:pt x="216" y="5058"/>
                  </a:cubicBezTo>
                  <a:cubicBezTo>
                    <a:pt x="352" y="5599"/>
                    <a:pt x="514" y="6194"/>
                    <a:pt x="920" y="6898"/>
                  </a:cubicBezTo>
                  <a:cubicBezTo>
                    <a:pt x="1596" y="6465"/>
                    <a:pt x="2002" y="5924"/>
                    <a:pt x="2272" y="5302"/>
                  </a:cubicBezTo>
                  <a:cubicBezTo>
                    <a:pt x="2543" y="4734"/>
                    <a:pt x="2678" y="4084"/>
                    <a:pt x="2678" y="3435"/>
                  </a:cubicBezTo>
                  <a:cubicBezTo>
                    <a:pt x="2678" y="2813"/>
                    <a:pt x="2543" y="2191"/>
                    <a:pt x="2272" y="1596"/>
                  </a:cubicBezTo>
                  <a:cubicBezTo>
                    <a:pt x="1975" y="1001"/>
                    <a:pt x="1596" y="433"/>
                    <a:pt x="920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1;p32">
              <a:extLst>
                <a:ext uri="{FF2B5EF4-FFF2-40B4-BE49-F238E27FC236}">
                  <a16:creationId xmlns:a16="http://schemas.microsoft.com/office/drawing/2014/main" id="{8654AD6A-E47F-4634-A308-CCDD3E5561F7}"/>
                </a:ext>
              </a:extLst>
            </p:cNvPr>
            <p:cNvSpPr/>
            <p:nvPr/>
          </p:nvSpPr>
          <p:spPr>
            <a:xfrm>
              <a:off x="2861329" y="2115215"/>
              <a:ext cx="38736" cy="118113"/>
            </a:xfrm>
            <a:custGeom>
              <a:avLst/>
              <a:gdLst/>
              <a:ahLst/>
              <a:cxnLst/>
              <a:rect l="l" t="t" r="r" b="b"/>
              <a:pathLst>
                <a:path w="2706" h="8251" extrusionOk="0">
                  <a:moveTo>
                    <a:pt x="1137" y="1"/>
                  </a:moveTo>
                  <a:cubicBezTo>
                    <a:pt x="758" y="785"/>
                    <a:pt x="542" y="1434"/>
                    <a:pt x="325" y="2084"/>
                  </a:cubicBezTo>
                  <a:cubicBezTo>
                    <a:pt x="163" y="2733"/>
                    <a:pt x="55" y="3382"/>
                    <a:pt x="28" y="4058"/>
                  </a:cubicBezTo>
                  <a:cubicBezTo>
                    <a:pt x="1" y="4734"/>
                    <a:pt x="55" y="5411"/>
                    <a:pt x="190" y="6114"/>
                  </a:cubicBezTo>
                  <a:cubicBezTo>
                    <a:pt x="325" y="6844"/>
                    <a:pt x="596" y="7575"/>
                    <a:pt x="1137" y="8251"/>
                  </a:cubicBezTo>
                  <a:cubicBezTo>
                    <a:pt x="1678" y="7575"/>
                    <a:pt x="2002" y="6925"/>
                    <a:pt x="2246" y="6249"/>
                  </a:cubicBezTo>
                  <a:cubicBezTo>
                    <a:pt x="2489" y="5573"/>
                    <a:pt x="2624" y="4897"/>
                    <a:pt x="2651" y="4193"/>
                  </a:cubicBezTo>
                  <a:cubicBezTo>
                    <a:pt x="2706" y="3490"/>
                    <a:pt x="2624" y="2733"/>
                    <a:pt x="2381" y="2030"/>
                  </a:cubicBezTo>
                  <a:cubicBezTo>
                    <a:pt x="2192" y="1299"/>
                    <a:pt x="1813" y="569"/>
                    <a:pt x="113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2;p32">
              <a:extLst>
                <a:ext uri="{FF2B5EF4-FFF2-40B4-BE49-F238E27FC236}">
                  <a16:creationId xmlns:a16="http://schemas.microsoft.com/office/drawing/2014/main" id="{70600AA4-6AF2-4DC7-8AE6-5E73AE6ACA66}"/>
                </a:ext>
              </a:extLst>
            </p:cNvPr>
            <p:cNvSpPr/>
            <p:nvPr/>
          </p:nvSpPr>
          <p:spPr>
            <a:xfrm>
              <a:off x="2622812" y="2149686"/>
              <a:ext cx="39123" cy="99518"/>
            </a:xfrm>
            <a:custGeom>
              <a:avLst/>
              <a:gdLst/>
              <a:ahLst/>
              <a:cxnLst/>
              <a:rect l="l" t="t" r="r" b="b"/>
              <a:pathLst>
                <a:path w="2733" h="6952" extrusionOk="0">
                  <a:moveTo>
                    <a:pt x="1840" y="0"/>
                  </a:moveTo>
                  <a:cubicBezTo>
                    <a:pt x="1190" y="433"/>
                    <a:pt x="785" y="1001"/>
                    <a:pt x="514" y="1623"/>
                  </a:cubicBezTo>
                  <a:cubicBezTo>
                    <a:pt x="244" y="2191"/>
                    <a:pt x="109" y="2813"/>
                    <a:pt x="81" y="3408"/>
                  </a:cubicBezTo>
                  <a:cubicBezTo>
                    <a:pt x="0" y="4031"/>
                    <a:pt x="109" y="4599"/>
                    <a:pt x="298" y="5194"/>
                  </a:cubicBezTo>
                  <a:cubicBezTo>
                    <a:pt x="460" y="5816"/>
                    <a:pt x="758" y="6384"/>
                    <a:pt x="1299" y="6952"/>
                  </a:cubicBezTo>
                  <a:cubicBezTo>
                    <a:pt x="1840" y="6384"/>
                    <a:pt x="2137" y="5816"/>
                    <a:pt x="2354" y="5248"/>
                  </a:cubicBezTo>
                  <a:cubicBezTo>
                    <a:pt x="2543" y="4653"/>
                    <a:pt x="2651" y="4085"/>
                    <a:pt x="2678" y="3544"/>
                  </a:cubicBezTo>
                  <a:cubicBezTo>
                    <a:pt x="2732" y="2976"/>
                    <a:pt x="2678" y="2435"/>
                    <a:pt x="2543" y="1867"/>
                  </a:cubicBezTo>
                  <a:cubicBezTo>
                    <a:pt x="2408" y="1272"/>
                    <a:pt x="2245" y="704"/>
                    <a:pt x="1840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3;p32">
              <a:extLst>
                <a:ext uri="{FF2B5EF4-FFF2-40B4-BE49-F238E27FC236}">
                  <a16:creationId xmlns:a16="http://schemas.microsoft.com/office/drawing/2014/main" id="{984B8A85-6E1E-401C-9A15-6238A68C858B}"/>
                </a:ext>
              </a:extLst>
            </p:cNvPr>
            <p:cNvSpPr/>
            <p:nvPr/>
          </p:nvSpPr>
          <p:spPr>
            <a:xfrm>
              <a:off x="2755240" y="2283660"/>
              <a:ext cx="38736" cy="94880"/>
            </a:xfrm>
            <a:custGeom>
              <a:avLst/>
              <a:gdLst/>
              <a:ahLst/>
              <a:cxnLst/>
              <a:rect l="l" t="t" r="r" b="b"/>
              <a:pathLst>
                <a:path w="2706" h="6628" extrusionOk="0">
                  <a:moveTo>
                    <a:pt x="1407" y="0"/>
                  </a:moveTo>
                  <a:cubicBezTo>
                    <a:pt x="866" y="541"/>
                    <a:pt x="568" y="1109"/>
                    <a:pt x="379" y="1650"/>
                  </a:cubicBezTo>
                  <a:cubicBezTo>
                    <a:pt x="162" y="2191"/>
                    <a:pt x="54" y="2705"/>
                    <a:pt x="27" y="3246"/>
                  </a:cubicBezTo>
                  <a:cubicBezTo>
                    <a:pt x="0" y="3787"/>
                    <a:pt x="27" y="4301"/>
                    <a:pt x="162" y="4842"/>
                  </a:cubicBezTo>
                  <a:cubicBezTo>
                    <a:pt x="298" y="5410"/>
                    <a:pt x="460" y="5951"/>
                    <a:pt x="866" y="6627"/>
                  </a:cubicBezTo>
                  <a:cubicBezTo>
                    <a:pt x="1542" y="6222"/>
                    <a:pt x="1948" y="5681"/>
                    <a:pt x="2218" y="5140"/>
                  </a:cubicBezTo>
                  <a:cubicBezTo>
                    <a:pt x="2489" y="4572"/>
                    <a:pt x="2624" y="4004"/>
                    <a:pt x="2678" y="3408"/>
                  </a:cubicBezTo>
                  <a:cubicBezTo>
                    <a:pt x="2705" y="2840"/>
                    <a:pt x="2597" y="2272"/>
                    <a:pt x="2435" y="1704"/>
                  </a:cubicBezTo>
                  <a:cubicBezTo>
                    <a:pt x="2272" y="1109"/>
                    <a:pt x="1948" y="541"/>
                    <a:pt x="140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32">
              <a:extLst>
                <a:ext uri="{FF2B5EF4-FFF2-40B4-BE49-F238E27FC236}">
                  <a16:creationId xmlns:a16="http://schemas.microsoft.com/office/drawing/2014/main" id="{461F4400-2B90-4E18-89F4-CF7E37A1CD70}"/>
                </a:ext>
              </a:extLst>
            </p:cNvPr>
            <p:cNvSpPr/>
            <p:nvPr/>
          </p:nvSpPr>
          <p:spPr>
            <a:xfrm>
              <a:off x="2663080" y="2453249"/>
              <a:ext cx="38736" cy="94880"/>
            </a:xfrm>
            <a:custGeom>
              <a:avLst/>
              <a:gdLst/>
              <a:ahLst/>
              <a:cxnLst/>
              <a:rect l="l" t="t" r="r" b="b"/>
              <a:pathLst>
                <a:path w="2706" h="6628" extrusionOk="0">
                  <a:moveTo>
                    <a:pt x="1434" y="1"/>
                  </a:moveTo>
                  <a:cubicBezTo>
                    <a:pt x="893" y="542"/>
                    <a:pt x="596" y="1110"/>
                    <a:pt x="379" y="1651"/>
                  </a:cubicBezTo>
                  <a:cubicBezTo>
                    <a:pt x="190" y="2192"/>
                    <a:pt x="82" y="2706"/>
                    <a:pt x="55" y="3247"/>
                  </a:cubicBezTo>
                  <a:cubicBezTo>
                    <a:pt x="0" y="3788"/>
                    <a:pt x="55" y="4275"/>
                    <a:pt x="190" y="4816"/>
                  </a:cubicBezTo>
                  <a:cubicBezTo>
                    <a:pt x="325" y="5411"/>
                    <a:pt x="487" y="5952"/>
                    <a:pt x="893" y="6628"/>
                  </a:cubicBezTo>
                  <a:cubicBezTo>
                    <a:pt x="1569" y="6222"/>
                    <a:pt x="1975" y="5681"/>
                    <a:pt x="2246" y="5140"/>
                  </a:cubicBezTo>
                  <a:cubicBezTo>
                    <a:pt x="2516" y="4545"/>
                    <a:pt x="2651" y="3977"/>
                    <a:pt x="2678" y="3409"/>
                  </a:cubicBezTo>
                  <a:cubicBezTo>
                    <a:pt x="2705" y="2841"/>
                    <a:pt x="2624" y="2246"/>
                    <a:pt x="2435" y="1678"/>
                  </a:cubicBezTo>
                  <a:cubicBezTo>
                    <a:pt x="2273" y="1110"/>
                    <a:pt x="1975" y="542"/>
                    <a:pt x="1434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32">
              <a:extLst>
                <a:ext uri="{FF2B5EF4-FFF2-40B4-BE49-F238E27FC236}">
                  <a16:creationId xmlns:a16="http://schemas.microsoft.com/office/drawing/2014/main" id="{352A4B72-321A-46AA-8413-17F276E51289}"/>
                </a:ext>
              </a:extLst>
            </p:cNvPr>
            <p:cNvSpPr/>
            <p:nvPr/>
          </p:nvSpPr>
          <p:spPr>
            <a:xfrm>
              <a:off x="2565896" y="2318502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6" y="1867"/>
                  </a:cubicBezTo>
                  <a:cubicBezTo>
                    <a:pt x="81" y="2435"/>
                    <a:pt x="0" y="3003"/>
                    <a:pt x="27" y="3598"/>
                  </a:cubicBezTo>
                  <a:cubicBezTo>
                    <a:pt x="81" y="4166"/>
                    <a:pt x="162" y="4734"/>
                    <a:pt x="379" y="5302"/>
                  </a:cubicBezTo>
                  <a:cubicBezTo>
                    <a:pt x="568" y="5897"/>
                    <a:pt x="893" y="6465"/>
                    <a:pt x="1434" y="7061"/>
                  </a:cubicBezTo>
                  <a:cubicBezTo>
                    <a:pt x="1975" y="6465"/>
                    <a:pt x="2245" y="5897"/>
                    <a:pt x="2435" y="5275"/>
                  </a:cubicBezTo>
                  <a:cubicBezTo>
                    <a:pt x="2651" y="4680"/>
                    <a:pt x="2705" y="4058"/>
                    <a:pt x="2678" y="3463"/>
                  </a:cubicBezTo>
                  <a:cubicBezTo>
                    <a:pt x="2651" y="2841"/>
                    <a:pt x="2543" y="2246"/>
                    <a:pt x="2272" y="1624"/>
                  </a:cubicBezTo>
                  <a:cubicBezTo>
                    <a:pt x="2002" y="1056"/>
                    <a:pt x="1623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32">
              <a:extLst>
                <a:ext uri="{FF2B5EF4-FFF2-40B4-BE49-F238E27FC236}">
                  <a16:creationId xmlns:a16="http://schemas.microsoft.com/office/drawing/2014/main" id="{90E3C96B-C711-44F7-B102-7E94346EEBC4}"/>
                </a:ext>
              </a:extLst>
            </p:cNvPr>
            <p:cNvSpPr/>
            <p:nvPr/>
          </p:nvSpPr>
          <p:spPr>
            <a:xfrm>
              <a:off x="2367633" y="247841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7" y="1"/>
                  </a:moveTo>
                  <a:cubicBezTo>
                    <a:pt x="569" y="704"/>
                    <a:pt x="326" y="1218"/>
                    <a:pt x="190" y="1840"/>
                  </a:cubicBezTo>
                  <a:cubicBezTo>
                    <a:pt x="55" y="2435"/>
                    <a:pt x="1" y="3003"/>
                    <a:pt x="28" y="3571"/>
                  </a:cubicBezTo>
                  <a:cubicBezTo>
                    <a:pt x="55" y="4140"/>
                    <a:pt x="163" y="4735"/>
                    <a:pt x="353" y="5303"/>
                  </a:cubicBezTo>
                  <a:cubicBezTo>
                    <a:pt x="569" y="5871"/>
                    <a:pt x="867" y="6439"/>
                    <a:pt x="1407" y="7061"/>
                  </a:cubicBezTo>
                  <a:cubicBezTo>
                    <a:pt x="1948" y="6439"/>
                    <a:pt x="2219" y="5871"/>
                    <a:pt x="2435" y="5276"/>
                  </a:cubicBezTo>
                  <a:cubicBezTo>
                    <a:pt x="2625" y="4653"/>
                    <a:pt x="2706" y="4058"/>
                    <a:pt x="2652" y="3436"/>
                  </a:cubicBezTo>
                  <a:cubicBezTo>
                    <a:pt x="2625" y="2841"/>
                    <a:pt x="2517" y="2219"/>
                    <a:pt x="2246" y="1624"/>
                  </a:cubicBezTo>
                  <a:cubicBezTo>
                    <a:pt x="1976" y="1029"/>
                    <a:pt x="1624" y="353"/>
                    <a:pt x="86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7;p32">
              <a:extLst>
                <a:ext uri="{FF2B5EF4-FFF2-40B4-BE49-F238E27FC236}">
                  <a16:creationId xmlns:a16="http://schemas.microsoft.com/office/drawing/2014/main" id="{02FF3132-98F8-49EA-A0AE-B3179365E57E}"/>
                </a:ext>
              </a:extLst>
            </p:cNvPr>
            <p:cNvSpPr/>
            <p:nvPr/>
          </p:nvSpPr>
          <p:spPr>
            <a:xfrm>
              <a:off x="2261158" y="2623627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6" y="0"/>
                  </a:moveTo>
                  <a:cubicBezTo>
                    <a:pt x="568" y="704"/>
                    <a:pt x="325" y="1218"/>
                    <a:pt x="190" y="1840"/>
                  </a:cubicBezTo>
                  <a:cubicBezTo>
                    <a:pt x="55" y="2435"/>
                    <a:pt x="0" y="3003"/>
                    <a:pt x="27" y="3571"/>
                  </a:cubicBezTo>
                  <a:cubicBezTo>
                    <a:pt x="55" y="4139"/>
                    <a:pt x="163" y="4734"/>
                    <a:pt x="352" y="5302"/>
                  </a:cubicBezTo>
                  <a:cubicBezTo>
                    <a:pt x="568" y="5870"/>
                    <a:pt x="866" y="6438"/>
                    <a:pt x="1407" y="7060"/>
                  </a:cubicBezTo>
                  <a:cubicBezTo>
                    <a:pt x="1948" y="6438"/>
                    <a:pt x="2218" y="5870"/>
                    <a:pt x="2435" y="5275"/>
                  </a:cubicBezTo>
                  <a:cubicBezTo>
                    <a:pt x="2624" y="4653"/>
                    <a:pt x="2705" y="4058"/>
                    <a:pt x="2651" y="3436"/>
                  </a:cubicBezTo>
                  <a:cubicBezTo>
                    <a:pt x="2624" y="2841"/>
                    <a:pt x="2516" y="2218"/>
                    <a:pt x="2246" y="1623"/>
                  </a:cubicBezTo>
                  <a:cubicBezTo>
                    <a:pt x="1975" y="1028"/>
                    <a:pt x="1623" y="352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8;p32">
              <a:extLst>
                <a:ext uri="{FF2B5EF4-FFF2-40B4-BE49-F238E27FC236}">
                  <a16:creationId xmlns:a16="http://schemas.microsoft.com/office/drawing/2014/main" id="{56CAB750-FDA1-472C-A156-FAEC43C2B059}"/>
                </a:ext>
              </a:extLst>
            </p:cNvPr>
            <p:cNvSpPr/>
            <p:nvPr/>
          </p:nvSpPr>
          <p:spPr>
            <a:xfrm>
              <a:off x="2168998" y="2773476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98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97"/>
                    <a:pt x="893" y="6465"/>
                    <a:pt x="1434" y="7060"/>
                  </a:cubicBezTo>
                  <a:cubicBezTo>
                    <a:pt x="1975" y="6465"/>
                    <a:pt x="2246" y="5897"/>
                    <a:pt x="2435" y="5275"/>
                  </a:cubicBezTo>
                  <a:cubicBezTo>
                    <a:pt x="2652" y="4680"/>
                    <a:pt x="2706" y="4058"/>
                    <a:pt x="2679" y="3463"/>
                  </a:cubicBezTo>
                  <a:cubicBezTo>
                    <a:pt x="2652" y="2841"/>
                    <a:pt x="2543" y="2246"/>
                    <a:pt x="2273" y="1623"/>
                  </a:cubicBezTo>
                  <a:cubicBezTo>
                    <a:pt x="2002" y="1055"/>
                    <a:pt x="1624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9;p32">
              <a:extLst>
                <a:ext uri="{FF2B5EF4-FFF2-40B4-BE49-F238E27FC236}">
                  <a16:creationId xmlns:a16="http://schemas.microsoft.com/office/drawing/2014/main" id="{02F873D2-9EB6-421C-9C96-DDCE6F6780ED}"/>
                </a:ext>
              </a:extLst>
            </p:cNvPr>
            <p:cNvSpPr/>
            <p:nvPr/>
          </p:nvSpPr>
          <p:spPr>
            <a:xfrm>
              <a:off x="2062523" y="263330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9"/>
                    <a:pt x="2272" y="1624"/>
                  </a:cubicBezTo>
                  <a:cubicBezTo>
                    <a:pt x="2002" y="1029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0;p32">
              <a:extLst>
                <a:ext uri="{FF2B5EF4-FFF2-40B4-BE49-F238E27FC236}">
                  <a16:creationId xmlns:a16="http://schemas.microsoft.com/office/drawing/2014/main" id="{08E38062-876B-463F-ADFE-799148A062BA}"/>
                </a:ext>
              </a:extLst>
            </p:cNvPr>
            <p:cNvSpPr/>
            <p:nvPr/>
          </p:nvSpPr>
          <p:spPr>
            <a:xfrm>
              <a:off x="2149644" y="249778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3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1;p32">
              <a:extLst>
                <a:ext uri="{FF2B5EF4-FFF2-40B4-BE49-F238E27FC236}">
                  <a16:creationId xmlns:a16="http://schemas.microsoft.com/office/drawing/2014/main" id="{9458C99D-94B0-4664-91CF-341D1D4BE6AA}"/>
                </a:ext>
              </a:extLst>
            </p:cNvPr>
            <p:cNvSpPr/>
            <p:nvPr/>
          </p:nvSpPr>
          <p:spPr>
            <a:xfrm>
              <a:off x="1965711" y="249778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4" y="0"/>
                  </a:moveTo>
                  <a:cubicBezTo>
                    <a:pt x="569" y="704"/>
                    <a:pt x="353" y="1218"/>
                    <a:pt x="217" y="1840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39"/>
                    <a:pt x="163" y="4734"/>
                    <a:pt x="380" y="5302"/>
                  </a:cubicBezTo>
                  <a:cubicBezTo>
                    <a:pt x="569" y="5870"/>
                    <a:pt x="894" y="6438"/>
                    <a:pt x="1435" y="7060"/>
                  </a:cubicBezTo>
                  <a:cubicBezTo>
                    <a:pt x="1976" y="6438"/>
                    <a:pt x="2246" y="5870"/>
                    <a:pt x="2435" y="5275"/>
                  </a:cubicBezTo>
                  <a:cubicBezTo>
                    <a:pt x="2652" y="4653"/>
                    <a:pt x="2706" y="4058"/>
                    <a:pt x="2679" y="3436"/>
                  </a:cubicBezTo>
                  <a:cubicBezTo>
                    <a:pt x="2652" y="2841"/>
                    <a:pt x="2544" y="2218"/>
                    <a:pt x="2273" y="1623"/>
                  </a:cubicBezTo>
                  <a:cubicBezTo>
                    <a:pt x="2003" y="1028"/>
                    <a:pt x="1624" y="352"/>
                    <a:pt x="894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;p32">
              <a:extLst>
                <a:ext uri="{FF2B5EF4-FFF2-40B4-BE49-F238E27FC236}">
                  <a16:creationId xmlns:a16="http://schemas.microsoft.com/office/drawing/2014/main" id="{0C96692F-7AA4-4DB5-A591-BB24DA174854}"/>
                </a:ext>
              </a:extLst>
            </p:cNvPr>
            <p:cNvSpPr/>
            <p:nvPr/>
          </p:nvSpPr>
          <p:spPr>
            <a:xfrm>
              <a:off x="2062523" y="2352586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8" y="703"/>
                    <a:pt x="352" y="1217"/>
                    <a:pt x="217" y="1839"/>
                  </a:cubicBezTo>
                  <a:cubicBezTo>
                    <a:pt x="81" y="2434"/>
                    <a:pt x="0" y="3002"/>
                    <a:pt x="27" y="3570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75"/>
                  </a:cubicBezTo>
                  <a:cubicBezTo>
                    <a:pt x="2651" y="4652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32">
              <a:extLst>
                <a:ext uri="{FF2B5EF4-FFF2-40B4-BE49-F238E27FC236}">
                  <a16:creationId xmlns:a16="http://schemas.microsoft.com/office/drawing/2014/main" id="{A315EE95-8DD1-4F67-8A6A-0C14C46DDED7}"/>
                </a:ext>
              </a:extLst>
            </p:cNvPr>
            <p:cNvSpPr/>
            <p:nvPr/>
          </p:nvSpPr>
          <p:spPr>
            <a:xfrm>
              <a:off x="1535144" y="2575228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6" y="0"/>
                  </a:moveTo>
                  <a:cubicBezTo>
                    <a:pt x="568" y="704"/>
                    <a:pt x="325" y="1217"/>
                    <a:pt x="190" y="1840"/>
                  </a:cubicBezTo>
                  <a:cubicBezTo>
                    <a:pt x="54" y="2435"/>
                    <a:pt x="0" y="3003"/>
                    <a:pt x="27" y="3571"/>
                  </a:cubicBezTo>
                  <a:cubicBezTo>
                    <a:pt x="54" y="4139"/>
                    <a:pt x="163" y="4734"/>
                    <a:pt x="352" y="5302"/>
                  </a:cubicBezTo>
                  <a:cubicBezTo>
                    <a:pt x="568" y="5870"/>
                    <a:pt x="866" y="6438"/>
                    <a:pt x="1407" y="7060"/>
                  </a:cubicBezTo>
                  <a:cubicBezTo>
                    <a:pt x="1948" y="6438"/>
                    <a:pt x="2218" y="5870"/>
                    <a:pt x="2435" y="5275"/>
                  </a:cubicBezTo>
                  <a:cubicBezTo>
                    <a:pt x="2624" y="4653"/>
                    <a:pt x="2705" y="4058"/>
                    <a:pt x="2651" y="3436"/>
                  </a:cubicBezTo>
                  <a:cubicBezTo>
                    <a:pt x="2624" y="2840"/>
                    <a:pt x="2516" y="2218"/>
                    <a:pt x="2245" y="1623"/>
                  </a:cubicBezTo>
                  <a:cubicBezTo>
                    <a:pt x="1975" y="1028"/>
                    <a:pt x="1623" y="352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4;p32">
              <a:extLst>
                <a:ext uri="{FF2B5EF4-FFF2-40B4-BE49-F238E27FC236}">
                  <a16:creationId xmlns:a16="http://schemas.microsoft.com/office/drawing/2014/main" id="{232E560D-5173-40A8-A3AE-EE799F9F6723}"/>
                </a:ext>
              </a:extLst>
            </p:cNvPr>
            <p:cNvSpPr/>
            <p:nvPr/>
          </p:nvSpPr>
          <p:spPr>
            <a:xfrm>
              <a:off x="1801160" y="2536506"/>
              <a:ext cx="38722" cy="101078"/>
            </a:xfrm>
            <a:custGeom>
              <a:avLst/>
              <a:gdLst/>
              <a:ahLst/>
              <a:cxnLst/>
              <a:rect l="l" t="t" r="r" b="b"/>
              <a:pathLst>
                <a:path w="2705" h="7061" extrusionOk="0">
                  <a:moveTo>
                    <a:pt x="893" y="0"/>
                  </a:moveTo>
                  <a:cubicBezTo>
                    <a:pt x="568" y="704"/>
                    <a:pt x="352" y="1218"/>
                    <a:pt x="216" y="1840"/>
                  </a:cubicBezTo>
                  <a:cubicBezTo>
                    <a:pt x="81" y="2435"/>
                    <a:pt x="0" y="3003"/>
                    <a:pt x="27" y="3571"/>
                  </a:cubicBezTo>
                  <a:cubicBezTo>
                    <a:pt x="81" y="4139"/>
                    <a:pt x="162" y="4734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4" y="5275"/>
                  </a:cubicBezTo>
                  <a:cubicBezTo>
                    <a:pt x="2651" y="4653"/>
                    <a:pt x="2705" y="4058"/>
                    <a:pt x="2678" y="3436"/>
                  </a:cubicBezTo>
                  <a:cubicBezTo>
                    <a:pt x="2651" y="2841"/>
                    <a:pt x="2543" y="2218"/>
                    <a:pt x="2272" y="1623"/>
                  </a:cubicBezTo>
                  <a:cubicBezTo>
                    <a:pt x="2002" y="1028"/>
                    <a:pt x="1623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5;p32">
              <a:extLst>
                <a:ext uri="{FF2B5EF4-FFF2-40B4-BE49-F238E27FC236}">
                  <a16:creationId xmlns:a16="http://schemas.microsoft.com/office/drawing/2014/main" id="{1089B2A5-20AD-4D18-BF42-51D6675EF579}"/>
                </a:ext>
              </a:extLst>
            </p:cNvPr>
            <p:cNvSpPr/>
            <p:nvPr/>
          </p:nvSpPr>
          <p:spPr>
            <a:xfrm>
              <a:off x="2062523" y="318507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2" y="4707"/>
                    <a:pt x="379" y="5302"/>
                  </a:cubicBezTo>
                  <a:cubicBezTo>
                    <a:pt x="568" y="5870"/>
                    <a:pt x="893" y="6438"/>
                    <a:pt x="1434" y="7061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7"/>
                  </a:cubicBezTo>
                  <a:cubicBezTo>
                    <a:pt x="2002" y="1029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6;p32">
              <a:extLst>
                <a:ext uri="{FF2B5EF4-FFF2-40B4-BE49-F238E27FC236}">
                  <a16:creationId xmlns:a16="http://schemas.microsoft.com/office/drawing/2014/main" id="{C9A35B4A-C4F5-4BEB-B5A9-C903A4DD06DF}"/>
                </a:ext>
              </a:extLst>
            </p:cNvPr>
            <p:cNvSpPr/>
            <p:nvPr/>
          </p:nvSpPr>
          <p:spPr>
            <a:xfrm>
              <a:off x="2149644" y="304955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3" y="4707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6"/>
                  </a:cubicBezTo>
                  <a:cubicBezTo>
                    <a:pt x="2002" y="1028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7;p32">
              <a:extLst>
                <a:ext uri="{FF2B5EF4-FFF2-40B4-BE49-F238E27FC236}">
                  <a16:creationId xmlns:a16="http://schemas.microsoft.com/office/drawing/2014/main" id="{0DBD160A-256D-40FC-A7AA-3E728A337AA2}"/>
                </a:ext>
              </a:extLst>
            </p:cNvPr>
            <p:cNvSpPr/>
            <p:nvPr/>
          </p:nvSpPr>
          <p:spPr>
            <a:xfrm>
              <a:off x="2241790" y="2923712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67" y="1"/>
                  </a:moveTo>
                  <a:cubicBezTo>
                    <a:pt x="569" y="704"/>
                    <a:pt x="326" y="1218"/>
                    <a:pt x="190" y="1840"/>
                  </a:cubicBezTo>
                  <a:cubicBezTo>
                    <a:pt x="55" y="2408"/>
                    <a:pt x="1" y="3003"/>
                    <a:pt x="28" y="3571"/>
                  </a:cubicBezTo>
                  <a:cubicBezTo>
                    <a:pt x="55" y="4139"/>
                    <a:pt x="163" y="4707"/>
                    <a:pt x="353" y="5302"/>
                  </a:cubicBezTo>
                  <a:cubicBezTo>
                    <a:pt x="569" y="5870"/>
                    <a:pt x="867" y="6438"/>
                    <a:pt x="1408" y="7060"/>
                  </a:cubicBezTo>
                  <a:cubicBezTo>
                    <a:pt x="1949" y="6438"/>
                    <a:pt x="2219" y="5870"/>
                    <a:pt x="2435" y="5248"/>
                  </a:cubicBezTo>
                  <a:cubicBezTo>
                    <a:pt x="2625" y="4653"/>
                    <a:pt x="2706" y="4031"/>
                    <a:pt x="2652" y="3436"/>
                  </a:cubicBezTo>
                  <a:cubicBezTo>
                    <a:pt x="2625" y="2841"/>
                    <a:pt x="2517" y="2219"/>
                    <a:pt x="2246" y="1596"/>
                  </a:cubicBezTo>
                  <a:cubicBezTo>
                    <a:pt x="1976" y="1028"/>
                    <a:pt x="1624" y="352"/>
                    <a:pt x="867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8;p32">
              <a:extLst>
                <a:ext uri="{FF2B5EF4-FFF2-40B4-BE49-F238E27FC236}">
                  <a16:creationId xmlns:a16="http://schemas.microsoft.com/office/drawing/2014/main" id="{8BC6B7AB-1480-4019-B03A-D8EBA6940992}"/>
                </a:ext>
              </a:extLst>
            </p:cNvPr>
            <p:cNvSpPr/>
            <p:nvPr/>
          </p:nvSpPr>
          <p:spPr>
            <a:xfrm>
              <a:off x="2222436" y="3218773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66" y="0"/>
                  </a:moveTo>
                  <a:cubicBezTo>
                    <a:pt x="569" y="703"/>
                    <a:pt x="325" y="1217"/>
                    <a:pt x="190" y="1866"/>
                  </a:cubicBezTo>
                  <a:cubicBezTo>
                    <a:pt x="55" y="2434"/>
                    <a:pt x="1" y="3002"/>
                    <a:pt x="28" y="3571"/>
                  </a:cubicBezTo>
                  <a:cubicBezTo>
                    <a:pt x="55" y="4166"/>
                    <a:pt x="163" y="4734"/>
                    <a:pt x="352" y="5302"/>
                  </a:cubicBezTo>
                  <a:cubicBezTo>
                    <a:pt x="569" y="5870"/>
                    <a:pt x="866" y="6465"/>
                    <a:pt x="1407" y="7060"/>
                  </a:cubicBezTo>
                  <a:cubicBezTo>
                    <a:pt x="1948" y="6465"/>
                    <a:pt x="2219" y="5870"/>
                    <a:pt x="2435" y="5275"/>
                  </a:cubicBezTo>
                  <a:cubicBezTo>
                    <a:pt x="2624" y="4652"/>
                    <a:pt x="2705" y="4057"/>
                    <a:pt x="2651" y="3435"/>
                  </a:cubicBezTo>
                  <a:cubicBezTo>
                    <a:pt x="2624" y="2840"/>
                    <a:pt x="2516" y="2218"/>
                    <a:pt x="2246" y="1623"/>
                  </a:cubicBezTo>
                  <a:cubicBezTo>
                    <a:pt x="1975" y="1055"/>
                    <a:pt x="1623" y="379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;p32">
              <a:extLst>
                <a:ext uri="{FF2B5EF4-FFF2-40B4-BE49-F238E27FC236}">
                  <a16:creationId xmlns:a16="http://schemas.microsoft.com/office/drawing/2014/main" id="{D04CE833-31C7-430E-A34F-4165D8BF5604}"/>
                </a:ext>
              </a:extLst>
            </p:cNvPr>
            <p:cNvSpPr/>
            <p:nvPr/>
          </p:nvSpPr>
          <p:spPr>
            <a:xfrm>
              <a:off x="2081877" y="2908996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70"/>
                    <a:pt x="893" y="6465"/>
                    <a:pt x="1434" y="7061"/>
                  </a:cubicBezTo>
                  <a:cubicBezTo>
                    <a:pt x="1975" y="6465"/>
                    <a:pt x="2246" y="5870"/>
                    <a:pt x="2435" y="5275"/>
                  </a:cubicBezTo>
                  <a:cubicBezTo>
                    <a:pt x="2651" y="4653"/>
                    <a:pt x="2706" y="4058"/>
                    <a:pt x="2679" y="3436"/>
                  </a:cubicBezTo>
                  <a:cubicBezTo>
                    <a:pt x="2651" y="2841"/>
                    <a:pt x="2543" y="2219"/>
                    <a:pt x="2273" y="1624"/>
                  </a:cubicBezTo>
                  <a:cubicBezTo>
                    <a:pt x="2002" y="1056"/>
                    <a:pt x="1624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0;p32">
              <a:extLst>
                <a:ext uri="{FF2B5EF4-FFF2-40B4-BE49-F238E27FC236}">
                  <a16:creationId xmlns:a16="http://schemas.microsoft.com/office/drawing/2014/main" id="{14067342-4D58-421E-966E-66030679B32A}"/>
                </a:ext>
              </a:extLst>
            </p:cNvPr>
            <p:cNvSpPr/>
            <p:nvPr/>
          </p:nvSpPr>
          <p:spPr>
            <a:xfrm>
              <a:off x="1655948" y="323347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3"/>
                  </a:cubicBezTo>
                  <a:cubicBezTo>
                    <a:pt x="569" y="5871"/>
                    <a:pt x="893" y="6439"/>
                    <a:pt x="1434" y="7061"/>
                  </a:cubicBezTo>
                  <a:cubicBezTo>
                    <a:pt x="1975" y="6439"/>
                    <a:pt x="2246" y="5871"/>
                    <a:pt x="2435" y="5248"/>
                  </a:cubicBezTo>
                  <a:cubicBezTo>
                    <a:pt x="2651" y="4653"/>
                    <a:pt x="2706" y="4031"/>
                    <a:pt x="2678" y="3436"/>
                  </a:cubicBezTo>
                  <a:cubicBezTo>
                    <a:pt x="2651" y="2841"/>
                    <a:pt x="2543" y="2219"/>
                    <a:pt x="2273" y="1597"/>
                  </a:cubicBezTo>
                  <a:cubicBezTo>
                    <a:pt x="2002" y="1029"/>
                    <a:pt x="1624" y="353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1;p32">
              <a:extLst>
                <a:ext uri="{FF2B5EF4-FFF2-40B4-BE49-F238E27FC236}">
                  <a16:creationId xmlns:a16="http://schemas.microsoft.com/office/drawing/2014/main" id="{A55A8ADD-BC41-455B-B1BF-773E560D7C72}"/>
                </a:ext>
              </a:extLst>
            </p:cNvPr>
            <p:cNvSpPr/>
            <p:nvPr/>
          </p:nvSpPr>
          <p:spPr>
            <a:xfrm>
              <a:off x="1859236" y="3218773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8" y="703"/>
                    <a:pt x="352" y="1217"/>
                    <a:pt x="217" y="1866"/>
                  </a:cubicBezTo>
                  <a:cubicBezTo>
                    <a:pt x="82" y="2434"/>
                    <a:pt x="0" y="3002"/>
                    <a:pt x="27" y="3571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8" y="5870"/>
                    <a:pt x="893" y="6465"/>
                    <a:pt x="1434" y="7060"/>
                  </a:cubicBezTo>
                  <a:cubicBezTo>
                    <a:pt x="1975" y="6465"/>
                    <a:pt x="2245" y="5870"/>
                    <a:pt x="2435" y="5275"/>
                  </a:cubicBezTo>
                  <a:cubicBezTo>
                    <a:pt x="2651" y="4652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3" y="1623"/>
                  </a:cubicBezTo>
                  <a:cubicBezTo>
                    <a:pt x="2002" y="1055"/>
                    <a:pt x="1623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2;p32">
              <a:extLst>
                <a:ext uri="{FF2B5EF4-FFF2-40B4-BE49-F238E27FC236}">
                  <a16:creationId xmlns:a16="http://schemas.microsoft.com/office/drawing/2014/main" id="{31737F92-A88D-42AE-872B-4E51A7632674}"/>
                </a:ext>
              </a:extLst>
            </p:cNvPr>
            <p:cNvSpPr/>
            <p:nvPr/>
          </p:nvSpPr>
          <p:spPr>
            <a:xfrm>
              <a:off x="1404262" y="2725077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0"/>
                  </a:moveTo>
                  <a:cubicBezTo>
                    <a:pt x="569" y="704"/>
                    <a:pt x="352" y="1218"/>
                    <a:pt x="217" y="1867"/>
                  </a:cubicBezTo>
                  <a:cubicBezTo>
                    <a:pt x="82" y="2435"/>
                    <a:pt x="1" y="3003"/>
                    <a:pt x="28" y="3598"/>
                  </a:cubicBezTo>
                  <a:cubicBezTo>
                    <a:pt x="82" y="4166"/>
                    <a:pt x="163" y="4734"/>
                    <a:pt x="379" y="5302"/>
                  </a:cubicBezTo>
                  <a:cubicBezTo>
                    <a:pt x="569" y="5897"/>
                    <a:pt x="893" y="6465"/>
                    <a:pt x="1434" y="7060"/>
                  </a:cubicBezTo>
                  <a:cubicBezTo>
                    <a:pt x="1975" y="6465"/>
                    <a:pt x="2246" y="5897"/>
                    <a:pt x="2435" y="5275"/>
                  </a:cubicBezTo>
                  <a:cubicBezTo>
                    <a:pt x="2651" y="4680"/>
                    <a:pt x="2706" y="4058"/>
                    <a:pt x="2679" y="3463"/>
                  </a:cubicBezTo>
                  <a:cubicBezTo>
                    <a:pt x="2651" y="2840"/>
                    <a:pt x="2543" y="2245"/>
                    <a:pt x="2273" y="1623"/>
                  </a:cubicBezTo>
                  <a:cubicBezTo>
                    <a:pt x="2002" y="1055"/>
                    <a:pt x="1624" y="379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3;p32">
              <a:extLst>
                <a:ext uri="{FF2B5EF4-FFF2-40B4-BE49-F238E27FC236}">
                  <a16:creationId xmlns:a16="http://schemas.microsoft.com/office/drawing/2014/main" id="{25FAC2B9-3082-43AC-8B0E-F4D5A7691D88}"/>
                </a:ext>
              </a:extLst>
            </p:cNvPr>
            <p:cNvSpPr/>
            <p:nvPr/>
          </p:nvSpPr>
          <p:spPr>
            <a:xfrm>
              <a:off x="1317141" y="2652672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9" y="703"/>
                    <a:pt x="352" y="1217"/>
                    <a:pt x="217" y="1839"/>
                  </a:cubicBezTo>
                  <a:cubicBezTo>
                    <a:pt x="82" y="2435"/>
                    <a:pt x="1" y="3003"/>
                    <a:pt x="28" y="3571"/>
                  </a:cubicBezTo>
                  <a:cubicBezTo>
                    <a:pt x="82" y="4139"/>
                    <a:pt x="163" y="4734"/>
                    <a:pt x="379" y="5302"/>
                  </a:cubicBezTo>
                  <a:cubicBezTo>
                    <a:pt x="569" y="5870"/>
                    <a:pt x="893" y="6438"/>
                    <a:pt x="1434" y="7060"/>
                  </a:cubicBezTo>
                  <a:cubicBezTo>
                    <a:pt x="1975" y="6438"/>
                    <a:pt x="2246" y="5870"/>
                    <a:pt x="2435" y="5275"/>
                  </a:cubicBezTo>
                  <a:cubicBezTo>
                    <a:pt x="2651" y="4653"/>
                    <a:pt x="2705" y="4057"/>
                    <a:pt x="2678" y="3435"/>
                  </a:cubicBezTo>
                  <a:cubicBezTo>
                    <a:pt x="2651" y="2840"/>
                    <a:pt x="2543" y="2218"/>
                    <a:pt x="2273" y="1623"/>
                  </a:cubicBezTo>
                  <a:cubicBezTo>
                    <a:pt x="2002" y="1028"/>
                    <a:pt x="1624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4;p32">
              <a:extLst>
                <a:ext uri="{FF2B5EF4-FFF2-40B4-BE49-F238E27FC236}">
                  <a16:creationId xmlns:a16="http://schemas.microsoft.com/office/drawing/2014/main" id="{D6685FFB-AECA-40C4-A2C6-FBD266712C34}"/>
                </a:ext>
              </a:extLst>
            </p:cNvPr>
            <p:cNvSpPr/>
            <p:nvPr/>
          </p:nvSpPr>
          <p:spPr>
            <a:xfrm>
              <a:off x="1220343" y="2783153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67"/>
                  </a:cubicBezTo>
                  <a:cubicBezTo>
                    <a:pt x="81" y="2435"/>
                    <a:pt x="0" y="3003"/>
                    <a:pt x="27" y="3598"/>
                  </a:cubicBezTo>
                  <a:cubicBezTo>
                    <a:pt x="81" y="4166"/>
                    <a:pt x="163" y="4734"/>
                    <a:pt x="379" y="5302"/>
                  </a:cubicBezTo>
                  <a:cubicBezTo>
                    <a:pt x="568" y="5897"/>
                    <a:pt x="893" y="6465"/>
                    <a:pt x="1434" y="7061"/>
                  </a:cubicBezTo>
                  <a:cubicBezTo>
                    <a:pt x="1975" y="6465"/>
                    <a:pt x="2245" y="5897"/>
                    <a:pt x="2435" y="5275"/>
                  </a:cubicBezTo>
                  <a:cubicBezTo>
                    <a:pt x="2651" y="4680"/>
                    <a:pt x="2705" y="4058"/>
                    <a:pt x="2678" y="3463"/>
                  </a:cubicBezTo>
                  <a:cubicBezTo>
                    <a:pt x="2651" y="2841"/>
                    <a:pt x="2543" y="2246"/>
                    <a:pt x="2272" y="1624"/>
                  </a:cubicBezTo>
                  <a:cubicBezTo>
                    <a:pt x="2002" y="1056"/>
                    <a:pt x="1623" y="379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5;p32">
              <a:extLst>
                <a:ext uri="{FF2B5EF4-FFF2-40B4-BE49-F238E27FC236}">
                  <a16:creationId xmlns:a16="http://schemas.microsoft.com/office/drawing/2014/main" id="{485D32E6-8E74-470D-9F3E-5D53606AFB33}"/>
                </a:ext>
              </a:extLst>
            </p:cNvPr>
            <p:cNvSpPr/>
            <p:nvPr/>
          </p:nvSpPr>
          <p:spPr>
            <a:xfrm>
              <a:off x="1317141" y="318507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9" y="704"/>
                    <a:pt x="352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2"/>
                  </a:cubicBezTo>
                  <a:cubicBezTo>
                    <a:pt x="569" y="5870"/>
                    <a:pt x="893" y="6438"/>
                    <a:pt x="1434" y="7061"/>
                  </a:cubicBezTo>
                  <a:cubicBezTo>
                    <a:pt x="1975" y="6438"/>
                    <a:pt x="2246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3" y="1597"/>
                  </a:cubicBezTo>
                  <a:cubicBezTo>
                    <a:pt x="2002" y="1029"/>
                    <a:pt x="1624" y="352"/>
                    <a:pt x="893" y="1"/>
                  </a:cubicBezTo>
                  <a:close/>
                </a:path>
              </a:pathLst>
            </a:custGeom>
            <a:solidFill>
              <a:srgbClr val="6D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6;p32">
              <a:extLst>
                <a:ext uri="{FF2B5EF4-FFF2-40B4-BE49-F238E27FC236}">
                  <a16:creationId xmlns:a16="http://schemas.microsoft.com/office/drawing/2014/main" id="{047A9E87-D05A-4AA2-9400-AB4C1FBC30F3}"/>
                </a:ext>
              </a:extLst>
            </p:cNvPr>
            <p:cNvSpPr/>
            <p:nvPr/>
          </p:nvSpPr>
          <p:spPr>
            <a:xfrm>
              <a:off x="1162253" y="3233474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4" y="1"/>
                  </a:moveTo>
                  <a:cubicBezTo>
                    <a:pt x="569" y="704"/>
                    <a:pt x="353" y="1218"/>
                    <a:pt x="217" y="1840"/>
                  </a:cubicBezTo>
                  <a:cubicBezTo>
                    <a:pt x="82" y="2408"/>
                    <a:pt x="1" y="3003"/>
                    <a:pt x="28" y="3571"/>
                  </a:cubicBezTo>
                  <a:cubicBezTo>
                    <a:pt x="82" y="4139"/>
                    <a:pt x="163" y="4707"/>
                    <a:pt x="380" y="5303"/>
                  </a:cubicBezTo>
                  <a:cubicBezTo>
                    <a:pt x="569" y="5871"/>
                    <a:pt x="894" y="6439"/>
                    <a:pt x="1435" y="7061"/>
                  </a:cubicBezTo>
                  <a:cubicBezTo>
                    <a:pt x="1976" y="6439"/>
                    <a:pt x="2246" y="5871"/>
                    <a:pt x="2435" y="5248"/>
                  </a:cubicBezTo>
                  <a:cubicBezTo>
                    <a:pt x="2652" y="4653"/>
                    <a:pt x="2706" y="4031"/>
                    <a:pt x="2679" y="3436"/>
                  </a:cubicBezTo>
                  <a:cubicBezTo>
                    <a:pt x="2652" y="2841"/>
                    <a:pt x="2544" y="2219"/>
                    <a:pt x="2273" y="1597"/>
                  </a:cubicBezTo>
                  <a:cubicBezTo>
                    <a:pt x="2003" y="1029"/>
                    <a:pt x="1624" y="353"/>
                    <a:pt x="894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7;p32">
              <a:extLst>
                <a:ext uri="{FF2B5EF4-FFF2-40B4-BE49-F238E27FC236}">
                  <a16:creationId xmlns:a16="http://schemas.microsoft.com/office/drawing/2014/main" id="{6CBC9C5D-023E-4AE2-A108-B621457D914D}"/>
                </a:ext>
              </a:extLst>
            </p:cNvPr>
            <p:cNvSpPr/>
            <p:nvPr/>
          </p:nvSpPr>
          <p:spPr>
            <a:xfrm>
              <a:off x="1389933" y="3049555"/>
              <a:ext cx="38350" cy="101078"/>
            </a:xfrm>
            <a:custGeom>
              <a:avLst/>
              <a:gdLst/>
              <a:ahLst/>
              <a:cxnLst/>
              <a:rect l="l" t="t" r="r" b="b"/>
              <a:pathLst>
                <a:path w="2679" h="7061" extrusionOk="0">
                  <a:moveTo>
                    <a:pt x="866" y="1"/>
                  </a:moveTo>
                  <a:cubicBezTo>
                    <a:pt x="569" y="704"/>
                    <a:pt x="325" y="1218"/>
                    <a:pt x="190" y="1840"/>
                  </a:cubicBezTo>
                  <a:cubicBezTo>
                    <a:pt x="55" y="2408"/>
                    <a:pt x="1" y="3003"/>
                    <a:pt x="28" y="3571"/>
                  </a:cubicBezTo>
                  <a:cubicBezTo>
                    <a:pt x="55" y="4139"/>
                    <a:pt x="163" y="4707"/>
                    <a:pt x="352" y="5302"/>
                  </a:cubicBezTo>
                  <a:cubicBezTo>
                    <a:pt x="569" y="5870"/>
                    <a:pt x="866" y="6438"/>
                    <a:pt x="1407" y="7060"/>
                  </a:cubicBezTo>
                  <a:cubicBezTo>
                    <a:pt x="1948" y="6438"/>
                    <a:pt x="2219" y="5870"/>
                    <a:pt x="2435" y="5248"/>
                  </a:cubicBezTo>
                  <a:cubicBezTo>
                    <a:pt x="2625" y="4653"/>
                    <a:pt x="2679" y="4031"/>
                    <a:pt x="2652" y="3436"/>
                  </a:cubicBezTo>
                  <a:cubicBezTo>
                    <a:pt x="2625" y="2841"/>
                    <a:pt x="2516" y="2219"/>
                    <a:pt x="2246" y="1596"/>
                  </a:cubicBezTo>
                  <a:cubicBezTo>
                    <a:pt x="1975" y="1028"/>
                    <a:pt x="1624" y="352"/>
                    <a:pt x="866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8;p32">
              <a:extLst>
                <a:ext uri="{FF2B5EF4-FFF2-40B4-BE49-F238E27FC236}">
                  <a16:creationId xmlns:a16="http://schemas.microsoft.com/office/drawing/2014/main" id="{3CF55D5E-8749-4E3A-8805-EF2D7AB1FBB1}"/>
                </a:ext>
              </a:extLst>
            </p:cNvPr>
            <p:cNvSpPr/>
            <p:nvPr/>
          </p:nvSpPr>
          <p:spPr>
            <a:xfrm>
              <a:off x="1477054" y="3218773"/>
              <a:ext cx="38350" cy="101064"/>
            </a:xfrm>
            <a:custGeom>
              <a:avLst/>
              <a:gdLst/>
              <a:ahLst/>
              <a:cxnLst/>
              <a:rect l="l" t="t" r="r" b="b"/>
              <a:pathLst>
                <a:path w="2679" h="7060" extrusionOk="0">
                  <a:moveTo>
                    <a:pt x="866" y="0"/>
                  </a:moveTo>
                  <a:cubicBezTo>
                    <a:pt x="569" y="703"/>
                    <a:pt x="325" y="1217"/>
                    <a:pt x="190" y="1866"/>
                  </a:cubicBezTo>
                  <a:cubicBezTo>
                    <a:pt x="55" y="2434"/>
                    <a:pt x="1" y="3002"/>
                    <a:pt x="28" y="3571"/>
                  </a:cubicBezTo>
                  <a:cubicBezTo>
                    <a:pt x="55" y="4166"/>
                    <a:pt x="163" y="4734"/>
                    <a:pt x="353" y="5302"/>
                  </a:cubicBezTo>
                  <a:cubicBezTo>
                    <a:pt x="569" y="5870"/>
                    <a:pt x="866" y="6465"/>
                    <a:pt x="1407" y="7060"/>
                  </a:cubicBezTo>
                  <a:cubicBezTo>
                    <a:pt x="1948" y="6465"/>
                    <a:pt x="2219" y="5870"/>
                    <a:pt x="2435" y="5275"/>
                  </a:cubicBezTo>
                  <a:cubicBezTo>
                    <a:pt x="2625" y="4652"/>
                    <a:pt x="2679" y="4057"/>
                    <a:pt x="2652" y="3435"/>
                  </a:cubicBezTo>
                  <a:cubicBezTo>
                    <a:pt x="2625" y="2840"/>
                    <a:pt x="2516" y="2218"/>
                    <a:pt x="2246" y="1623"/>
                  </a:cubicBezTo>
                  <a:cubicBezTo>
                    <a:pt x="1975" y="1055"/>
                    <a:pt x="1624" y="379"/>
                    <a:pt x="866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;p32">
              <a:extLst>
                <a:ext uri="{FF2B5EF4-FFF2-40B4-BE49-F238E27FC236}">
                  <a16:creationId xmlns:a16="http://schemas.microsoft.com/office/drawing/2014/main" id="{FDA81DFC-8AC5-4287-B30A-2AE61BC55B32}"/>
                </a:ext>
              </a:extLst>
            </p:cNvPr>
            <p:cNvSpPr/>
            <p:nvPr/>
          </p:nvSpPr>
          <p:spPr>
            <a:xfrm>
              <a:off x="1220343" y="3049555"/>
              <a:ext cx="38736" cy="101078"/>
            </a:xfrm>
            <a:custGeom>
              <a:avLst/>
              <a:gdLst/>
              <a:ahLst/>
              <a:cxnLst/>
              <a:rect l="l" t="t" r="r" b="b"/>
              <a:pathLst>
                <a:path w="2706" h="7061" extrusionOk="0">
                  <a:moveTo>
                    <a:pt x="893" y="1"/>
                  </a:moveTo>
                  <a:cubicBezTo>
                    <a:pt x="568" y="704"/>
                    <a:pt x="352" y="1218"/>
                    <a:pt x="217" y="1840"/>
                  </a:cubicBezTo>
                  <a:cubicBezTo>
                    <a:pt x="81" y="2408"/>
                    <a:pt x="0" y="3003"/>
                    <a:pt x="27" y="3571"/>
                  </a:cubicBezTo>
                  <a:cubicBezTo>
                    <a:pt x="81" y="4139"/>
                    <a:pt x="163" y="4707"/>
                    <a:pt x="379" y="5302"/>
                  </a:cubicBezTo>
                  <a:cubicBezTo>
                    <a:pt x="568" y="5870"/>
                    <a:pt x="893" y="6438"/>
                    <a:pt x="1434" y="7060"/>
                  </a:cubicBezTo>
                  <a:cubicBezTo>
                    <a:pt x="1975" y="6438"/>
                    <a:pt x="2245" y="5870"/>
                    <a:pt x="2435" y="5248"/>
                  </a:cubicBezTo>
                  <a:cubicBezTo>
                    <a:pt x="2651" y="4653"/>
                    <a:pt x="2705" y="4031"/>
                    <a:pt x="2678" y="3436"/>
                  </a:cubicBezTo>
                  <a:cubicBezTo>
                    <a:pt x="2651" y="2841"/>
                    <a:pt x="2543" y="2219"/>
                    <a:pt x="2272" y="1596"/>
                  </a:cubicBezTo>
                  <a:cubicBezTo>
                    <a:pt x="2002" y="1028"/>
                    <a:pt x="1623" y="352"/>
                    <a:pt x="893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0;p32">
              <a:extLst>
                <a:ext uri="{FF2B5EF4-FFF2-40B4-BE49-F238E27FC236}">
                  <a16:creationId xmlns:a16="http://schemas.microsoft.com/office/drawing/2014/main" id="{7D4A9D19-0706-4F88-9180-332F36275F9A}"/>
                </a:ext>
              </a:extLst>
            </p:cNvPr>
            <p:cNvSpPr/>
            <p:nvPr/>
          </p:nvSpPr>
          <p:spPr>
            <a:xfrm>
              <a:off x="1317141" y="2904358"/>
              <a:ext cx="38736" cy="101064"/>
            </a:xfrm>
            <a:custGeom>
              <a:avLst/>
              <a:gdLst/>
              <a:ahLst/>
              <a:cxnLst/>
              <a:rect l="l" t="t" r="r" b="b"/>
              <a:pathLst>
                <a:path w="2706" h="7060" extrusionOk="0">
                  <a:moveTo>
                    <a:pt x="893" y="0"/>
                  </a:moveTo>
                  <a:cubicBezTo>
                    <a:pt x="569" y="703"/>
                    <a:pt x="352" y="1217"/>
                    <a:pt x="217" y="1839"/>
                  </a:cubicBezTo>
                  <a:cubicBezTo>
                    <a:pt x="82" y="2407"/>
                    <a:pt x="1" y="3003"/>
                    <a:pt x="28" y="3571"/>
                  </a:cubicBezTo>
                  <a:cubicBezTo>
                    <a:pt x="82" y="4139"/>
                    <a:pt x="163" y="4707"/>
                    <a:pt x="379" y="5302"/>
                  </a:cubicBezTo>
                  <a:cubicBezTo>
                    <a:pt x="569" y="5870"/>
                    <a:pt x="893" y="6438"/>
                    <a:pt x="1434" y="7060"/>
                  </a:cubicBezTo>
                  <a:cubicBezTo>
                    <a:pt x="1975" y="6438"/>
                    <a:pt x="2246" y="5870"/>
                    <a:pt x="2435" y="5248"/>
                  </a:cubicBezTo>
                  <a:cubicBezTo>
                    <a:pt x="2651" y="4653"/>
                    <a:pt x="2705" y="4030"/>
                    <a:pt x="2678" y="3435"/>
                  </a:cubicBezTo>
                  <a:cubicBezTo>
                    <a:pt x="2651" y="2840"/>
                    <a:pt x="2543" y="2218"/>
                    <a:pt x="2273" y="1596"/>
                  </a:cubicBezTo>
                  <a:cubicBezTo>
                    <a:pt x="2002" y="1028"/>
                    <a:pt x="1624" y="352"/>
                    <a:pt x="893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1;p32">
              <a:extLst>
                <a:ext uri="{FF2B5EF4-FFF2-40B4-BE49-F238E27FC236}">
                  <a16:creationId xmlns:a16="http://schemas.microsoft.com/office/drawing/2014/main" id="{9AA0C21D-C0AC-433F-A789-BFB86E52B04E}"/>
                </a:ext>
              </a:extLst>
            </p:cNvPr>
            <p:cNvSpPr/>
            <p:nvPr/>
          </p:nvSpPr>
          <p:spPr>
            <a:xfrm>
              <a:off x="2426883" y="2315024"/>
              <a:ext cx="37963" cy="86749"/>
            </a:xfrm>
            <a:custGeom>
              <a:avLst/>
              <a:gdLst/>
              <a:ahLst/>
              <a:cxnLst/>
              <a:rect l="l" t="t" r="r" b="b"/>
              <a:pathLst>
                <a:path w="2652" h="6060" extrusionOk="0">
                  <a:moveTo>
                    <a:pt x="677" y="0"/>
                  </a:moveTo>
                  <a:cubicBezTo>
                    <a:pt x="406" y="731"/>
                    <a:pt x="271" y="1217"/>
                    <a:pt x="190" y="1704"/>
                  </a:cubicBezTo>
                  <a:cubicBezTo>
                    <a:pt x="82" y="2137"/>
                    <a:pt x="0" y="2543"/>
                    <a:pt x="0" y="2976"/>
                  </a:cubicBezTo>
                  <a:cubicBezTo>
                    <a:pt x="0" y="3381"/>
                    <a:pt x="0" y="3841"/>
                    <a:pt x="109" y="4328"/>
                  </a:cubicBezTo>
                  <a:cubicBezTo>
                    <a:pt x="190" y="4842"/>
                    <a:pt x="325" y="5383"/>
                    <a:pt x="677" y="6059"/>
                  </a:cubicBezTo>
                  <a:cubicBezTo>
                    <a:pt x="1407" y="5735"/>
                    <a:pt x="1840" y="5275"/>
                    <a:pt x="2137" y="4788"/>
                  </a:cubicBezTo>
                  <a:cubicBezTo>
                    <a:pt x="2435" y="4274"/>
                    <a:pt x="2624" y="3652"/>
                    <a:pt x="2651" y="3057"/>
                  </a:cubicBezTo>
                  <a:cubicBezTo>
                    <a:pt x="2651" y="2435"/>
                    <a:pt x="2516" y="1813"/>
                    <a:pt x="2218" y="1272"/>
                  </a:cubicBezTo>
                  <a:cubicBezTo>
                    <a:pt x="1867" y="731"/>
                    <a:pt x="1407" y="244"/>
                    <a:pt x="67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2;p32">
              <a:extLst>
                <a:ext uri="{FF2B5EF4-FFF2-40B4-BE49-F238E27FC236}">
                  <a16:creationId xmlns:a16="http://schemas.microsoft.com/office/drawing/2014/main" id="{E24025F1-0F2A-4707-B2F8-48EDC2603B27}"/>
                </a:ext>
              </a:extLst>
            </p:cNvPr>
            <p:cNvSpPr/>
            <p:nvPr/>
          </p:nvSpPr>
          <p:spPr>
            <a:xfrm>
              <a:off x="2514004" y="2527988"/>
              <a:ext cx="37963" cy="86749"/>
            </a:xfrm>
            <a:custGeom>
              <a:avLst/>
              <a:gdLst/>
              <a:ahLst/>
              <a:cxnLst/>
              <a:rect l="l" t="t" r="r" b="b"/>
              <a:pathLst>
                <a:path w="2652" h="6060" extrusionOk="0">
                  <a:moveTo>
                    <a:pt x="677" y="0"/>
                  </a:moveTo>
                  <a:cubicBezTo>
                    <a:pt x="406" y="731"/>
                    <a:pt x="271" y="1217"/>
                    <a:pt x="190" y="1704"/>
                  </a:cubicBezTo>
                  <a:cubicBezTo>
                    <a:pt x="82" y="2137"/>
                    <a:pt x="1" y="2543"/>
                    <a:pt x="1" y="2976"/>
                  </a:cubicBezTo>
                  <a:cubicBezTo>
                    <a:pt x="1" y="3381"/>
                    <a:pt x="1" y="3841"/>
                    <a:pt x="109" y="4328"/>
                  </a:cubicBezTo>
                  <a:cubicBezTo>
                    <a:pt x="190" y="4842"/>
                    <a:pt x="325" y="5383"/>
                    <a:pt x="677" y="6059"/>
                  </a:cubicBezTo>
                  <a:cubicBezTo>
                    <a:pt x="1407" y="5735"/>
                    <a:pt x="1840" y="5275"/>
                    <a:pt x="2137" y="4788"/>
                  </a:cubicBezTo>
                  <a:cubicBezTo>
                    <a:pt x="2435" y="4274"/>
                    <a:pt x="2624" y="3652"/>
                    <a:pt x="2651" y="3057"/>
                  </a:cubicBezTo>
                  <a:cubicBezTo>
                    <a:pt x="2651" y="2435"/>
                    <a:pt x="2516" y="1813"/>
                    <a:pt x="2219" y="1272"/>
                  </a:cubicBezTo>
                  <a:cubicBezTo>
                    <a:pt x="1867" y="731"/>
                    <a:pt x="1407" y="244"/>
                    <a:pt x="677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3;p32">
              <a:extLst>
                <a:ext uri="{FF2B5EF4-FFF2-40B4-BE49-F238E27FC236}">
                  <a16:creationId xmlns:a16="http://schemas.microsoft.com/office/drawing/2014/main" id="{C10ADE2E-02AD-45AF-963A-CC5B273A9150}"/>
                </a:ext>
              </a:extLst>
            </p:cNvPr>
            <p:cNvSpPr/>
            <p:nvPr/>
          </p:nvSpPr>
          <p:spPr>
            <a:xfrm>
              <a:off x="989557" y="3229609"/>
              <a:ext cx="37577" cy="106489"/>
            </a:xfrm>
            <a:custGeom>
              <a:avLst/>
              <a:gdLst/>
              <a:ahLst/>
              <a:cxnLst/>
              <a:rect l="l" t="t" r="r" b="b"/>
              <a:pathLst>
                <a:path w="2625" h="7439" extrusionOk="0">
                  <a:moveTo>
                    <a:pt x="1299" y="0"/>
                  </a:moveTo>
                  <a:cubicBezTo>
                    <a:pt x="785" y="595"/>
                    <a:pt x="515" y="1245"/>
                    <a:pt x="271" y="1840"/>
                  </a:cubicBezTo>
                  <a:cubicBezTo>
                    <a:pt x="109" y="2462"/>
                    <a:pt x="1" y="3111"/>
                    <a:pt x="1" y="3706"/>
                  </a:cubicBezTo>
                  <a:cubicBezTo>
                    <a:pt x="1" y="4328"/>
                    <a:pt x="55" y="4950"/>
                    <a:pt x="271" y="5573"/>
                  </a:cubicBezTo>
                  <a:cubicBezTo>
                    <a:pt x="461" y="6168"/>
                    <a:pt x="785" y="6817"/>
                    <a:pt x="1299" y="7439"/>
                  </a:cubicBezTo>
                  <a:cubicBezTo>
                    <a:pt x="1894" y="6817"/>
                    <a:pt x="2165" y="6168"/>
                    <a:pt x="2354" y="5573"/>
                  </a:cubicBezTo>
                  <a:cubicBezTo>
                    <a:pt x="2517" y="4950"/>
                    <a:pt x="2625" y="4328"/>
                    <a:pt x="2625" y="3706"/>
                  </a:cubicBezTo>
                  <a:cubicBezTo>
                    <a:pt x="2625" y="3111"/>
                    <a:pt x="2571" y="2462"/>
                    <a:pt x="2354" y="1840"/>
                  </a:cubicBezTo>
                  <a:cubicBezTo>
                    <a:pt x="2165" y="1245"/>
                    <a:pt x="1840" y="595"/>
                    <a:pt x="1299" y="0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4;p32">
              <a:extLst>
                <a:ext uri="{FF2B5EF4-FFF2-40B4-BE49-F238E27FC236}">
                  <a16:creationId xmlns:a16="http://schemas.microsoft.com/office/drawing/2014/main" id="{72898F47-E9D6-4157-89D1-D6EAECCDCAB1}"/>
                </a:ext>
              </a:extLst>
            </p:cNvPr>
            <p:cNvSpPr/>
            <p:nvPr/>
          </p:nvSpPr>
          <p:spPr>
            <a:xfrm>
              <a:off x="1348935" y="2673471"/>
              <a:ext cx="805605" cy="513021"/>
            </a:xfrm>
            <a:custGeom>
              <a:avLst/>
              <a:gdLst/>
              <a:ahLst/>
              <a:cxnLst/>
              <a:rect l="l" t="t" r="r" b="b"/>
              <a:pathLst>
                <a:path w="56277" h="35838" extrusionOk="0">
                  <a:moveTo>
                    <a:pt x="29720" y="1"/>
                  </a:moveTo>
                  <a:cubicBezTo>
                    <a:pt x="29139" y="1"/>
                    <a:pt x="28546" y="21"/>
                    <a:pt x="27939" y="62"/>
                  </a:cubicBezTo>
                  <a:cubicBezTo>
                    <a:pt x="3973" y="1143"/>
                    <a:pt x="1" y="35838"/>
                    <a:pt x="27896" y="35838"/>
                  </a:cubicBezTo>
                  <a:cubicBezTo>
                    <a:pt x="28619" y="35838"/>
                    <a:pt x="29364" y="35815"/>
                    <a:pt x="30130" y="35767"/>
                  </a:cubicBezTo>
                  <a:cubicBezTo>
                    <a:pt x="56276" y="34103"/>
                    <a:pt x="53722" y="1"/>
                    <a:pt x="29720" y="1"/>
                  </a:cubicBezTo>
                  <a:close/>
                </a:path>
              </a:pathLst>
            </a:custGeom>
            <a:solidFill>
              <a:srgbClr val="BEFFF1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85;p32">
              <a:extLst>
                <a:ext uri="{FF2B5EF4-FFF2-40B4-BE49-F238E27FC236}">
                  <a16:creationId xmlns:a16="http://schemas.microsoft.com/office/drawing/2014/main" id="{EFF677AD-7FEE-4840-BE70-32F32CC7C8B7}"/>
                </a:ext>
              </a:extLst>
            </p:cNvPr>
            <p:cNvSpPr/>
            <p:nvPr/>
          </p:nvSpPr>
          <p:spPr>
            <a:xfrm>
              <a:off x="1609868" y="2862916"/>
              <a:ext cx="92561" cy="71647"/>
            </a:xfrm>
            <a:custGeom>
              <a:avLst/>
              <a:gdLst/>
              <a:ahLst/>
              <a:cxnLst/>
              <a:rect l="l" t="t" r="r" b="b"/>
              <a:pathLst>
                <a:path w="6466" h="5005" extrusionOk="0">
                  <a:moveTo>
                    <a:pt x="3220" y="1"/>
                  </a:moveTo>
                  <a:cubicBezTo>
                    <a:pt x="1" y="1"/>
                    <a:pt x="1" y="5005"/>
                    <a:pt x="3220" y="5005"/>
                  </a:cubicBezTo>
                  <a:cubicBezTo>
                    <a:pt x="6438" y="5005"/>
                    <a:pt x="6465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6;p32">
              <a:extLst>
                <a:ext uri="{FF2B5EF4-FFF2-40B4-BE49-F238E27FC236}">
                  <a16:creationId xmlns:a16="http://schemas.microsoft.com/office/drawing/2014/main" id="{46B41B4A-476C-4999-913F-F8C3F2FDC0AB}"/>
                </a:ext>
              </a:extLst>
            </p:cNvPr>
            <p:cNvSpPr/>
            <p:nvPr/>
          </p:nvSpPr>
          <p:spPr>
            <a:xfrm>
              <a:off x="1788377" y="2812198"/>
              <a:ext cx="92561" cy="71647"/>
            </a:xfrm>
            <a:custGeom>
              <a:avLst/>
              <a:gdLst/>
              <a:ahLst/>
              <a:cxnLst/>
              <a:rect l="l" t="t" r="r" b="b"/>
              <a:pathLst>
                <a:path w="6466" h="5005" extrusionOk="0">
                  <a:moveTo>
                    <a:pt x="3219" y="0"/>
                  </a:moveTo>
                  <a:cubicBezTo>
                    <a:pt x="0" y="0"/>
                    <a:pt x="0" y="5004"/>
                    <a:pt x="3219" y="5004"/>
                  </a:cubicBezTo>
                  <a:cubicBezTo>
                    <a:pt x="6438" y="5004"/>
                    <a:pt x="6465" y="0"/>
                    <a:pt x="3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7;p32">
              <a:extLst>
                <a:ext uri="{FF2B5EF4-FFF2-40B4-BE49-F238E27FC236}">
                  <a16:creationId xmlns:a16="http://schemas.microsoft.com/office/drawing/2014/main" id="{8B986240-46D5-4AB4-A2D5-A953AE38BAD2}"/>
                </a:ext>
              </a:extLst>
            </p:cNvPr>
            <p:cNvSpPr/>
            <p:nvPr/>
          </p:nvSpPr>
          <p:spPr>
            <a:xfrm>
              <a:off x="1654016" y="2936910"/>
              <a:ext cx="247678" cy="120003"/>
            </a:xfrm>
            <a:custGeom>
              <a:avLst/>
              <a:gdLst/>
              <a:ahLst/>
              <a:cxnLst/>
              <a:rect l="l" t="t" r="r" b="b"/>
              <a:pathLst>
                <a:path w="17302" h="8383" extrusionOk="0">
                  <a:moveTo>
                    <a:pt x="16067" y="1"/>
                  </a:moveTo>
                  <a:cubicBezTo>
                    <a:pt x="15796" y="1"/>
                    <a:pt x="15537" y="143"/>
                    <a:pt x="15391" y="485"/>
                  </a:cubicBezTo>
                  <a:cubicBezTo>
                    <a:pt x="14282" y="3055"/>
                    <a:pt x="12335" y="5219"/>
                    <a:pt x="9603" y="6084"/>
                  </a:cubicBezTo>
                  <a:cubicBezTo>
                    <a:pt x="8603" y="6417"/>
                    <a:pt x="7579" y="6566"/>
                    <a:pt x="6553" y="6566"/>
                  </a:cubicBezTo>
                  <a:cubicBezTo>
                    <a:pt x="4747" y="6566"/>
                    <a:pt x="2935" y="6106"/>
                    <a:pt x="1245" y="5381"/>
                  </a:cubicBezTo>
                  <a:cubicBezTo>
                    <a:pt x="1165" y="5348"/>
                    <a:pt x="1083" y="5333"/>
                    <a:pt x="1001" y="5333"/>
                  </a:cubicBezTo>
                  <a:cubicBezTo>
                    <a:pt x="610" y="5333"/>
                    <a:pt x="225" y="5672"/>
                    <a:pt x="136" y="6030"/>
                  </a:cubicBezTo>
                  <a:cubicBezTo>
                    <a:pt x="0" y="6544"/>
                    <a:pt x="352" y="6950"/>
                    <a:pt x="785" y="7139"/>
                  </a:cubicBezTo>
                  <a:cubicBezTo>
                    <a:pt x="2608" y="7918"/>
                    <a:pt x="4594" y="8382"/>
                    <a:pt x="6574" y="8382"/>
                  </a:cubicBezTo>
                  <a:cubicBezTo>
                    <a:pt x="7825" y="8382"/>
                    <a:pt x="9074" y="8197"/>
                    <a:pt x="10279" y="7788"/>
                  </a:cubicBezTo>
                  <a:cubicBezTo>
                    <a:pt x="13363" y="6733"/>
                    <a:pt x="15689" y="4326"/>
                    <a:pt x="16987" y="1405"/>
                  </a:cubicBezTo>
                  <a:cubicBezTo>
                    <a:pt x="17302" y="665"/>
                    <a:pt x="16655" y="1"/>
                    <a:pt x="16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463;p30">
            <a:extLst>
              <a:ext uri="{FF2B5EF4-FFF2-40B4-BE49-F238E27FC236}">
                <a16:creationId xmlns:a16="http://schemas.microsoft.com/office/drawing/2014/main" id="{ADB1D6F0-E486-4E6F-90D6-649D006FF2D9}"/>
              </a:ext>
            </a:extLst>
          </p:cNvPr>
          <p:cNvSpPr txBox="1">
            <a:spLocks/>
          </p:cNvSpPr>
          <p:nvPr/>
        </p:nvSpPr>
        <p:spPr>
          <a:xfrm>
            <a:off x="3022600" y="2505379"/>
            <a:ext cx="4816475" cy="147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15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presentation by Marcel </a:t>
            </a:r>
            <a:r>
              <a:rPr lang="en-US" sz="1500" dirty="0" err="1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Braasch</a:t>
            </a:r>
            <a:endParaRPr lang="en-US" sz="150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endParaRPr lang="en-US" sz="105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05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Seminar “Neural Representation Learning”</a:t>
            </a:r>
          </a:p>
          <a:p>
            <a:pPr marL="0" indent="0" algn="l"/>
            <a:r>
              <a:rPr lang="en-US" sz="105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Ludwig Maximilian University Munich</a:t>
            </a:r>
          </a:p>
          <a:p>
            <a:pPr marL="0" indent="0" algn="l"/>
            <a:r>
              <a:rPr lang="de-DE" sz="1050" b="0" i="0" dirty="0">
                <a:solidFill>
                  <a:schemeClr val="accent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Centrum für Informations- und Sprachverarbeitung</a:t>
            </a:r>
          </a:p>
          <a:p>
            <a:pPr marL="0" indent="0" algn="l"/>
            <a:r>
              <a:rPr lang="en-US" sz="105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05/21/2021</a:t>
            </a:r>
          </a:p>
          <a:p>
            <a:pPr marL="0" indent="0" algn="l"/>
            <a:endParaRPr lang="en-US" sz="105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3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roup 514">
            <a:extLst>
              <a:ext uri="{FF2B5EF4-FFF2-40B4-BE49-F238E27FC236}">
                <a16:creationId xmlns:a16="http://schemas.microsoft.com/office/drawing/2014/main" id="{4641BED2-68BB-4A62-9E17-882C08432C12}"/>
              </a:ext>
            </a:extLst>
          </p:cNvPr>
          <p:cNvGrpSpPr/>
          <p:nvPr/>
        </p:nvGrpSpPr>
        <p:grpSpPr>
          <a:xfrm>
            <a:off x="991306" y="2404265"/>
            <a:ext cx="719500" cy="1674218"/>
            <a:chOff x="1057290" y="2608445"/>
            <a:chExt cx="719500" cy="1674218"/>
          </a:xfrm>
        </p:grpSpPr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1AC1A71F-B666-42EC-BC47-EE1FCFC8C3C3}"/>
                </a:ext>
              </a:extLst>
            </p:cNvPr>
            <p:cNvCxnSpPr>
              <a:cxnSpLocks/>
              <a:endCxn id="517" idx="2"/>
            </p:cNvCxnSpPr>
            <p:nvPr/>
          </p:nvCxnSpPr>
          <p:spPr>
            <a:xfrm flipV="1">
              <a:off x="1144115" y="3954010"/>
              <a:ext cx="3175" cy="293697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F4BEE5B3-78CD-4249-A01C-5CCBE7BE4C2F}"/>
                </a:ext>
              </a:extLst>
            </p:cNvPr>
            <p:cNvSpPr/>
            <p:nvPr/>
          </p:nvSpPr>
          <p:spPr>
            <a:xfrm>
              <a:off x="1057290" y="3774010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Q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EF4B5393-CF02-4AF4-91FA-5C460EDCC26B}"/>
                </a:ext>
              </a:extLst>
            </p:cNvPr>
            <p:cNvSpPr/>
            <p:nvPr/>
          </p:nvSpPr>
          <p:spPr>
            <a:xfrm>
              <a:off x="1327040" y="3774010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2FF35269-806B-4B7D-9835-FBB5B70B021F}"/>
                </a:ext>
              </a:extLst>
            </p:cNvPr>
            <p:cNvSpPr/>
            <p:nvPr/>
          </p:nvSpPr>
          <p:spPr>
            <a:xfrm>
              <a:off x="1596790" y="3775528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C538395F-D9B8-4BA7-AFDC-574A75A8BE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115" y="3569545"/>
              <a:ext cx="1" cy="204466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F984E569-9DEA-4A3A-90AD-30FF80675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1921" y="3572196"/>
              <a:ext cx="1" cy="204466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F3BB1299-34BA-4B70-9B10-A03815DA6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5458" y="2608445"/>
              <a:ext cx="11334" cy="1169805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A11ECEFB-F2DB-4407-ADB4-4FA7A7C0C062}"/>
                </a:ext>
              </a:extLst>
            </p:cNvPr>
            <p:cNvCxnSpPr>
              <a:cxnSpLocks/>
              <a:endCxn id="518" idx="2"/>
            </p:cNvCxnSpPr>
            <p:nvPr/>
          </p:nvCxnSpPr>
          <p:spPr>
            <a:xfrm flipV="1">
              <a:off x="1417040" y="3954010"/>
              <a:ext cx="0" cy="305841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F121FDF5-4C90-4A2D-B374-CD8B911A3419}"/>
                </a:ext>
              </a:extLst>
            </p:cNvPr>
            <p:cNvCxnSpPr>
              <a:cxnSpLocks/>
              <a:endCxn id="519" idx="2"/>
            </p:cNvCxnSpPr>
            <p:nvPr/>
          </p:nvCxnSpPr>
          <p:spPr>
            <a:xfrm flipV="1">
              <a:off x="1686790" y="3955528"/>
              <a:ext cx="0" cy="327135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11AD2DDC-3E6C-429F-A4D0-977A61780704}"/>
              </a:ext>
            </a:extLst>
          </p:cNvPr>
          <p:cNvGrpSpPr/>
          <p:nvPr/>
        </p:nvGrpSpPr>
        <p:grpSpPr>
          <a:xfrm>
            <a:off x="954570" y="2430839"/>
            <a:ext cx="719500" cy="1674218"/>
            <a:chOff x="1057290" y="2608445"/>
            <a:chExt cx="719500" cy="1674218"/>
          </a:xfrm>
        </p:grpSpPr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4B821582-C82A-4C4C-A030-D630E8309D6E}"/>
                </a:ext>
              </a:extLst>
            </p:cNvPr>
            <p:cNvCxnSpPr>
              <a:cxnSpLocks/>
              <a:endCxn id="501" idx="2"/>
            </p:cNvCxnSpPr>
            <p:nvPr/>
          </p:nvCxnSpPr>
          <p:spPr>
            <a:xfrm flipV="1">
              <a:off x="1144115" y="3954010"/>
              <a:ext cx="3175" cy="293697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C82EF8EF-1884-4787-993D-0D539B6CCF04}"/>
                </a:ext>
              </a:extLst>
            </p:cNvPr>
            <p:cNvSpPr/>
            <p:nvPr/>
          </p:nvSpPr>
          <p:spPr>
            <a:xfrm>
              <a:off x="1057290" y="3774010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Q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8C2493CD-F171-4231-B58A-3DBF7D49E188}"/>
                </a:ext>
              </a:extLst>
            </p:cNvPr>
            <p:cNvSpPr/>
            <p:nvPr/>
          </p:nvSpPr>
          <p:spPr>
            <a:xfrm>
              <a:off x="1327040" y="3774010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96EACDC9-45DD-48D9-B1F1-D620339B24CD}"/>
                </a:ext>
              </a:extLst>
            </p:cNvPr>
            <p:cNvSpPr/>
            <p:nvPr/>
          </p:nvSpPr>
          <p:spPr>
            <a:xfrm>
              <a:off x="1596790" y="3775528"/>
              <a:ext cx="180000" cy="180000"/>
            </a:xfrm>
            <a:prstGeom prst="roundRect">
              <a:avLst/>
            </a:prstGeom>
            <a:solidFill>
              <a:srgbClr val="F4FE94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V</a:t>
              </a:r>
              <a:endParaRPr lang="en-US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F0D55ED3-C19B-406F-90CE-2A056ED4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115" y="3569545"/>
              <a:ext cx="1" cy="204466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3394178-ECA4-4338-A6C2-9E430E3BC3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1921" y="3572196"/>
              <a:ext cx="1" cy="204466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673319AD-66AB-40D2-A086-3A9AD1FA0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5458" y="2608445"/>
              <a:ext cx="11334" cy="1169805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D82CA0BE-C2B3-431E-9249-7223C1090EE7}"/>
                </a:ext>
              </a:extLst>
            </p:cNvPr>
            <p:cNvCxnSpPr>
              <a:cxnSpLocks/>
              <a:endCxn id="502" idx="2"/>
            </p:cNvCxnSpPr>
            <p:nvPr/>
          </p:nvCxnSpPr>
          <p:spPr>
            <a:xfrm flipV="1">
              <a:off x="1417040" y="3954010"/>
              <a:ext cx="0" cy="305841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2F29B542-6C20-4285-B6C7-839ED1C14625}"/>
                </a:ext>
              </a:extLst>
            </p:cNvPr>
            <p:cNvCxnSpPr>
              <a:cxnSpLocks/>
              <a:endCxn id="503" idx="2"/>
            </p:cNvCxnSpPr>
            <p:nvPr/>
          </p:nvCxnSpPr>
          <p:spPr>
            <a:xfrm flipV="1">
              <a:off x="1686790" y="3955528"/>
              <a:ext cx="0" cy="327135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2A10C1-4D08-4CB6-A54F-212BC6071CA9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600;p42">
            <a:extLst>
              <a:ext uri="{FF2B5EF4-FFF2-40B4-BE49-F238E27FC236}">
                <a16:creationId xmlns:a16="http://schemas.microsoft.com/office/drawing/2014/main" id="{B1BA1FC3-E98F-4804-857F-C1536E6B363D}"/>
              </a:ext>
            </a:extLst>
          </p:cNvPr>
          <p:cNvSpPr txBox="1">
            <a:spLocks/>
          </p:cNvSpPr>
          <p:nvPr/>
        </p:nvSpPr>
        <p:spPr>
          <a:xfrm>
            <a:off x="2845761" y="-85236"/>
            <a:ext cx="3450900" cy="9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200" dirty="0"/>
              <a:t>Recap:</a:t>
            </a:r>
          </a:p>
          <a:p>
            <a:r>
              <a:rPr lang="en-US" sz="2200" dirty="0"/>
              <a:t>Transformers and BERT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A1C6F5D-19AE-4287-873E-3B96F5C06897}"/>
              </a:ext>
            </a:extLst>
          </p:cNvPr>
          <p:cNvSpPr/>
          <p:nvPr/>
        </p:nvSpPr>
        <p:spPr>
          <a:xfrm>
            <a:off x="853056" y="2106963"/>
            <a:ext cx="1162429" cy="1308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0C750E2-4829-48B1-B811-E1AFB4C2C33B}"/>
              </a:ext>
            </a:extLst>
          </p:cNvPr>
          <p:cNvSpPr/>
          <p:nvPr/>
        </p:nvSpPr>
        <p:spPr>
          <a:xfrm>
            <a:off x="792084" y="2156120"/>
            <a:ext cx="1162429" cy="1308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630F111-625A-4C7C-BD27-02173CFA71B8}"/>
              </a:ext>
            </a:extLst>
          </p:cNvPr>
          <p:cNvSpPr/>
          <p:nvPr/>
        </p:nvSpPr>
        <p:spPr>
          <a:xfrm>
            <a:off x="737211" y="2205277"/>
            <a:ext cx="1162429" cy="1308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3E91CA1-C739-4691-A31C-BC12ED0CC762}"/>
              </a:ext>
            </a:extLst>
          </p:cNvPr>
          <p:cNvSpPr/>
          <p:nvPr/>
        </p:nvSpPr>
        <p:spPr>
          <a:xfrm>
            <a:off x="904890" y="2927344"/>
            <a:ext cx="435440" cy="172800"/>
          </a:xfrm>
          <a:prstGeom prst="roundRect">
            <a:avLst/>
          </a:prstGeom>
          <a:solidFill>
            <a:srgbClr val="FCF8BF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Scale</a:t>
            </a:r>
            <a:endParaRPr lang="en-US" sz="7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672C9ED-0D5D-42B2-B447-DB7FB4D6B0D9}"/>
              </a:ext>
            </a:extLst>
          </p:cNvPr>
          <p:cNvSpPr/>
          <p:nvPr/>
        </p:nvSpPr>
        <p:spPr>
          <a:xfrm>
            <a:off x="844216" y="2604838"/>
            <a:ext cx="558000" cy="172800"/>
          </a:xfrm>
          <a:prstGeom prst="roundRect">
            <a:avLst/>
          </a:prstGeom>
          <a:solidFill>
            <a:srgbClr val="CCE7CF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  <a:endParaRPr lang="en-US" sz="7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1D32820-8E98-4F68-96CA-839EF96E2E69}"/>
              </a:ext>
            </a:extLst>
          </p:cNvPr>
          <p:cNvSpPr/>
          <p:nvPr/>
        </p:nvSpPr>
        <p:spPr>
          <a:xfrm>
            <a:off x="844216" y="3249849"/>
            <a:ext cx="556788" cy="171449"/>
          </a:xfrm>
          <a:prstGeom prst="roundRect">
            <a:avLst/>
          </a:prstGeom>
          <a:solidFill>
            <a:srgbClr val="C3BCDD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MatMul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EF6F93-A3F1-4EA9-8730-05BAA1397D34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flipV="1">
            <a:off x="1122610" y="3100144"/>
            <a:ext cx="0" cy="149705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D0D4E3-005A-4FA3-A92C-87121356F467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1122610" y="2777638"/>
            <a:ext cx="606" cy="149706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0B573D7-A00E-4E0F-A138-0675BD54DC54}"/>
              </a:ext>
            </a:extLst>
          </p:cNvPr>
          <p:cNvSpPr/>
          <p:nvPr/>
        </p:nvSpPr>
        <p:spPr>
          <a:xfrm>
            <a:off x="1048954" y="2283683"/>
            <a:ext cx="556788" cy="171449"/>
          </a:xfrm>
          <a:prstGeom prst="roundRect">
            <a:avLst/>
          </a:prstGeom>
          <a:solidFill>
            <a:srgbClr val="C3BCDD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MatMul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C044625-0DA3-4CD9-AAB7-0A52507BAF54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1123216" y="2454457"/>
            <a:ext cx="0" cy="150381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A81FE5-AAC5-406E-B2A6-9F7559C8FD67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327348" y="1938614"/>
            <a:ext cx="5160" cy="345069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E96E0D1-9A76-480A-8B73-884BAB4A3759}"/>
              </a:ext>
            </a:extLst>
          </p:cNvPr>
          <p:cNvCxnSpPr>
            <a:cxnSpLocks/>
          </p:cNvCxnSpPr>
          <p:nvPr/>
        </p:nvCxnSpPr>
        <p:spPr>
          <a:xfrm flipV="1">
            <a:off x="1892673" y="2768113"/>
            <a:ext cx="183784" cy="13433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2C02619-5147-48F8-BC5A-28BA8696E21E}"/>
              </a:ext>
            </a:extLst>
          </p:cNvPr>
          <p:cNvCxnSpPr>
            <a:cxnSpLocks/>
          </p:cNvCxnSpPr>
          <p:nvPr/>
        </p:nvCxnSpPr>
        <p:spPr>
          <a:xfrm flipH="1" flipV="1">
            <a:off x="1868432" y="2858222"/>
            <a:ext cx="33322" cy="4601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F71ED5-B7DB-4F11-BBA5-DC7D680705B8}"/>
              </a:ext>
            </a:extLst>
          </p:cNvPr>
          <p:cNvCxnSpPr>
            <a:cxnSpLocks/>
          </p:cNvCxnSpPr>
          <p:nvPr/>
        </p:nvCxnSpPr>
        <p:spPr>
          <a:xfrm flipH="1" flipV="1">
            <a:off x="2042902" y="2735063"/>
            <a:ext cx="28295" cy="3939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0165661-A215-4156-B67B-D09340A1C6F7}"/>
              </a:ext>
            </a:extLst>
          </p:cNvPr>
          <p:cNvCxnSpPr>
            <a:cxnSpLocks/>
          </p:cNvCxnSpPr>
          <p:nvPr/>
        </p:nvCxnSpPr>
        <p:spPr>
          <a:xfrm flipH="1" flipV="1">
            <a:off x="1990694" y="2836585"/>
            <a:ext cx="87748" cy="10525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AC5C931-B3D1-4929-AB11-E80396CD9BF1}"/>
              </a:ext>
            </a:extLst>
          </p:cNvPr>
          <p:cNvCxnSpPr>
            <a:cxnSpLocks/>
          </p:cNvCxnSpPr>
          <p:nvPr/>
        </p:nvCxnSpPr>
        <p:spPr>
          <a:xfrm flipV="1">
            <a:off x="1479558" y="1941789"/>
            <a:ext cx="588" cy="165174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A014F47-495F-42D3-8100-6B86D3F409A9}"/>
              </a:ext>
            </a:extLst>
          </p:cNvPr>
          <p:cNvCxnSpPr>
            <a:cxnSpLocks/>
          </p:cNvCxnSpPr>
          <p:nvPr/>
        </p:nvCxnSpPr>
        <p:spPr>
          <a:xfrm flipV="1">
            <a:off x="1405179" y="1940202"/>
            <a:ext cx="1942" cy="214609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B7E447A-45CC-49B9-BAC6-F9830464DD75}"/>
              </a:ext>
            </a:extLst>
          </p:cNvPr>
          <p:cNvSpPr/>
          <p:nvPr/>
        </p:nvSpPr>
        <p:spPr>
          <a:xfrm>
            <a:off x="828265" y="1527448"/>
            <a:ext cx="1162429" cy="407134"/>
          </a:xfrm>
          <a:prstGeom prst="roundRect">
            <a:avLst/>
          </a:prstGeom>
          <a:solidFill>
            <a:srgbClr val="FFA093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Concat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Add &amp; Norm, FFN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AE131F3-6000-42CD-9F03-9CFC6A49E954}"/>
              </a:ext>
            </a:extLst>
          </p:cNvPr>
          <p:cNvCxnSpPr>
            <a:cxnSpLocks/>
          </p:cNvCxnSpPr>
          <p:nvPr/>
        </p:nvCxnSpPr>
        <p:spPr>
          <a:xfrm flipV="1">
            <a:off x="1409479" y="1303255"/>
            <a:ext cx="1942" cy="214609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A9007C5-F081-4198-9007-F5EDC3FC4680}"/>
              </a:ext>
            </a:extLst>
          </p:cNvPr>
          <p:cNvSpPr/>
          <p:nvPr/>
        </p:nvSpPr>
        <p:spPr>
          <a:xfrm>
            <a:off x="828265" y="1134040"/>
            <a:ext cx="1158545" cy="171449"/>
          </a:xfrm>
          <a:prstGeom prst="roundRect">
            <a:avLst/>
          </a:prstGeom>
          <a:solidFill>
            <a:srgbClr val="F2A0B2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Output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4BA0EE-6FFB-4779-B66D-1BCE4E5E66CE}"/>
              </a:ext>
            </a:extLst>
          </p:cNvPr>
          <p:cNvSpPr txBox="1"/>
          <p:nvPr/>
        </p:nvSpPr>
        <p:spPr>
          <a:xfrm>
            <a:off x="2015485" y="2856436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 </a:t>
            </a:r>
            <a:r>
              <a:rPr lang="de-DE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times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AAE1312-B7A3-4B03-929C-9E3123DF8C4A}"/>
              </a:ext>
            </a:extLst>
          </p:cNvPr>
          <p:cNvSpPr/>
          <p:nvPr/>
        </p:nvSpPr>
        <p:spPr>
          <a:xfrm>
            <a:off x="902959" y="4002000"/>
            <a:ext cx="773746" cy="172800"/>
          </a:xfrm>
          <a:prstGeom prst="roundRect">
            <a:avLst/>
          </a:prstGeom>
          <a:solidFill>
            <a:srgbClr val="A4A4EE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Embedding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47D147-EB13-4365-8ED8-DE74D359CF2D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994890" y="3801610"/>
            <a:ext cx="0" cy="195187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3EB0C78C-5ECA-42E6-A083-A73E068ED19A}"/>
              </a:ext>
            </a:extLst>
          </p:cNvPr>
          <p:cNvSpPr/>
          <p:nvPr/>
        </p:nvSpPr>
        <p:spPr>
          <a:xfrm>
            <a:off x="904890" y="3621610"/>
            <a:ext cx="180000" cy="180000"/>
          </a:xfrm>
          <a:prstGeom prst="roundRect">
            <a:avLst/>
          </a:prstGeom>
          <a:solidFill>
            <a:srgbClr val="F4FE94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6D75AC8D-2B54-4783-BC0D-F28D492F2678}"/>
              </a:ext>
            </a:extLst>
          </p:cNvPr>
          <p:cNvSpPr/>
          <p:nvPr/>
        </p:nvSpPr>
        <p:spPr>
          <a:xfrm>
            <a:off x="1174640" y="3621610"/>
            <a:ext cx="180000" cy="180000"/>
          </a:xfrm>
          <a:prstGeom prst="roundRect">
            <a:avLst/>
          </a:prstGeom>
          <a:solidFill>
            <a:srgbClr val="F4FE94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19A89071-DB1A-4628-A16B-FCDA61E993BB}"/>
              </a:ext>
            </a:extLst>
          </p:cNvPr>
          <p:cNvSpPr/>
          <p:nvPr/>
        </p:nvSpPr>
        <p:spPr>
          <a:xfrm>
            <a:off x="1444390" y="3623128"/>
            <a:ext cx="180000" cy="180000"/>
          </a:xfrm>
          <a:prstGeom prst="roundRect">
            <a:avLst/>
          </a:prstGeom>
          <a:solidFill>
            <a:srgbClr val="F4FE94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E2E6229-C7A6-4473-93D4-28F55AB3C3FF}"/>
              </a:ext>
            </a:extLst>
          </p:cNvPr>
          <p:cNvCxnSpPr>
            <a:cxnSpLocks/>
          </p:cNvCxnSpPr>
          <p:nvPr/>
        </p:nvCxnSpPr>
        <p:spPr>
          <a:xfrm flipH="1" flipV="1">
            <a:off x="991715" y="3417145"/>
            <a:ext cx="1" cy="204466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057DD56-679A-4D36-A85A-107C6A4A1CBD}"/>
              </a:ext>
            </a:extLst>
          </p:cNvPr>
          <p:cNvCxnSpPr>
            <a:cxnSpLocks/>
          </p:cNvCxnSpPr>
          <p:nvPr/>
        </p:nvCxnSpPr>
        <p:spPr>
          <a:xfrm flipH="1" flipV="1">
            <a:off x="1269521" y="3419796"/>
            <a:ext cx="1" cy="204466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1037BD1-B19A-4567-8226-E148ACBADB45}"/>
              </a:ext>
            </a:extLst>
          </p:cNvPr>
          <p:cNvCxnSpPr>
            <a:cxnSpLocks/>
          </p:cNvCxnSpPr>
          <p:nvPr/>
        </p:nvCxnSpPr>
        <p:spPr>
          <a:xfrm flipH="1" flipV="1">
            <a:off x="1523058" y="2456045"/>
            <a:ext cx="11334" cy="1169805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4900CFF-E58D-4430-A88D-B7294287C496}"/>
              </a:ext>
            </a:extLst>
          </p:cNvPr>
          <p:cNvCxnSpPr>
            <a:cxnSpLocks/>
            <a:endCxn id="213" idx="2"/>
          </p:cNvCxnSpPr>
          <p:nvPr/>
        </p:nvCxnSpPr>
        <p:spPr>
          <a:xfrm flipH="1" flipV="1">
            <a:off x="1264640" y="3801610"/>
            <a:ext cx="2" cy="19677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EC62CA3-DE2E-45B5-B663-DE380F5F9E0A}"/>
              </a:ext>
            </a:extLst>
          </p:cNvPr>
          <p:cNvCxnSpPr>
            <a:cxnSpLocks/>
            <a:endCxn id="214" idx="2"/>
          </p:cNvCxnSpPr>
          <p:nvPr/>
        </p:nvCxnSpPr>
        <p:spPr>
          <a:xfrm flipH="1" flipV="1">
            <a:off x="1534390" y="3803128"/>
            <a:ext cx="2" cy="193669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C5454B2-2EB6-4511-909B-27D90938924F}"/>
              </a:ext>
            </a:extLst>
          </p:cNvPr>
          <p:cNvSpPr txBox="1"/>
          <p:nvPr/>
        </p:nvSpPr>
        <p:spPr>
          <a:xfrm>
            <a:off x="539750" y="4333826"/>
            <a:ext cx="180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Multi-</a:t>
            </a:r>
            <a:r>
              <a:rPr lang="de-DE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</a:t>
            </a:r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attention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A5EC27C-970F-42FA-8F47-08A8C004BBE2}"/>
              </a:ext>
            </a:extLst>
          </p:cNvPr>
          <p:cNvGrpSpPr/>
          <p:nvPr/>
        </p:nvGrpSpPr>
        <p:grpSpPr>
          <a:xfrm>
            <a:off x="3187727" y="1336809"/>
            <a:ext cx="1534005" cy="2102883"/>
            <a:chOff x="2916442" y="1455812"/>
            <a:chExt cx="1534005" cy="2102883"/>
          </a:xfrm>
        </p:grpSpPr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D7823B8F-6DB2-4631-9A8D-F98ED3846890}"/>
                </a:ext>
              </a:extLst>
            </p:cNvPr>
            <p:cNvSpPr/>
            <p:nvPr/>
          </p:nvSpPr>
          <p:spPr>
            <a:xfrm>
              <a:off x="3253081" y="1585847"/>
              <a:ext cx="1197366" cy="1718508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AFD5823C-778E-419A-8A2F-FB4CF24032A3}"/>
                </a:ext>
              </a:extLst>
            </p:cNvPr>
            <p:cNvSpPr/>
            <p:nvPr/>
          </p:nvSpPr>
          <p:spPr>
            <a:xfrm>
              <a:off x="3463690" y="2264355"/>
              <a:ext cx="900000" cy="90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29DD445A-E8A1-4C45-8EBD-C67E51122443}"/>
                </a:ext>
              </a:extLst>
            </p:cNvPr>
            <p:cNvSpPr/>
            <p:nvPr/>
          </p:nvSpPr>
          <p:spPr>
            <a:xfrm>
              <a:off x="3402718" y="2313512"/>
              <a:ext cx="900000" cy="90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9A90601-28B1-49F3-9E74-FFF3132B624C}"/>
                </a:ext>
              </a:extLst>
            </p:cNvPr>
            <p:cNvSpPr/>
            <p:nvPr/>
          </p:nvSpPr>
          <p:spPr>
            <a:xfrm>
              <a:off x="3347845" y="2362669"/>
              <a:ext cx="900000" cy="90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de-DE" sz="105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Attention Head 1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1968EEA-35A7-4169-BD4C-6B0F709FA0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568" y="2096006"/>
              <a:ext cx="76" cy="263348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C05E019-C158-4C05-860A-1CB8478C0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4618" y="2099180"/>
              <a:ext cx="588" cy="165174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FD13C36-C6B3-4A0E-81A5-0A3747758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2181" y="2097594"/>
              <a:ext cx="75" cy="20302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CCBCACAC-AEFF-4E84-A42E-EEAEE011044D}"/>
                </a:ext>
              </a:extLst>
            </p:cNvPr>
            <p:cNvSpPr/>
            <p:nvPr/>
          </p:nvSpPr>
          <p:spPr>
            <a:xfrm>
              <a:off x="3410972" y="1967073"/>
              <a:ext cx="773160" cy="124899"/>
            </a:xfrm>
            <a:prstGeom prst="roundRect">
              <a:avLst/>
            </a:prstGeom>
            <a:solidFill>
              <a:srgbClr val="FFA093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Non-</a:t>
              </a:r>
              <a:r>
                <a:rPr lang="de-DE" sz="600" dirty="0" err="1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linearities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14401C9B-D869-42A1-ABE5-AE90FFF11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764" y="1794690"/>
              <a:ext cx="0" cy="16593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A634483-7669-4C42-A57A-0B61353BB302}"/>
                </a:ext>
              </a:extLst>
            </p:cNvPr>
            <p:cNvSpPr/>
            <p:nvPr/>
          </p:nvSpPr>
          <p:spPr>
            <a:xfrm>
              <a:off x="3410971" y="1665467"/>
              <a:ext cx="773160" cy="126000"/>
            </a:xfrm>
            <a:prstGeom prst="roundRect">
              <a:avLst/>
            </a:prstGeom>
            <a:solidFill>
              <a:srgbClr val="F2A0B2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de-DE" sz="7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Output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8DBEFD8D-F7FC-4F3D-A084-C140F676B21F}"/>
                </a:ext>
              </a:extLst>
            </p:cNvPr>
            <p:cNvSpPr/>
            <p:nvPr/>
          </p:nvSpPr>
          <p:spPr>
            <a:xfrm>
              <a:off x="3410972" y="3385895"/>
              <a:ext cx="773746" cy="172800"/>
            </a:xfrm>
            <a:prstGeom prst="roundRect">
              <a:avLst/>
            </a:prstGeom>
            <a:solidFill>
              <a:srgbClr val="A4A4EE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de-DE" sz="7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Embedding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52D35337-B7C7-46D5-85AE-D81B4AFBDB2B}"/>
                </a:ext>
              </a:extLst>
            </p:cNvPr>
            <p:cNvCxnSpPr>
              <a:cxnSpLocks/>
              <a:stCxn id="235" idx="0"/>
              <a:endCxn id="164" idx="2"/>
            </p:cNvCxnSpPr>
            <p:nvPr/>
          </p:nvCxnSpPr>
          <p:spPr>
            <a:xfrm flipV="1">
              <a:off x="3797845" y="3262669"/>
              <a:ext cx="0" cy="12322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AF7FDE6-BC85-49F4-A48C-F2D992B39578}"/>
                </a:ext>
              </a:extLst>
            </p:cNvPr>
            <p:cNvSpPr txBox="1"/>
            <p:nvPr/>
          </p:nvSpPr>
          <p:spPr>
            <a:xfrm>
              <a:off x="2916442" y="1746853"/>
              <a:ext cx="6236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 </a:t>
              </a:r>
              <a:r>
                <a:rPr lang="en-US" sz="1050" b="0" i="0" dirty="0">
                  <a:solidFill>
                    <a:srgbClr val="202124"/>
                  </a:solidFill>
                  <a:effectLst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×</a:t>
              </a:r>
              <a:endParaRPr lang="en-US" sz="10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D420B776-CD5E-4DC9-B8B8-E980FDD07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764" y="1455812"/>
              <a:ext cx="0" cy="209655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49D3D9E5-50E9-4FDD-BAA6-058CA22C5826}"/>
              </a:ext>
            </a:extLst>
          </p:cNvPr>
          <p:cNvSpPr txBox="1"/>
          <p:nvPr/>
        </p:nvSpPr>
        <p:spPr>
          <a:xfrm>
            <a:off x="2952750" y="4333826"/>
            <a:ext cx="222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Transformer Encoder Unit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856D0D6-FC04-4FA4-BEA9-F23D805B3958}"/>
              </a:ext>
            </a:extLst>
          </p:cNvPr>
          <p:cNvSpPr txBox="1"/>
          <p:nvPr/>
        </p:nvSpPr>
        <p:spPr>
          <a:xfrm>
            <a:off x="5795917" y="4333826"/>
            <a:ext cx="2223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BERT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5B19C690-3399-4B1A-9FC6-F6D8352B8092}"/>
              </a:ext>
            </a:extLst>
          </p:cNvPr>
          <p:cNvSpPr/>
          <p:nvPr/>
        </p:nvSpPr>
        <p:spPr>
          <a:xfrm>
            <a:off x="7452492" y="1127507"/>
            <a:ext cx="820327" cy="1214405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268B7C65-94A1-4775-B144-07008CCB4E4A}"/>
              </a:ext>
            </a:extLst>
          </p:cNvPr>
          <p:cNvSpPr/>
          <p:nvPr/>
        </p:nvSpPr>
        <p:spPr>
          <a:xfrm>
            <a:off x="6503022" y="1127507"/>
            <a:ext cx="820327" cy="1214405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17C47454-F276-48C4-BDE9-666E9A7EBF64}"/>
              </a:ext>
            </a:extLst>
          </p:cNvPr>
          <p:cNvSpPr/>
          <p:nvPr/>
        </p:nvSpPr>
        <p:spPr>
          <a:xfrm>
            <a:off x="5575699" y="1127507"/>
            <a:ext cx="820327" cy="1214405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4ECCC6C-0129-46A2-BE96-3E97D2EE28C0}"/>
              </a:ext>
            </a:extLst>
          </p:cNvPr>
          <p:cNvGrpSpPr/>
          <p:nvPr/>
        </p:nvGrpSpPr>
        <p:grpSpPr>
          <a:xfrm>
            <a:off x="5570004" y="2298229"/>
            <a:ext cx="820327" cy="1539307"/>
            <a:chOff x="5966089" y="2024695"/>
            <a:chExt cx="820327" cy="1539307"/>
          </a:xfrm>
        </p:grpSpPr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8112EAE4-759D-4E63-8302-B3B933594A3E}"/>
                </a:ext>
              </a:extLst>
            </p:cNvPr>
            <p:cNvSpPr/>
            <p:nvPr/>
          </p:nvSpPr>
          <p:spPr>
            <a:xfrm>
              <a:off x="5966089" y="2092957"/>
              <a:ext cx="820327" cy="1214405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AD08D399-D24B-4496-9D9B-60B960CB5A8C}"/>
                </a:ext>
              </a:extLst>
            </p:cNvPr>
            <p:cNvSpPr/>
            <p:nvPr/>
          </p:nvSpPr>
          <p:spPr>
            <a:xfrm>
              <a:off x="6154473" y="2626158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D166C83F-2EC3-46F4-BD53-E0DE17458515}"/>
                </a:ext>
              </a:extLst>
            </p:cNvPr>
            <p:cNvSpPr/>
            <p:nvPr/>
          </p:nvSpPr>
          <p:spPr>
            <a:xfrm>
              <a:off x="6093501" y="2675315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D9F71D2D-4F5A-45F9-9953-B9F7EC977F0A}"/>
                </a:ext>
              </a:extLst>
            </p:cNvPr>
            <p:cNvSpPr/>
            <p:nvPr/>
          </p:nvSpPr>
          <p:spPr>
            <a:xfrm>
              <a:off x="6038628" y="2724472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Attention Head 1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195E302-7EB9-4B92-8B56-B35B3818B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62" y="2519063"/>
              <a:ext cx="0" cy="202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E1695539-067D-4D79-B20E-EAEAB0A2F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036" y="2519063"/>
              <a:ext cx="0" cy="107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98A92AB-F326-4E55-8E75-8428FD370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674" y="2519063"/>
              <a:ext cx="1648" cy="159682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93C33EF5-3653-4371-847B-DEB0F3D46E2E}"/>
                </a:ext>
              </a:extLst>
            </p:cNvPr>
            <p:cNvSpPr/>
            <p:nvPr/>
          </p:nvSpPr>
          <p:spPr>
            <a:xfrm>
              <a:off x="6072723" y="2390014"/>
              <a:ext cx="618453" cy="124899"/>
            </a:xfrm>
            <a:prstGeom prst="roundRect">
              <a:avLst/>
            </a:prstGeom>
            <a:solidFill>
              <a:srgbClr val="FFA093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Non-</a:t>
              </a:r>
              <a:r>
                <a:rPr lang="de-DE" sz="500" dirty="0" err="1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linearities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BFF6999-508D-413E-8685-DB60DA14A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560" y="2289657"/>
              <a:ext cx="0" cy="9612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6D7715B8-9ADB-4CC1-BBE6-02644B1B7509}"/>
                </a:ext>
              </a:extLst>
            </p:cNvPr>
            <p:cNvSpPr/>
            <p:nvPr/>
          </p:nvSpPr>
          <p:spPr>
            <a:xfrm>
              <a:off x="6072723" y="2157305"/>
              <a:ext cx="618450" cy="126000"/>
            </a:xfrm>
            <a:prstGeom prst="roundRect">
              <a:avLst/>
            </a:prstGeom>
            <a:solidFill>
              <a:srgbClr val="F2A0B2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Output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CC32B548-E590-4D4C-A5C4-12BC2A718F4F}"/>
                </a:ext>
              </a:extLst>
            </p:cNvPr>
            <p:cNvSpPr/>
            <p:nvPr/>
          </p:nvSpPr>
          <p:spPr>
            <a:xfrm>
              <a:off x="6041803" y="3391202"/>
              <a:ext cx="556381" cy="172800"/>
            </a:xfrm>
            <a:prstGeom prst="roundRect">
              <a:avLst/>
            </a:prstGeom>
            <a:solidFill>
              <a:srgbClr val="A4A4EE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Embedding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363914E2-044F-4843-97DC-DFCEEC0A924B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V="1">
              <a:off x="6381948" y="2024695"/>
              <a:ext cx="0" cy="13261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D8715C4-1AA1-4224-829A-BBA39B4E4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994" y="3260966"/>
              <a:ext cx="0" cy="130236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A1C705C-34D7-4D4D-98D8-44DF270BCA65}"/>
              </a:ext>
            </a:extLst>
          </p:cNvPr>
          <p:cNvGrpSpPr/>
          <p:nvPr/>
        </p:nvGrpSpPr>
        <p:grpSpPr>
          <a:xfrm>
            <a:off x="6497327" y="2298229"/>
            <a:ext cx="820327" cy="1539307"/>
            <a:chOff x="5966089" y="2024695"/>
            <a:chExt cx="820327" cy="1539307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86E7FF4D-9C91-48C7-9E31-09A09878D536}"/>
                </a:ext>
              </a:extLst>
            </p:cNvPr>
            <p:cNvSpPr/>
            <p:nvPr/>
          </p:nvSpPr>
          <p:spPr>
            <a:xfrm>
              <a:off x="5966089" y="2092957"/>
              <a:ext cx="820327" cy="1214405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B1843794-7720-4A02-8AB4-AF287FCB5351}"/>
                </a:ext>
              </a:extLst>
            </p:cNvPr>
            <p:cNvSpPr/>
            <p:nvPr/>
          </p:nvSpPr>
          <p:spPr>
            <a:xfrm>
              <a:off x="6154473" y="2626158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9848490D-A869-4153-8420-57ECC9871F7F}"/>
                </a:ext>
              </a:extLst>
            </p:cNvPr>
            <p:cNvSpPr/>
            <p:nvPr/>
          </p:nvSpPr>
          <p:spPr>
            <a:xfrm>
              <a:off x="6093501" y="2675315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B12EB956-5770-4BFA-8890-D1E1DE2BD52F}"/>
                </a:ext>
              </a:extLst>
            </p:cNvPr>
            <p:cNvSpPr/>
            <p:nvPr/>
          </p:nvSpPr>
          <p:spPr>
            <a:xfrm>
              <a:off x="6038628" y="2724472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Attention Head 1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22A3144-1BAF-42ED-A2C6-BA0449CB2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62" y="2519063"/>
              <a:ext cx="0" cy="202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BDB91B1A-3575-40CE-98C9-E9053D6F4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036" y="2519063"/>
              <a:ext cx="0" cy="107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E255164-3A82-4E2C-8C34-8AD3AEA28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674" y="2519063"/>
              <a:ext cx="1648" cy="159682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4C888DD3-68BC-40E0-9223-0A0943542F21}"/>
                </a:ext>
              </a:extLst>
            </p:cNvPr>
            <p:cNvSpPr/>
            <p:nvPr/>
          </p:nvSpPr>
          <p:spPr>
            <a:xfrm>
              <a:off x="6072723" y="2390014"/>
              <a:ext cx="618453" cy="124899"/>
            </a:xfrm>
            <a:prstGeom prst="roundRect">
              <a:avLst/>
            </a:prstGeom>
            <a:solidFill>
              <a:srgbClr val="FFA093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Non-</a:t>
              </a:r>
              <a:r>
                <a:rPr lang="de-DE" sz="500" dirty="0" err="1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linearities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EBA4CC0B-6BDB-4F32-B41A-5E5F6455E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560" y="2289657"/>
              <a:ext cx="0" cy="9612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59216EF3-BBD8-44D8-8F7E-998D249FEB01}"/>
                </a:ext>
              </a:extLst>
            </p:cNvPr>
            <p:cNvSpPr/>
            <p:nvPr/>
          </p:nvSpPr>
          <p:spPr>
            <a:xfrm>
              <a:off x="6072723" y="2157305"/>
              <a:ext cx="618450" cy="126000"/>
            </a:xfrm>
            <a:prstGeom prst="roundRect">
              <a:avLst/>
            </a:prstGeom>
            <a:solidFill>
              <a:srgbClr val="F2A0B2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Output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F8ACCE14-8F10-49C9-AD65-88E5A262D38D}"/>
                </a:ext>
              </a:extLst>
            </p:cNvPr>
            <p:cNvSpPr/>
            <p:nvPr/>
          </p:nvSpPr>
          <p:spPr>
            <a:xfrm>
              <a:off x="6041803" y="3391202"/>
              <a:ext cx="556381" cy="172800"/>
            </a:xfrm>
            <a:prstGeom prst="roundRect">
              <a:avLst/>
            </a:prstGeom>
            <a:solidFill>
              <a:srgbClr val="A4A4EE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Embedding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0BA5D7F7-0960-4000-9136-E637C2AD1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994" y="3260966"/>
              <a:ext cx="0" cy="130236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CE5F314C-ED17-4BB6-91D5-7B094EC9AAE6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6381948" y="2024695"/>
              <a:ext cx="0" cy="13261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35C1D89-2D90-4A80-8A1F-64887601AAB0}"/>
              </a:ext>
            </a:extLst>
          </p:cNvPr>
          <p:cNvGrpSpPr/>
          <p:nvPr/>
        </p:nvGrpSpPr>
        <p:grpSpPr>
          <a:xfrm>
            <a:off x="7446797" y="2298229"/>
            <a:ext cx="820327" cy="1539307"/>
            <a:chOff x="5966089" y="2024695"/>
            <a:chExt cx="820327" cy="1539307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AB192552-730A-4223-B580-F7C50864CFF7}"/>
                </a:ext>
              </a:extLst>
            </p:cNvPr>
            <p:cNvSpPr/>
            <p:nvPr/>
          </p:nvSpPr>
          <p:spPr>
            <a:xfrm>
              <a:off x="5966089" y="2092957"/>
              <a:ext cx="820327" cy="1214405"/>
            </a:xfrm>
            <a:prstGeom prst="roundRect">
              <a:avLst/>
            </a:prstGeom>
            <a:solidFill>
              <a:schemeClr val="accent5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7499E2F4-EA11-4DAF-BCE0-9C2A3CEF5A45}"/>
                </a:ext>
              </a:extLst>
            </p:cNvPr>
            <p:cNvSpPr/>
            <p:nvPr/>
          </p:nvSpPr>
          <p:spPr>
            <a:xfrm>
              <a:off x="6154473" y="2626158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40B0D684-ACC5-4C86-B020-C7B9D2F50CB6}"/>
                </a:ext>
              </a:extLst>
            </p:cNvPr>
            <p:cNvSpPr/>
            <p:nvPr/>
          </p:nvSpPr>
          <p:spPr>
            <a:xfrm>
              <a:off x="6093501" y="2675315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17F2EAA9-7EF6-4ABA-B767-2179592EB157}"/>
                </a:ext>
              </a:extLst>
            </p:cNvPr>
            <p:cNvSpPr/>
            <p:nvPr/>
          </p:nvSpPr>
          <p:spPr>
            <a:xfrm>
              <a:off x="6038628" y="2724472"/>
              <a:ext cx="540000" cy="540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Attention Head 1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A79775C-C1CA-4A9C-9E9B-151DB5E85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62" y="2519063"/>
              <a:ext cx="0" cy="202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33C98A4A-53AA-49EC-AA87-1C2DC2061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036" y="2519063"/>
              <a:ext cx="0" cy="107094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FEB4D1B-08AE-4ED8-8032-AE1F9598D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674" y="2519063"/>
              <a:ext cx="1648" cy="159682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00C306D8-93A7-488E-9A37-C3777D3A58CC}"/>
                </a:ext>
              </a:extLst>
            </p:cNvPr>
            <p:cNvSpPr/>
            <p:nvPr/>
          </p:nvSpPr>
          <p:spPr>
            <a:xfrm>
              <a:off x="6072723" y="2390014"/>
              <a:ext cx="618453" cy="124899"/>
            </a:xfrm>
            <a:prstGeom prst="roundRect">
              <a:avLst/>
            </a:prstGeom>
            <a:solidFill>
              <a:srgbClr val="FFA093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Non-</a:t>
              </a:r>
              <a:r>
                <a:rPr lang="de-DE" sz="500" dirty="0" err="1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linearities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0099072D-1675-4E95-A18E-1834B2B86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560" y="2289657"/>
              <a:ext cx="0" cy="9612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8DD9B7C4-BFFF-4410-9D29-EB5314A1A4CD}"/>
                </a:ext>
              </a:extLst>
            </p:cNvPr>
            <p:cNvSpPr/>
            <p:nvPr/>
          </p:nvSpPr>
          <p:spPr>
            <a:xfrm>
              <a:off x="6072723" y="2157305"/>
              <a:ext cx="618450" cy="126000"/>
            </a:xfrm>
            <a:prstGeom prst="roundRect">
              <a:avLst/>
            </a:prstGeom>
            <a:solidFill>
              <a:srgbClr val="F2A0B2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Output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932EC5A9-37D1-4AEE-8F1B-9B3B7200DFA4}"/>
                </a:ext>
              </a:extLst>
            </p:cNvPr>
            <p:cNvSpPr/>
            <p:nvPr/>
          </p:nvSpPr>
          <p:spPr>
            <a:xfrm>
              <a:off x="6041803" y="3391202"/>
              <a:ext cx="556381" cy="172800"/>
            </a:xfrm>
            <a:prstGeom prst="roundRect">
              <a:avLst/>
            </a:prstGeom>
            <a:solidFill>
              <a:srgbClr val="A4A4EE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Embedding</a:t>
              </a:r>
              <a:endParaRPr lang="en-US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30C76A-5F8C-405A-8DA7-88FDD75FA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994" y="3260966"/>
              <a:ext cx="0" cy="130236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CABD2C28-56FB-413A-8ECB-12CA93E4EB94}"/>
                </a:ext>
              </a:extLst>
            </p:cNvPr>
            <p:cNvCxnSpPr>
              <a:cxnSpLocks/>
              <a:stCxn id="337" idx="0"/>
            </p:cNvCxnSpPr>
            <p:nvPr/>
          </p:nvCxnSpPr>
          <p:spPr>
            <a:xfrm flipV="1">
              <a:off x="6381948" y="2024695"/>
              <a:ext cx="0" cy="13261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9208D657-50D0-4C04-A25E-AF89B250502D}"/>
              </a:ext>
            </a:extLst>
          </p:cNvPr>
          <p:cNvSpPr/>
          <p:nvPr/>
        </p:nvSpPr>
        <p:spPr>
          <a:xfrm>
            <a:off x="5764083" y="1660708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DD36CF53-41AA-4551-8114-66786DC2328F}"/>
              </a:ext>
            </a:extLst>
          </p:cNvPr>
          <p:cNvSpPr/>
          <p:nvPr/>
        </p:nvSpPr>
        <p:spPr>
          <a:xfrm>
            <a:off x="5703111" y="1709865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71E0A7F9-3D90-47D5-A82F-C2E835271A08}"/>
              </a:ext>
            </a:extLst>
          </p:cNvPr>
          <p:cNvSpPr/>
          <p:nvPr/>
        </p:nvSpPr>
        <p:spPr>
          <a:xfrm>
            <a:off x="5648238" y="1759022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Attention Head 1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498CDF1A-87F4-4A9C-A063-068EAFFDA871}"/>
              </a:ext>
            </a:extLst>
          </p:cNvPr>
          <p:cNvCxnSpPr>
            <a:cxnSpLocks/>
          </p:cNvCxnSpPr>
          <p:nvPr/>
        </p:nvCxnSpPr>
        <p:spPr>
          <a:xfrm flipV="1">
            <a:off x="5961672" y="1553613"/>
            <a:ext cx="0" cy="202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F22B0F2-725D-4B38-B48E-DF4025E7A723}"/>
              </a:ext>
            </a:extLst>
          </p:cNvPr>
          <p:cNvCxnSpPr>
            <a:cxnSpLocks/>
          </p:cNvCxnSpPr>
          <p:nvPr/>
        </p:nvCxnSpPr>
        <p:spPr>
          <a:xfrm flipV="1">
            <a:off x="6108646" y="1553613"/>
            <a:ext cx="0" cy="107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4AE8EA9-D506-4BA5-802E-846C4D108B2E}"/>
              </a:ext>
            </a:extLst>
          </p:cNvPr>
          <p:cNvCxnSpPr>
            <a:cxnSpLocks/>
          </p:cNvCxnSpPr>
          <p:nvPr/>
        </p:nvCxnSpPr>
        <p:spPr>
          <a:xfrm flipH="1" flipV="1">
            <a:off x="6036284" y="1553613"/>
            <a:ext cx="1648" cy="1596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8F467B73-DB57-4F53-A197-1F5F2AC4B575}"/>
              </a:ext>
            </a:extLst>
          </p:cNvPr>
          <p:cNvSpPr/>
          <p:nvPr/>
        </p:nvSpPr>
        <p:spPr>
          <a:xfrm>
            <a:off x="5682333" y="1424564"/>
            <a:ext cx="618453" cy="124899"/>
          </a:xfrm>
          <a:prstGeom prst="roundRect">
            <a:avLst/>
          </a:prstGeom>
          <a:solidFill>
            <a:srgbClr val="FFA093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Non-</a:t>
            </a:r>
            <a:r>
              <a:rPr lang="de-DE" sz="5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linearities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E493C02-C14C-4DA1-A9C5-20BEE1BCE373}"/>
              </a:ext>
            </a:extLst>
          </p:cNvPr>
          <p:cNvCxnSpPr>
            <a:cxnSpLocks/>
          </p:cNvCxnSpPr>
          <p:nvPr/>
        </p:nvCxnSpPr>
        <p:spPr>
          <a:xfrm flipV="1">
            <a:off x="5998170" y="1324207"/>
            <a:ext cx="0" cy="9612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BD29FEEE-5C30-4755-A734-27D8915C7711}"/>
              </a:ext>
            </a:extLst>
          </p:cNvPr>
          <p:cNvSpPr/>
          <p:nvPr/>
        </p:nvSpPr>
        <p:spPr>
          <a:xfrm>
            <a:off x="5682333" y="1191855"/>
            <a:ext cx="618450" cy="126000"/>
          </a:xfrm>
          <a:prstGeom prst="roundRect">
            <a:avLst/>
          </a:prstGeom>
          <a:solidFill>
            <a:srgbClr val="F2A0B2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Output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4332349-41D9-4CAE-BC78-26C06BFDB766}"/>
              </a:ext>
            </a:extLst>
          </p:cNvPr>
          <p:cNvCxnSpPr>
            <a:cxnSpLocks/>
            <a:stCxn id="365" idx="0"/>
          </p:cNvCxnSpPr>
          <p:nvPr/>
        </p:nvCxnSpPr>
        <p:spPr>
          <a:xfrm flipV="1">
            <a:off x="5991558" y="1059245"/>
            <a:ext cx="0" cy="13261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158006D8-265F-4568-973C-F2F82E6D093B}"/>
              </a:ext>
            </a:extLst>
          </p:cNvPr>
          <p:cNvSpPr/>
          <p:nvPr/>
        </p:nvSpPr>
        <p:spPr>
          <a:xfrm>
            <a:off x="6691406" y="1660708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D8CB3089-232C-425F-92AB-C95149CF93C8}"/>
              </a:ext>
            </a:extLst>
          </p:cNvPr>
          <p:cNvSpPr/>
          <p:nvPr/>
        </p:nvSpPr>
        <p:spPr>
          <a:xfrm>
            <a:off x="6630434" y="1709865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D0106EE4-86C8-43DA-B394-1B27048D9E8A}"/>
              </a:ext>
            </a:extLst>
          </p:cNvPr>
          <p:cNvSpPr/>
          <p:nvPr/>
        </p:nvSpPr>
        <p:spPr>
          <a:xfrm>
            <a:off x="6575561" y="1759022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Attention Head 1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E1F58CE-3E60-4AC2-B765-0EDD327350D0}"/>
              </a:ext>
            </a:extLst>
          </p:cNvPr>
          <p:cNvCxnSpPr>
            <a:cxnSpLocks/>
          </p:cNvCxnSpPr>
          <p:nvPr/>
        </p:nvCxnSpPr>
        <p:spPr>
          <a:xfrm flipV="1">
            <a:off x="6888995" y="1553613"/>
            <a:ext cx="0" cy="202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F817E625-405B-40C4-AA6D-69309D5BAC26}"/>
              </a:ext>
            </a:extLst>
          </p:cNvPr>
          <p:cNvCxnSpPr>
            <a:cxnSpLocks/>
          </p:cNvCxnSpPr>
          <p:nvPr/>
        </p:nvCxnSpPr>
        <p:spPr>
          <a:xfrm flipV="1">
            <a:off x="7035969" y="1553613"/>
            <a:ext cx="0" cy="107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B655931-5E9E-4937-A007-5C197567D92C}"/>
              </a:ext>
            </a:extLst>
          </p:cNvPr>
          <p:cNvCxnSpPr>
            <a:cxnSpLocks/>
          </p:cNvCxnSpPr>
          <p:nvPr/>
        </p:nvCxnSpPr>
        <p:spPr>
          <a:xfrm flipH="1" flipV="1">
            <a:off x="6963607" y="1553613"/>
            <a:ext cx="1648" cy="1596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514CC36D-C3EF-4183-86E5-1B26A2E88D59}"/>
              </a:ext>
            </a:extLst>
          </p:cNvPr>
          <p:cNvSpPr/>
          <p:nvPr/>
        </p:nvSpPr>
        <p:spPr>
          <a:xfrm>
            <a:off x="6609656" y="1424564"/>
            <a:ext cx="618453" cy="124899"/>
          </a:xfrm>
          <a:prstGeom prst="roundRect">
            <a:avLst/>
          </a:prstGeom>
          <a:solidFill>
            <a:srgbClr val="FFA093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Non-</a:t>
            </a:r>
            <a:r>
              <a:rPr lang="de-DE" sz="5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linearities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FF0AA671-233B-47C5-8469-948F2E883EED}"/>
              </a:ext>
            </a:extLst>
          </p:cNvPr>
          <p:cNvCxnSpPr>
            <a:cxnSpLocks/>
          </p:cNvCxnSpPr>
          <p:nvPr/>
        </p:nvCxnSpPr>
        <p:spPr>
          <a:xfrm flipV="1">
            <a:off x="6925493" y="1324207"/>
            <a:ext cx="0" cy="9612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5ADE57EA-36FD-4578-927C-435227A8FE22}"/>
              </a:ext>
            </a:extLst>
          </p:cNvPr>
          <p:cNvSpPr/>
          <p:nvPr/>
        </p:nvSpPr>
        <p:spPr>
          <a:xfrm>
            <a:off x="6609656" y="1191855"/>
            <a:ext cx="618450" cy="126000"/>
          </a:xfrm>
          <a:prstGeom prst="roundRect">
            <a:avLst/>
          </a:prstGeom>
          <a:solidFill>
            <a:srgbClr val="F2A0B2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Output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645E1317-9719-47B6-856D-542F86BEEA9F}"/>
              </a:ext>
            </a:extLst>
          </p:cNvPr>
          <p:cNvCxnSpPr>
            <a:cxnSpLocks/>
            <a:stCxn id="379" idx="0"/>
          </p:cNvCxnSpPr>
          <p:nvPr/>
        </p:nvCxnSpPr>
        <p:spPr>
          <a:xfrm flipV="1">
            <a:off x="6918881" y="1059245"/>
            <a:ext cx="0" cy="13261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C53496BB-6000-4CD7-AAB5-54821C132F40}"/>
              </a:ext>
            </a:extLst>
          </p:cNvPr>
          <p:cNvSpPr/>
          <p:nvPr/>
        </p:nvSpPr>
        <p:spPr>
          <a:xfrm>
            <a:off x="7640876" y="1660708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A4464B17-DFA4-4AF7-B48F-6840AFE31D88}"/>
              </a:ext>
            </a:extLst>
          </p:cNvPr>
          <p:cNvSpPr/>
          <p:nvPr/>
        </p:nvSpPr>
        <p:spPr>
          <a:xfrm>
            <a:off x="7579904" y="1709865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837F7FD5-86B5-4C43-8F0E-782B35FB05F3}"/>
              </a:ext>
            </a:extLst>
          </p:cNvPr>
          <p:cNvSpPr/>
          <p:nvPr/>
        </p:nvSpPr>
        <p:spPr>
          <a:xfrm>
            <a:off x="7525031" y="1759022"/>
            <a:ext cx="540000" cy="54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Attention Head 1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E146866-A707-4451-A646-153DE0282EA6}"/>
              </a:ext>
            </a:extLst>
          </p:cNvPr>
          <p:cNvCxnSpPr>
            <a:cxnSpLocks/>
          </p:cNvCxnSpPr>
          <p:nvPr/>
        </p:nvCxnSpPr>
        <p:spPr>
          <a:xfrm flipV="1">
            <a:off x="7838465" y="1553613"/>
            <a:ext cx="0" cy="202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F27F23BA-4E43-45FB-987A-378F00077322}"/>
              </a:ext>
            </a:extLst>
          </p:cNvPr>
          <p:cNvCxnSpPr>
            <a:cxnSpLocks/>
          </p:cNvCxnSpPr>
          <p:nvPr/>
        </p:nvCxnSpPr>
        <p:spPr>
          <a:xfrm flipV="1">
            <a:off x="7985439" y="1553613"/>
            <a:ext cx="0" cy="1070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51535292-91D3-49C3-B1BC-B29E92437FB2}"/>
              </a:ext>
            </a:extLst>
          </p:cNvPr>
          <p:cNvCxnSpPr>
            <a:cxnSpLocks/>
          </p:cNvCxnSpPr>
          <p:nvPr/>
        </p:nvCxnSpPr>
        <p:spPr>
          <a:xfrm flipH="1" flipV="1">
            <a:off x="7913077" y="1553613"/>
            <a:ext cx="1648" cy="1596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9EC9DE6F-B2E1-443F-8266-F3D7FCFC4FFB}"/>
              </a:ext>
            </a:extLst>
          </p:cNvPr>
          <p:cNvSpPr/>
          <p:nvPr/>
        </p:nvSpPr>
        <p:spPr>
          <a:xfrm>
            <a:off x="7559126" y="1424564"/>
            <a:ext cx="618453" cy="124899"/>
          </a:xfrm>
          <a:prstGeom prst="roundRect">
            <a:avLst/>
          </a:prstGeom>
          <a:solidFill>
            <a:srgbClr val="FFA093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Non-</a:t>
            </a:r>
            <a:r>
              <a:rPr lang="de-DE" sz="500" dirty="0" err="1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linearities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A71432C-47A3-4BCB-B2E4-25B6811F7C1A}"/>
              </a:ext>
            </a:extLst>
          </p:cNvPr>
          <p:cNvCxnSpPr>
            <a:cxnSpLocks/>
          </p:cNvCxnSpPr>
          <p:nvPr/>
        </p:nvCxnSpPr>
        <p:spPr>
          <a:xfrm flipV="1">
            <a:off x="7874963" y="1324207"/>
            <a:ext cx="0" cy="9612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8E74F15D-17E7-4950-967F-360EF57D91B0}"/>
              </a:ext>
            </a:extLst>
          </p:cNvPr>
          <p:cNvSpPr/>
          <p:nvPr/>
        </p:nvSpPr>
        <p:spPr>
          <a:xfrm>
            <a:off x="7559126" y="1191855"/>
            <a:ext cx="618450" cy="126000"/>
          </a:xfrm>
          <a:prstGeom prst="roundRect">
            <a:avLst/>
          </a:prstGeom>
          <a:solidFill>
            <a:srgbClr val="F2A0B2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Output</a:t>
            </a:r>
            <a:endParaRPr lang="en-US" sz="500" dirty="0">
              <a:solidFill>
                <a:schemeClr val="accent6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1463823E-DCEF-44A2-9EAD-3AF5B6241A6E}"/>
              </a:ext>
            </a:extLst>
          </p:cNvPr>
          <p:cNvCxnSpPr>
            <a:cxnSpLocks/>
            <a:stCxn id="393" idx="0"/>
          </p:cNvCxnSpPr>
          <p:nvPr/>
        </p:nvCxnSpPr>
        <p:spPr>
          <a:xfrm flipV="1">
            <a:off x="7868351" y="1059245"/>
            <a:ext cx="0" cy="13261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28CED834-39D0-4F6F-8B4C-2CC7ED4CD406}"/>
              </a:ext>
            </a:extLst>
          </p:cNvPr>
          <p:cNvSpPr txBox="1"/>
          <p:nvPr/>
        </p:nvSpPr>
        <p:spPr>
          <a:xfrm>
            <a:off x="5725757" y="3872956"/>
            <a:ext cx="2731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Cats                            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running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0341EACF-D7BE-47D1-83EF-A742ABAB318F}"/>
              </a:ext>
            </a:extLst>
          </p:cNvPr>
          <p:cNvCxnSpPr>
            <a:cxnSpLocks/>
            <a:stCxn id="338" idx="0"/>
            <a:endCxn id="317" idx="2"/>
          </p:cNvCxnSpPr>
          <p:nvPr/>
        </p:nvCxnSpPr>
        <p:spPr>
          <a:xfrm flipH="1" flipV="1">
            <a:off x="6839866" y="3538006"/>
            <a:ext cx="960836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2125A39D-1A14-4D39-AE8E-8E8B44848E7C}"/>
              </a:ext>
            </a:extLst>
          </p:cNvPr>
          <p:cNvCxnSpPr>
            <a:cxnSpLocks/>
            <a:stCxn id="324" idx="0"/>
            <a:endCxn id="331" idx="2"/>
          </p:cNvCxnSpPr>
          <p:nvPr/>
        </p:nvCxnSpPr>
        <p:spPr>
          <a:xfrm flipV="1">
            <a:off x="6851232" y="3538006"/>
            <a:ext cx="938104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FB5EBD3-F3BC-4846-BD21-7577C1BA2F0A}"/>
              </a:ext>
            </a:extLst>
          </p:cNvPr>
          <p:cNvCxnSpPr>
            <a:cxnSpLocks/>
            <a:stCxn id="324" idx="0"/>
            <a:endCxn id="247" idx="2"/>
          </p:cNvCxnSpPr>
          <p:nvPr/>
        </p:nvCxnSpPr>
        <p:spPr>
          <a:xfrm flipH="1" flipV="1">
            <a:off x="5912543" y="3538006"/>
            <a:ext cx="938689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B0A969F9-46CB-4287-B6B4-410E38E40862}"/>
              </a:ext>
            </a:extLst>
          </p:cNvPr>
          <p:cNvCxnSpPr>
            <a:cxnSpLocks/>
            <a:stCxn id="254" idx="0"/>
            <a:endCxn id="317" idx="2"/>
          </p:cNvCxnSpPr>
          <p:nvPr/>
        </p:nvCxnSpPr>
        <p:spPr>
          <a:xfrm flipV="1">
            <a:off x="5923909" y="3538006"/>
            <a:ext cx="915957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69D1AC45-E505-4EB2-A36F-9C3BA8B57411}"/>
              </a:ext>
            </a:extLst>
          </p:cNvPr>
          <p:cNvCxnSpPr>
            <a:cxnSpLocks/>
            <a:stCxn id="254" idx="0"/>
            <a:endCxn id="331" idx="2"/>
          </p:cNvCxnSpPr>
          <p:nvPr/>
        </p:nvCxnSpPr>
        <p:spPr>
          <a:xfrm flipV="1">
            <a:off x="5923909" y="3538006"/>
            <a:ext cx="1865427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E62389E2-22B8-438E-9775-02A6C98CEE74}"/>
              </a:ext>
            </a:extLst>
          </p:cNvPr>
          <p:cNvCxnSpPr>
            <a:cxnSpLocks/>
            <a:stCxn id="338" idx="0"/>
            <a:endCxn id="247" idx="2"/>
          </p:cNvCxnSpPr>
          <p:nvPr/>
        </p:nvCxnSpPr>
        <p:spPr>
          <a:xfrm flipH="1" flipV="1">
            <a:off x="5912543" y="3538006"/>
            <a:ext cx="1888159" cy="126730"/>
          </a:xfrm>
          <a:prstGeom prst="straightConnector1">
            <a:avLst/>
          </a:prstGeom>
          <a:ln w="6350">
            <a:solidFill>
              <a:schemeClr val="tx2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7BCCB544-B68B-40D1-9A6D-16D63B5D378B}"/>
              </a:ext>
            </a:extLst>
          </p:cNvPr>
          <p:cNvGrpSpPr/>
          <p:nvPr/>
        </p:nvGrpSpPr>
        <p:grpSpPr>
          <a:xfrm>
            <a:off x="5990125" y="2303656"/>
            <a:ext cx="1888159" cy="61909"/>
            <a:chOff x="5981109" y="2269160"/>
            <a:chExt cx="1888159" cy="126730"/>
          </a:xfrm>
        </p:grpSpPr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7664854A-0FC6-43DC-921B-D388B3B8E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8432" y="2269160"/>
              <a:ext cx="960836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C17324C2-2D74-4E4E-8A68-A2CA81687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798" y="2269160"/>
              <a:ext cx="938104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D20C4610-EA0F-4AE4-A674-FB16B0319F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1109" y="2269160"/>
              <a:ext cx="938689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27A9E660-98B8-4DD9-8FA4-2C86CE3E4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2475" y="2269160"/>
              <a:ext cx="915957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C26085F-DFA7-4923-BD37-358307F2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2475" y="2269160"/>
              <a:ext cx="1865427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43757020-541F-4491-A38E-51C355B600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1109" y="2269160"/>
              <a:ext cx="1888159" cy="126730"/>
            </a:xfrm>
            <a:prstGeom prst="straightConnector1">
              <a:avLst/>
            </a:prstGeom>
            <a:ln w="6350">
              <a:solidFill>
                <a:schemeClr val="tx2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0BA05FE5-8004-40DD-BC97-326587335B34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38E2F97-5F0A-410C-8F09-8C81E8974083}"/>
              </a:ext>
            </a:extLst>
          </p:cNvPr>
          <p:cNvCxnSpPr>
            <a:cxnSpLocks/>
          </p:cNvCxnSpPr>
          <p:nvPr/>
        </p:nvCxnSpPr>
        <p:spPr>
          <a:xfrm>
            <a:off x="2822575" y="1059245"/>
            <a:ext cx="0" cy="36365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4CF03EA0-AE9D-494D-BCBB-233F374DC490}"/>
              </a:ext>
            </a:extLst>
          </p:cNvPr>
          <p:cNvCxnSpPr>
            <a:cxnSpLocks/>
          </p:cNvCxnSpPr>
          <p:nvPr/>
        </p:nvCxnSpPr>
        <p:spPr>
          <a:xfrm>
            <a:off x="5232400" y="1059245"/>
            <a:ext cx="0" cy="36365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4" grpId="0" animBg="1"/>
      <p:bldP spid="82" grpId="0" animBg="1"/>
      <p:bldP spid="86" grpId="0" animBg="1"/>
      <p:bldP spid="88" grpId="0" animBg="1"/>
      <p:bldP spid="89" grpId="0" animBg="1"/>
      <p:bldP spid="94" grpId="0" animBg="1"/>
      <p:bldP spid="150" grpId="0" animBg="1"/>
      <p:bldP spid="160" grpId="0" animBg="1"/>
      <p:bldP spid="161" grpId="0"/>
      <p:bldP spid="206" grpId="0" animBg="1"/>
      <p:bldP spid="212" grpId="0" animBg="1"/>
      <p:bldP spid="213" grpId="0" animBg="1"/>
      <p:bldP spid="214" grpId="0" animBg="1"/>
      <p:bldP spid="281" grpId="0"/>
      <p:bldP spid="282" grpId="0"/>
      <p:bldP spid="441" grpId="0"/>
      <p:bldP spid="384" grpId="0" animBg="1"/>
      <p:bldP spid="370" grpId="0" animBg="1"/>
      <p:bldP spid="356" grpId="0" animBg="1"/>
      <p:bldP spid="357" grpId="0" animBg="1"/>
      <p:bldP spid="358" grpId="0" animBg="1"/>
      <p:bldP spid="359" grpId="0" animBg="1"/>
      <p:bldP spid="363" grpId="0" animBg="1"/>
      <p:bldP spid="365" grpId="0" animBg="1"/>
      <p:bldP spid="371" grpId="0" animBg="1"/>
      <p:bldP spid="372" grpId="0" animBg="1"/>
      <p:bldP spid="373" grpId="0" animBg="1"/>
      <p:bldP spid="377" grpId="0" animBg="1"/>
      <p:bldP spid="379" grpId="0" animBg="1"/>
      <p:bldP spid="385" grpId="0" animBg="1"/>
      <p:bldP spid="386" grpId="0" animBg="1"/>
      <p:bldP spid="387" grpId="0" animBg="1"/>
      <p:bldP spid="391" grpId="0" animBg="1"/>
      <p:bldP spid="393" grpId="0" animBg="1"/>
      <p:bldP spid="4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668173"/>
            <a:ext cx="5174125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Transformers Distillation</a:t>
            </a:r>
            <a:endParaRPr sz="40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033137" y="11519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82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125A2962-3494-4721-A166-74E9986FE4F4}"/>
              </a:ext>
            </a:extLst>
          </p:cNvPr>
          <p:cNvSpPr/>
          <p:nvPr/>
        </p:nvSpPr>
        <p:spPr>
          <a:xfrm>
            <a:off x="8999" y="1185579"/>
            <a:ext cx="242123" cy="2399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9DBDB3E-FD38-431C-B00C-EB80DBC559AB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AAC40FD-27CC-4F79-8E23-3EAB95607856}"/>
              </a:ext>
            </a:extLst>
          </p:cNvPr>
          <p:cNvGrpSpPr/>
          <p:nvPr/>
        </p:nvGrpSpPr>
        <p:grpSpPr>
          <a:xfrm>
            <a:off x="2" y="2628983"/>
            <a:ext cx="6946246" cy="2040293"/>
            <a:chOff x="2" y="2628983"/>
            <a:chExt cx="6946246" cy="204029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B159979-65B2-41CE-8E82-802993392E77}"/>
                </a:ext>
              </a:extLst>
            </p:cNvPr>
            <p:cNvSpPr/>
            <p:nvPr/>
          </p:nvSpPr>
          <p:spPr>
            <a:xfrm rot="16200000">
              <a:off x="2452978" y="176007"/>
              <a:ext cx="2040293" cy="694624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7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de-DE" dirty="0" err="1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TinyBERT</a:t>
              </a:r>
              <a:endParaRPr lang="en-US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F11C630-3AA3-4D32-AA8C-CEDD9147EE71}"/>
                </a:ext>
              </a:extLst>
            </p:cNvPr>
            <p:cNvGrpSpPr/>
            <p:nvPr/>
          </p:nvGrpSpPr>
          <p:grpSpPr>
            <a:xfrm>
              <a:off x="601362" y="3278205"/>
              <a:ext cx="6052303" cy="1015844"/>
              <a:chOff x="601362" y="3278205"/>
              <a:chExt cx="6052303" cy="1015844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3F99524C-3492-419B-A210-DE75BA2C2001}"/>
                  </a:ext>
                </a:extLst>
              </p:cNvPr>
              <p:cNvSpPr/>
              <p:nvPr/>
            </p:nvSpPr>
            <p:spPr>
              <a:xfrm rot="5400000">
                <a:off x="994025" y="339404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4A25F0E5-7C4C-4F61-A9FA-2B2ABC24155C}"/>
                  </a:ext>
                </a:extLst>
              </p:cNvPr>
              <p:cNvSpPr/>
              <p:nvPr/>
            </p:nvSpPr>
            <p:spPr>
              <a:xfrm rot="5400000">
                <a:off x="944868" y="3333077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A833F2C0-654C-4BDC-9205-646EC611D9DA}"/>
                  </a:ext>
                </a:extLst>
              </p:cNvPr>
              <p:cNvSpPr/>
              <p:nvPr/>
            </p:nvSpPr>
            <p:spPr>
              <a:xfrm>
                <a:off x="895711" y="3278205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1,1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35039CC3-7C95-48D6-9142-6A1941D53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30662" y="3586291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F1C5A71C-B9F7-4FED-8814-8158233727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76319" y="3782684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9AC3EBC-F44C-4CB9-973E-3003FE2E9E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59237" y="3691066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7739705-6139-482F-8AEB-0C9064D84FB3}"/>
                  </a:ext>
                </a:extLst>
              </p:cNvPr>
              <p:cNvSpPr/>
              <p:nvPr/>
            </p:nvSpPr>
            <p:spPr>
              <a:xfrm rot="16200000">
                <a:off x="1741571" y="3723896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7F28905E-6A30-46A5-95A1-C8B167028F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280722" y="3699155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FBA7D8B0-43BF-49C8-B58E-0D1BE42C6C88}"/>
                  </a:ext>
                </a:extLst>
              </p:cNvPr>
              <p:cNvSpPr/>
              <p:nvPr/>
            </p:nvSpPr>
            <p:spPr>
              <a:xfrm rot="16200000">
                <a:off x="2176875" y="3717350"/>
                <a:ext cx="506076" cy="126000"/>
              </a:xfrm>
              <a:prstGeom prst="roundRect">
                <a:avLst/>
              </a:prstGeom>
              <a:solidFill>
                <a:srgbClr val="F2A0B2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Hidden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B7A5A18A-E948-4A57-ACD2-DD9208E5D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575881" y="3709572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64709603-A13D-4257-89BF-BBAD80DB8A8A}"/>
                  </a:ext>
                </a:extLst>
              </p:cNvPr>
              <p:cNvSpPr/>
              <p:nvPr/>
            </p:nvSpPr>
            <p:spPr>
              <a:xfrm rot="16200000">
                <a:off x="277489" y="3717350"/>
                <a:ext cx="773746" cy="126000"/>
              </a:xfrm>
              <a:prstGeom prst="roundRect">
                <a:avLst/>
              </a:prstGeom>
              <a:solidFill>
                <a:srgbClr val="A4A4EE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Embedding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1AE3BE71-58D5-4185-BBA9-C418FBB96A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10330" y="3709572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5F62F570-89C1-4CD4-BCF6-9656F09418C7}"/>
                  </a:ext>
                </a:extLst>
              </p:cNvPr>
              <p:cNvSpPr/>
              <p:nvPr/>
            </p:nvSpPr>
            <p:spPr>
              <a:xfrm rot="5400000">
                <a:off x="2751016" y="339404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B282BC6D-FAD5-41E2-87CE-4A064B4D0BB8}"/>
                  </a:ext>
                </a:extLst>
              </p:cNvPr>
              <p:cNvSpPr/>
              <p:nvPr/>
            </p:nvSpPr>
            <p:spPr>
              <a:xfrm rot="5400000">
                <a:off x="2701859" y="3333077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5E677298-A62C-4A1E-9FC3-6AD465D1AC10}"/>
                  </a:ext>
                </a:extLst>
              </p:cNvPr>
              <p:cNvSpPr/>
              <p:nvPr/>
            </p:nvSpPr>
            <p:spPr>
              <a:xfrm>
                <a:off x="2652702" y="3278205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1,2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980FA00-E00E-4DCB-9905-94F599EC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687653" y="3586291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5B29EF13-1EA9-4255-B53D-FF94AD5E7B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33310" y="3782684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4D2F4715-AFDB-4B87-88E0-BED631294A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716228" y="3691066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8169EB4C-CE6C-4C1D-BCE8-B3E8EDE78AFB}"/>
                  </a:ext>
                </a:extLst>
              </p:cNvPr>
              <p:cNvSpPr/>
              <p:nvPr/>
            </p:nvSpPr>
            <p:spPr>
              <a:xfrm rot="16200000">
                <a:off x="3498562" y="3723896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56B0104-7BA3-4410-BFFC-79FB73372E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037713" y="3699155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8C5B2DF6-7FEA-4E0C-A122-E3D10861C887}"/>
                  </a:ext>
                </a:extLst>
              </p:cNvPr>
              <p:cNvSpPr/>
              <p:nvPr/>
            </p:nvSpPr>
            <p:spPr>
              <a:xfrm rot="5400000">
                <a:off x="5154777" y="339404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A3DF2490-727E-45A0-940F-3BDABABB0EA0}"/>
                  </a:ext>
                </a:extLst>
              </p:cNvPr>
              <p:cNvSpPr/>
              <p:nvPr/>
            </p:nvSpPr>
            <p:spPr>
              <a:xfrm rot="5400000">
                <a:off x="5105620" y="3333077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A57F2082-945D-4699-96EC-914EF1091C05}"/>
                  </a:ext>
                </a:extLst>
              </p:cNvPr>
              <p:cNvSpPr/>
              <p:nvPr/>
            </p:nvSpPr>
            <p:spPr>
              <a:xfrm>
                <a:off x="5056463" y="3278205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1,L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D68AF5F-303F-49D5-990A-BF13A6EDEC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91414" y="3586291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926DDC7C-5317-4BA0-86FF-D8B5019D10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37071" y="3782684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6BF1B1B5-190D-49F7-89F4-98A9DF1D90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19989" y="3691066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44648068-7D92-42ED-A452-4F16049AE41D}"/>
                  </a:ext>
                </a:extLst>
              </p:cNvPr>
              <p:cNvSpPr/>
              <p:nvPr/>
            </p:nvSpPr>
            <p:spPr>
              <a:xfrm rot="16200000">
                <a:off x="5902323" y="3723896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3581CBB7-910B-49FF-AA2F-0A41F9C76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41474" y="3699155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42E39E42-5041-4162-AE33-FEB24D443D05}"/>
                  </a:ext>
                </a:extLst>
              </p:cNvPr>
              <p:cNvSpPr/>
              <p:nvPr/>
            </p:nvSpPr>
            <p:spPr>
              <a:xfrm rot="16200000">
                <a:off x="6203792" y="3717350"/>
                <a:ext cx="773746" cy="126000"/>
              </a:xfrm>
              <a:prstGeom prst="roundRect">
                <a:avLst/>
              </a:prstGeom>
              <a:solidFill>
                <a:srgbClr val="4F60FD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 err="1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Prediction</a:t>
                </a:r>
                <a:endParaRPr lang="en-US" sz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AC1B22CB-A624-4DF0-A50B-A730735145E5}"/>
                  </a:ext>
                </a:extLst>
              </p:cNvPr>
              <p:cNvSpPr/>
              <p:nvPr/>
            </p:nvSpPr>
            <p:spPr>
              <a:xfrm rot="16200000">
                <a:off x="4572076" y="3717350"/>
                <a:ext cx="506076" cy="126000"/>
              </a:xfrm>
              <a:prstGeom prst="roundRect">
                <a:avLst/>
              </a:prstGeom>
              <a:solidFill>
                <a:srgbClr val="F2A0B2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Hidden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6F3F3A80-46FD-4613-98A9-43EBED445B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971082" y="3709572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1E100D8-38BF-4D28-8C51-3CCD64F5C11D}"/>
                  </a:ext>
                </a:extLst>
              </p:cNvPr>
              <p:cNvSpPr/>
              <p:nvPr/>
            </p:nvSpPr>
            <p:spPr>
              <a:xfrm>
                <a:off x="4147720" y="3737123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1B8AEC2E-E35E-4274-BEE3-447F22DDAE39}"/>
                  </a:ext>
                </a:extLst>
              </p:cNvPr>
              <p:cNvSpPr/>
              <p:nvPr/>
            </p:nvSpPr>
            <p:spPr>
              <a:xfrm>
                <a:off x="4311625" y="3737123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311C842A-37E1-4E15-8A14-8E6011BB9B64}"/>
                  </a:ext>
                </a:extLst>
              </p:cNvPr>
              <p:cNvSpPr/>
              <p:nvPr/>
            </p:nvSpPr>
            <p:spPr>
              <a:xfrm>
                <a:off x="4475530" y="3737123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393454CB-401C-41B0-ABEA-1D1DFE1E0E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679146" y="3702014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9095314-70AE-4C68-938A-2A73C7CA8609}"/>
              </a:ext>
            </a:extLst>
          </p:cNvPr>
          <p:cNvCxnSpPr>
            <a:cxnSpLocks/>
          </p:cNvCxnSpPr>
          <p:nvPr/>
        </p:nvCxnSpPr>
        <p:spPr>
          <a:xfrm>
            <a:off x="1344175" y="2280485"/>
            <a:ext cx="1394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8C4DD69-2028-435E-9E47-254AB3B41C48}"/>
              </a:ext>
            </a:extLst>
          </p:cNvPr>
          <p:cNvCxnSpPr>
            <a:cxnSpLocks/>
          </p:cNvCxnSpPr>
          <p:nvPr/>
        </p:nvCxnSpPr>
        <p:spPr>
          <a:xfrm>
            <a:off x="3102779" y="2286285"/>
            <a:ext cx="1394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9D576AD-9508-4C11-AB75-8C45D19D9F44}"/>
              </a:ext>
            </a:extLst>
          </p:cNvPr>
          <p:cNvCxnSpPr>
            <a:cxnSpLocks/>
          </p:cNvCxnSpPr>
          <p:nvPr/>
        </p:nvCxnSpPr>
        <p:spPr>
          <a:xfrm>
            <a:off x="5502026" y="2285468"/>
            <a:ext cx="1394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71495DA-B324-4C1E-A816-7122034596E6}"/>
              </a:ext>
            </a:extLst>
          </p:cNvPr>
          <p:cNvCxnSpPr>
            <a:cxnSpLocks/>
          </p:cNvCxnSpPr>
          <p:nvPr/>
        </p:nvCxnSpPr>
        <p:spPr>
          <a:xfrm>
            <a:off x="1345569" y="2882984"/>
            <a:ext cx="0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C455BB-C992-47D5-825A-C8453A98D64A}"/>
              </a:ext>
            </a:extLst>
          </p:cNvPr>
          <p:cNvCxnSpPr>
            <a:cxnSpLocks/>
          </p:cNvCxnSpPr>
          <p:nvPr/>
        </p:nvCxnSpPr>
        <p:spPr>
          <a:xfrm>
            <a:off x="3104173" y="2882984"/>
            <a:ext cx="0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8AC7873-5EB9-4A6A-8864-C15B37677EC3}"/>
              </a:ext>
            </a:extLst>
          </p:cNvPr>
          <p:cNvCxnSpPr>
            <a:cxnSpLocks/>
          </p:cNvCxnSpPr>
          <p:nvPr/>
        </p:nvCxnSpPr>
        <p:spPr>
          <a:xfrm>
            <a:off x="5503420" y="2884460"/>
            <a:ext cx="0" cy="396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2750A54-E6D8-4109-9C06-2F870FD0F8C1}"/>
              </a:ext>
            </a:extLst>
          </p:cNvPr>
          <p:cNvCxnSpPr>
            <a:cxnSpLocks/>
          </p:cNvCxnSpPr>
          <p:nvPr/>
        </p:nvCxnSpPr>
        <p:spPr>
          <a:xfrm>
            <a:off x="2429769" y="2265654"/>
            <a:ext cx="0" cy="410831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B626E14-AD1A-4F6F-85C6-0ADC22118B1B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>
            <a:off x="2429913" y="2868153"/>
            <a:ext cx="1250" cy="659159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2057B8B-A5AA-40CE-BAC2-FFBA16CE4C3C}"/>
              </a:ext>
            </a:extLst>
          </p:cNvPr>
          <p:cNvCxnSpPr>
            <a:cxnSpLocks/>
          </p:cNvCxnSpPr>
          <p:nvPr/>
        </p:nvCxnSpPr>
        <p:spPr>
          <a:xfrm>
            <a:off x="4821151" y="2262811"/>
            <a:ext cx="0" cy="410831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1F6AEC2-3075-46BE-9149-65F4E6C77CC6}"/>
              </a:ext>
            </a:extLst>
          </p:cNvPr>
          <p:cNvCxnSpPr>
            <a:cxnSpLocks/>
            <a:endCxn id="186" idx="3"/>
          </p:cNvCxnSpPr>
          <p:nvPr/>
        </p:nvCxnSpPr>
        <p:spPr>
          <a:xfrm>
            <a:off x="4822545" y="2865310"/>
            <a:ext cx="2569" cy="662002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86D0028-71C9-44C1-97E9-B4F9735ED704}"/>
              </a:ext>
            </a:extLst>
          </p:cNvPr>
          <p:cNvGrpSpPr/>
          <p:nvPr/>
        </p:nvGrpSpPr>
        <p:grpSpPr>
          <a:xfrm>
            <a:off x="8999" y="1106572"/>
            <a:ext cx="6810374" cy="1291241"/>
            <a:chOff x="8999" y="1106572"/>
            <a:chExt cx="6810374" cy="129124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54D976-7FEF-47EF-AF95-02DF6917E2F1}"/>
                </a:ext>
              </a:extLst>
            </p:cNvPr>
            <p:cNvSpPr/>
            <p:nvPr/>
          </p:nvSpPr>
          <p:spPr>
            <a:xfrm rot="16200000">
              <a:off x="2799051" y="-1683480"/>
              <a:ext cx="1230269" cy="681037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4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7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de-DE" dirty="0" err="1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Pre-Trained</a:t>
              </a:r>
              <a:r>
                <a:rPr lang="de-DE" dirty="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BERT</a:t>
              </a:r>
              <a:endParaRPr lang="en-US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CBC1E29-3350-4F81-A3C3-33447F3D6DA8}"/>
                </a:ext>
              </a:extLst>
            </p:cNvPr>
            <p:cNvGrpSpPr/>
            <p:nvPr/>
          </p:nvGrpSpPr>
          <p:grpSpPr>
            <a:xfrm>
              <a:off x="601362" y="1381969"/>
              <a:ext cx="6052303" cy="1015844"/>
              <a:chOff x="601362" y="1381969"/>
              <a:chExt cx="6052303" cy="101584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0DE9802D-EB8C-4DC1-B3C5-FB30F508EAB5}"/>
                  </a:ext>
                </a:extLst>
              </p:cNvPr>
              <p:cNvSpPr/>
              <p:nvPr/>
            </p:nvSpPr>
            <p:spPr>
              <a:xfrm rot="5400000">
                <a:off x="994025" y="1497813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F4DD73D-5157-42BF-B860-EDC14C353219}"/>
                  </a:ext>
                </a:extLst>
              </p:cNvPr>
              <p:cNvSpPr/>
              <p:nvPr/>
            </p:nvSpPr>
            <p:spPr>
              <a:xfrm rot="5400000">
                <a:off x="944868" y="1436841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1B77E691-47F3-4087-AEA6-CBFCD5DA98E2}"/>
                  </a:ext>
                </a:extLst>
              </p:cNvPr>
              <p:cNvSpPr/>
              <p:nvPr/>
            </p:nvSpPr>
            <p:spPr>
              <a:xfrm>
                <a:off x="895711" y="138196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1,1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8B469F0-32D4-4986-B4FF-F0C03C489F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30662" y="1690055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F4E155D-491A-4B82-BEC1-39BD46EF7D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76319" y="1886448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21E82A6-02EF-434C-83DB-01F8924506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59237" y="1794830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3643547A-96DD-4E85-A77D-054FAF31C076}"/>
                  </a:ext>
                </a:extLst>
              </p:cNvPr>
              <p:cNvSpPr/>
              <p:nvPr/>
            </p:nvSpPr>
            <p:spPr>
              <a:xfrm rot="16200000">
                <a:off x="1741571" y="1827660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E16FDC1-DF06-4F79-BAD4-13F05BE68E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280722" y="1802919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6340E40-0E75-4125-9D71-DC826BF27493}"/>
                  </a:ext>
                </a:extLst>
              </p:cNvPr>
              <p:cNvSpPr/>
              <p:nvPr/>
            </p:nvSpPr>
            <p:spPr>
              <a:xfrm rot="16200000">
                <a:off x="2043040" y="1821114"/>
                <a:ext cx="773746" cy="126000"/>
              </a:xfrm>
              <a:prstGeom prst="roundRect">
                <a:avLst/>
              </a:prstGeom>
              <a:solidFill>
                <a:srgbClr val="F2A0B2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Hidden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D6AAB27F-970E-483C-985F-8B833AB771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575881" y="1813336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070FE9CD-D412-42BA-85CA-291C4DEA3FE6}"/>
                  </a:ext>
                </a:extLst>
              </p:cNvPr>
              <p:cNvSpPr/>
              <p:nvPr/>
            </p:nvSpPr>
            <p:spPr>
              <a:xfrm rot="16200000">
                <a:off x="277489" y="1821114"/>
                <a:ext cx="773746" cy="126000"/>
              </a:xfrm>
              <a:prstGeom prst="roundRect">
                <a:avLst/>
              </a:prstGeom>
              <a:solidFill>
                <a:srgbClr val="A4A4EE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Embedding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188CA3A-5146-455E-91F5-26DF0FB2FF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10330" y="1813336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123720FB-5B02-44F1-853A-356D02B98494}"/>
                  </a:ext>
                </a:extLst>
              </p:cNvPr>
              <p:cNvSpPr/>
              <p:nvPr/>
            </p:nvSpPr>
            <p:spPr>
              <a:xfrm rot="5400000">
                <a:off x="2751016" y="1497813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5DB8494-16AE-445A-BA1F-399878E6265F}"/>
                  </a:ext>
                </a:extLst>
              </p:cNvPr>
              <p:cNvSpPr/>
              <p:nvPr/>
            </p:nvSpPr>
            <p:spPr>
              <a:xfrm rot="5400000">
                <a:off x="2701859" y="1436841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CBC9754F-EA37-4F66-91F8-AAE9387052C1}"/>
                  </a:ext>
                </a:extLst>
              </p:cNvPr>
              <p:cNvSpPr/>
              <p:nvPr/>
            </p:nvSpPr>
            <p:spPr>
              <a:xfrm>
                <a:off x="2652702" y="138196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1,2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C9EAC99-77B3-43FC-8A39-5F92452DF9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687653" y="1690055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9E2FE3FB-BA0A-45C5-AA40-FB99558B69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33310" y="1886448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E3ADF573-8021-4436-86DA-77E9E7C1D1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716228" y="1794830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BB0BDA5D-288A-4495-B6F1-BC6E28A64B24}"/>
                  </a:ext>
                </a:extLst>
              </p:cNvPr>
              <p:cNvSpPr/>
              <p:nvPr/>
            </p:nvSpPr>
            <p:spPr>
              <a:xfrm rot="16200000">
                <a:off x="3498562" y="1827660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D011A324-47EA-47A6-AD03-5023D8F27C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037713" y="1802919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CF7E407-6141-4EDA-8EB0-058839D7C339}"/>
                  </a:ext>
                </a:extLst>
              </p:cNvPr>
              <p:cNvSpPr/>
              <p:nvPr/>
            </p:nvSpPr>
            <p:spPr>
              <a:xfrm rot="5400000">
                <a:off x="5154777" y="1497813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CFC03DB-DBC5-482F-A3E8-39C97F64AF72}"/>
                  </a:ext>
                </a:extLst>
              </p:cNvPr>
              <p:cNvSpPr/>
              <p:nvPr/>
            </p:nvSpPr>
            <p:spPr>
              <a:xfrm rot="5400000">
                <a:off x="5105620" y="1436841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A13A02E6-DEC5-4AA4-AFDD-DA4DA5D2400B}"/>
                  </a:ext>
                </a:extLst>
              </p:cNvPr>
              <p:cNvSpPr/>
              <p:nvPr/>
            </p:nvSpPr>
            <p:spPr>
              <a:xfrm>
                <a:off x="5056463" y="1381969"/>
                <a:ext cx="900000" cy="900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105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Attention Head</a:t>
                </a:r>
                <a:r>
                  <a:rPr lang="de-DE" sz="1050" baseline="-250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1,L</a:t>
                </a:r>
                <a:endParaRPr lang="en-US" sz="600" baseline="-250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88E36B2-CF56-41EF-9875-F597D055CD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91414" y="1690055"/>
                <a:ext cx="76" cy="2633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2A68647-C539-44EC-8C67-F38D5BBE3B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37071" y="1886448"/>
                <a:ext cx="588" cy="165174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BB29EE7-D6A6-45F2-82DA-EE0A9F86AE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19989" y="1794830"/>
                <a:ext cx="75" cy="203023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3F4BF75-9837-4D64-A2C1-480150476C88}"/>
                  </a:ext>
                </a:extLst>
              </p:cNvPr>
              <p:cNvSpPr/>
              <p:nvPr/>
            </p:nvSpPr>
            <p:spPr>
              <a:xfrm rot="16200000">
                <a:off x="5902323" y="1827660"/>
                <a:ext cx="774572" cy="124899"/>
              </a:xfrm>
              <a:prstGeom prst="roundRect">
                <a:avLst/>
              </a:prstGeom>
              <a:solidFill>
                <a:srgbClr val="FFA093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Non-</a:t>
                </a:r>
                <a:r>
                  <a:rPr lang="de-DE" sz="600" dirty="0" err="1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linearities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1A89ABE-39A5-4284-B27E-0C9D695F7D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441474" y="1802919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F973C4D2-5DF0-4CDF-90CD-730DC7B9F659}"/>
                  </a:ext>
                </a:extLst>
              </p:cNvPr>
              <p:cNvSpPr/>
              <p:nvPr/>
            </p:nvSpPr>
            <p:spPr>
              <a:xfrm rot="16200000">
                <a:off x="6203792" y="1821114"/>
                <a:ext cx="773746" cy="126000"/>
              </a:xfrm>
              <a:prstGeom prst="roundRect">
                <a:avLst/>
              </a:prstGeom>
              <a:solidFill>
                <a:srgbClr val="4F60FD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 err="1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Prediction</a:t>
                </a:r>
                <a:endParaRPr lang="en-US" sz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EBB113E-912E-4B19-8743-351485436DED}"/>
                  </a:ext>
                </a:extLst>
              </p:cNvPr>
              <p:cNvSpPr/>
              <p:nvPr/>
            </p:nvSpPr>
            <p:spPr>
              <a:xfrm rot="16200000">
                <a:off x="4438241" y="1821114"/>
                <a:ext cx="773746" cy="126000"/>
              </a:xfrm>
              <a:prstGeom prst="roundRect">
                <a:avLst/>
              </a:prstGeom>
              <a:solidFill>
                <a:srgbClr val="F2A0B2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700" dirty="0">
                    <a:solidFill>
                      <a:schemeClr val="accent6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Hidden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D085DE75-6437-43C8-833D-7432E00F0C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971082" y="1813336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E1FDA74-CC7B-4CBE-AA01-111530165B02}"/>
                  </a:ext>
                </a:extLst>
              </p:cNvPr>
              <p:cNvSpPr/>
              <p:nvPr/>
            </p:nvSpPr>
            <p:spPr>
              <a:xfrm>
                <a:off x="4147720" y="1840887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252912A-62A3-40F1-81FF-C15B69D3C6BF}"/>
                  </a:ext>
                </a:extLst>
              </p:cNvPr>
              <p:cNvSpPr/>
              <p:nvPr/>
            </p:nvSpPr>
            <p:spPr>
              <a:xfrm>
                <a:off x="4311625" y="1840887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608B69B-958A-4395-8CF2-2D1E59C567B2}"/>
                  </a:ext>
                </a:extLst>
              </p:cNvPr>
              <p:cNvSpPr/>
              <p:nvPr/>
            </p:nvSpPr>
            <p:spPr>
              <a:xfrm>
                <a:off x="4475530" y="1840887"/>
                <a:ext cx="90000" cy="9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0EC7232F-8F9F-4CC7-BBFD-9BFA24A7E4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679146" y="1805778"/>
                <a:ext cx="0" cy="165936"/>
              </a:xfrm>
              <a:prstGeom prst="straightConnector1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2FB9DE7-1A29-4AF9-B4AD-AA29A480C0B0}"/>
              </a:ext>
            </a:extLst>
          </p:cNvPr>
          <p:cNvCxnSpPr>
            <a:cxnSpLocks/>
          </p:cNvCxnSpPr>
          <p:nvPr/>
        </p:nvCxnSpPr>
        <p:spPr>
          <a:xfrm flipH="1">
            <a:off x="6593554" y="2865536"/>
            <a:ext cx="1250" cy="52532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B329DAF-9CE4-4884-80F4-A4BE8FC1A5A7}"/>
              </a:ext>
            </a:extLst>
          </p:cNvPr>
          <p:cNvCxnSpPr>
            <a:cxnSpLocks/>
          </p:cNvCxnSpPr>
          <p:nvPr/>
        </p:nvCxnSpPr>
        <p:spPr>
          <a:xfrm>
            <a:off x="664245" y="2271236"/>
            <a:ext cx="0" cy="410831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C85495-C59A-4421-A429-2AF67B4C9D7E}"/>
              </a:ext>
            </a:extLst>
          </p:cNvPr>
          <p:cNvCxnSpPr>
            <a:cxnSpLocks/>
          </p:cNvCxnSpPr>
          <p:nvPr/>
        </p:nvCxnSpPr>
        <p:spPr>
          <a:xfrm flipH="1">
            <a:off x="664389" y="2873735"/>
            <a:ext cx="1250" cy="52532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A9A9049-EA8F-42FB-AD5E-FAD8DD2E8CF1}"/>
                  </a:ext>
                </a:extLst>
              </p:cNvPr>
              <p:cNvSpPr txBox="1"/>
              <p:nvPr/>
            </p:nvSpPr>
            <p:spPr>
              <a:xfrm>
                <a:off x="6735651" y="1265802"/>
                <a:ext cx="2552700" cy="3285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de-D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𝑒𝑚𝑏𝑑</m:t>
                                  </m:r>
                                </m:sub>
                              </m:sSub>
                            </m:e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𝑆𝐸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groupCh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𝑎𝑡𝑡𝑛</m:t>
                                  </m:r>
                                </m:sub>
                              </m:sSub>
                            </m:e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de-DE" sz="1200" b="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200" b="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de-DE" sz="1200" b="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  <m:e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𝑀𝑆𝐸</m:t>
                                          </m:r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),</m:t>
                                              </m:r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200" i="1" dirty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bSup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groupCh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h𝑖𝑑𝑛</m:t>
                                  </m:r>
                                </m:sub>
                              </m:sSub>
                            </m:e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de-DE" sz="120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200" b="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de-DE" sz="1200" b="0" i="1" dirty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𝑀𝑆𝐸</m:t>
                                      </m:r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groupCh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de-DE" sz="12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</m:e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de-DE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de-DE" sz="1200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de-DE" sz="12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groupChr>
                            </m:e>
                            <m:e>
                              <m:r>
                                <a:rPr lang="de-D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A9A9049-EA8F-42FB-AD5E-FAD8DD2E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51" y="1265802"/>
                <a:ext cx="2552700" cy="3285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04D8B2E-9B27-4C9A-9CE8-3590A160D160}"/>
                  </a:ext>
                </a:extLst>
              </p:cNvPr>
              <p:cNvSpPr txBox="1"/>
              <p:nvPr/>
            </p:nvSpPr>
            <p:spPr>
              <a:xfrm>
                <a:off x="450675" y="2633298"/>
                <a:ext cx="4934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𝑒𝑚𝑏𝑑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04D8B2E-9B27-4C9A-9CE8-3590A160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5" y="2633298"/>
                <a:ext cx="49340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69093DE-902F-4F9E-8C41-C0DDB97F74D2}"/>
                  </a:ext>
                </a:extLst>
              </p:cNvPr>
              <p:cNvSpPr txBox="1"/>
              <p:nvPr/>
            </p:nvSpPr>
            <p:spPr>
              <a:xfrm>
                <a:off x="1004331" y="2633298"/>
                <a:ext cx="7448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𝑎𝑡𝑡𝑛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69093DE-902F-4F9E-8C41-C0DDB97F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31" y="2633298"/>
                <a:ext cx="74487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AB4146-83A1-4CAD-99D9-902F98AAF539}"/>
                  </a:ext>
                </a:extLst>
              </p:cNvPr>
              <p:cNvSpPr txBox="1"/>
              <p:nvPr/>
            </p:nvSpPr>
            <p:spPr>
              <a:xfrm>
                <a:off x="2112161" y="2633298"/>
                <a:ext cx="66773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h𝑖𝑑𝑛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AB4146-83A1-4CAD-99D9-902F98A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61" y="2633298"/>
                <a:ext cx="66773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E248DC1-39F8-4CE9-B7F6-1F9EDABA2C43}"/>
                  </a:ext>
                </a:extLst>
              </p:cNvPr>
              <p:cNvSpPr txBox="1"/>
              <p:nvPr/>
            </p:nvSpPr>
            <p:spPr>
              <a:xfrm>
                <a:off x="2840151" y="2633298"/>
                <a:ext cx="5766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𝑎𝑡𝑡𝑛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E248DC1-39F8-4CE9-B7F6-1F9EDABA2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51" y="2633298"/>
                <a:ext cx="57669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9C57614-FE8C-43D0-B7F3-F8966E3A08AF}"/>
                  </a:ext>
                </a:extLst>
              </p:cNvPr>
              <p:cNvSpPr txBox="1"/>
              <p:nvPr/>
            </p:nvSpPr>
            <p:spPr>
              <a:xfrm>
                <a:off x="4603730" y="2633298"/>
                <a:ext cx="4943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h𝑖𝑑𝑛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9C57614-FE8C-43D0-B7F3-F8966E3A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30" y="2633298"/>
                <a:ext cx="4943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6DD80B0-F8D3-4C05-BDBB-92655CDE8EF7}"/>
                  </a:ext>
                </a:extLst>
              </p:cNvPr>
              <p:cNvSpPr txBox="1"/>
              <p:nvPr/>
            </p:nvSpPr>
            <p:spPr>
              <a:xfrm>
                <a:off x="5174927" y="2633298"/>
                <a:ext cx="65419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𝑎𝑡𝑡𝑛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6DD80B0-F8D3-4C05-BDBB-92655CDE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27" y="2633298"/>
                <a:ext cx="65419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BBDBF2-BCB3-452D-A1A8-468DB3B65B97}"/>
                  </a:ext>
                </a:extLst>
              </p:cNvPr>
              <p:cNvSpPr txBox="1"/>
              <p:nvPr/>
            </p:nvSpPr>
            <p:spPr>
              <a:xfrm>
                <a:off x="6235285" y="2628984"/>
                <a:ext cx="654198" cy="274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BBDBF2-BCB3-452D-A1A8-468DB3B65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85" y="2628984"/>
                <a:ext cx="654198" cy="274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0288F46-CD2B-4C3A-8913-DFEB6A311441}"/>
              </a:ext>
            </a:extLst>
          </p:cNvPr>
          <p:cNvCxnSpPr>
            <a:cxnSpLocks/>
          </p:cNvCxnSpPr>
          <p:nvPr/>
        </p:nvCxnSpPr>
        <p:spPr>
          <a:xfrm rot="14487480" flipV="1">
            <a:off x="1747072" y="1548874"/>
            <a:ext cx="183784" cy="13433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C9B72AF-B200-4D19-974E-718316D3B738}"/>
              </a:ext>
            </a:extLst>
          </p:cNvPr>
          <p:cNvSpPr txBox="1"/>
          <p:nvPr/>
        </p:nvSpPr>
        <p:spPr>
          <a:xfrm>
            <a:off x="1683542" y="997656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 = 12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730E931-E84E-48AF-B829-A070019766EB}"/>
              </a:ext>
            </a:extLst>
          </p:cNvPr>
          <p:cNvCxnSpPr>
            <a:cxnSpLocks/>
          </p:cNvCxnSpPr>
          <p:nvPr/>
        </p:nvCxnSpPr>
        <p:spPr>
          <a:xfrm rot="14487480" flipH="1" flipV="1">
            <a:off x="1910197" y="1658461"/>
            <a:ext cx="33322" cy="4601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85B3086-7FF3-44CF-8981-1E27CBD24C8B}"/>
              </a:ext>
            </a:extLst>
          </p:cNvPr>
          <p:cNvCxnSpPr>
            <a:cxnSpLocks/>
          </p:cNvCxnSpPr>
          <p:nvPr/>
        </p:nvCxnSpPr>
        <p:spPr>
          <a:xfrm rot="14487480" flipH="1" flipV="1">
            <a:off x="1719451" y="1571138"/>
            <a:ext cx="28295" cy="3939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3951987-2D43-4AE3-9C59-E1D15D548AC4}"/>
              </a:ext>
            </a:extLst>
          </p:cNvPr>
          <p:cNvCxnSpPr>
            <a:cxnSpLocks/>
          </p:cNvCxnSpPr>
          <p:nvPr/>
        </p:nvCxnSpPr>
        <p:spPr>
          <a:xfrm flipH="1">
            <a:off x="1837183" y="1241005"/>
            <a:ext cx="146405" cy="36902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7745EA2-35B0-4F0F-9C02-D7B8CB1293AC}"/>
              </a:ext>
            </a:extLst>
          </p:cNvPr>
          <p:cNvCxnSpPr>
            <a:cxnSpLocks/>
          </p:cNvCxnSpPr>
          <p:nvPr/>
        </p:nvCxnSpPr>
        <p:spPr>
          <a:xfrm rot="902297" flipV="1">
            <a:off x="1739853" y="4015185"/>
            <a:ext cx="183784" cy="13433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EFC143F-BA1B-4FA5-8CE0-C857EBDE08AE}"/>
              </a:ext>
            </a:extLst>
          </p:cNvPr>
          <p:cNvSpPr txBox="1"/>
          <p:nvPr/>
        </p:nvSpPr>
        <p:spPr>
          <a:xfrm>
            <a:off x="1604395" y="4337463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h‘ = 12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39A6903-E551-4037-B9FA-C4A34087D347}"/>
              </a:ext>
            </a:extLst>
          </p:cNvPr>
          <p:cNvCxnSpPr>
            <a:cxnSpLocks/>
          </p:cNvCxnSpPr>
          <p:nvPr/>
        </p:nvCxnSpPr>
        <p:spPr>
          <a:xfrm rot="902297" flipH="1" flipV="1">
            <a:off x="1707096" y="4077911"/>
            <a:ext cx="33322" cy="4601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4135D28-43E4-4AAD-8F48-F08DF335D74D}"/>
              </a:ext>
            </a:extLst>
          </p:cNvPr>
          <p:cNvCxnSpPr>
            <a:cxnSpLocks/>
          </p:cNvCxnSpPr>
          <p:nvPr/>
        </p:nvCxnSpPr>
        <p:spPr>
          <a:xfrm rot="902297" flipH="1" flipV="1">
            <a:off x="1908491" y="4003701"/>
            <a:ext cx="28295" cy="3939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064A18E-747B-4A05-A83A-4D9B988E58A7}"/>
              </a:ext>
            </a:extLst>
          </p:cNvPr>
          <p:cNvCxnSpPr>
            <a:cxnSpLocks/>
          </p:cNvCxnSpPr>
          <p:nvPr/>
        </p:nvCxnSpPr>
        <p:spPr>
          <a:xfrm rot="8014817" flipH="1">
            <a:off x="1844913" y="4081950"/>
            <a:ext cx="111116" cy="28007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F94FCE-3A3E-4B6C-A299-09A574FBD102}"/>
              </a:ext>
            </a:extLst>
          </p:cNvPr>
          <p:cNvCxnSpPr>
            <a:cxnSpLocks/>
          </p:cNvCxnSpPr>
          <p:nvPr/>
        </p:nvCxnSpPr>
        <p:spPr>
          <a:xfrm flipH="1">
            <a:off x="2436191" y="1209000"/>
            <a:ext cx="111116" cy="28007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AF82EE7-5B48-4D42-8E64-2FCF1C98C6BD}"/>
              </a:ext>
            </a:extLst>
          </p:cNvPr>
          <p:cNvSpPr txBox="1"/>
          <p:nvPr/>
        </p:nvSpPr>
        <p:spPr>
          <a:xfrm>
            <a:off x="2272132" y="1005597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 = 768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FBC855E-51D5-4E0C-B695-5E7EEFE714C7}"/>
              </a:ext>
            </a:extLst>
          </p:cNvPr>
          <p:cNvCxnSpPr>
            <a:cxnSpLocks/>
          </p:cNvCxnSpPr>
          <p:nvPr/>
        </p:nvCxnSpPr>
        <p:spPr>
          <a:xfrm rot="8014817" flipH="1">
            <a:off x="2426023" y="4050146"/>
            <a:ext cx="111116" cy="28007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3BDC94C-0419-4500-9E34-1BD142337FD5}"/>
              </a:ext>
            </a:extLst>
          </p:cNvPr>
          <p:cNvSpPr txBox="1"/>
          <p:nvPr/>
        </p:nvSpPr>
        <p:spPr>
          <a:xfrm>
            <a:off x="2285269" y="4337463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d‘ = 312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747F51A-902D-411C-A7CA-060EF3E4FDB1}"/>
              </a:ext>
            </a:extLst>
          </p:cNvPr>
          <p:cNvCxnSpPr>
            <a:cxnSpLocks/>
          </p:cNvCxnSpPr>
          <p:nvPr/>
        </p:nvCxnSpPr>
        <p:spPr>
          <a:xfrm flipH="1">
            <a:off x="4366119" y="1218403"/>
            <a:ext cx="111315" cy="56177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2B2155A-0833-46A7-8903-17EB9BA6EC1B}"/>
              </a:ext>
            </a:extLst>
          </p:cNvPr>
          <p:cNvSpPr txBox="1"/>
          <p:nvPr/>
        </p:nvSpPr>
        <p:spPr>
          <a:xfrm>
            <a:off x="4202259" y="1015000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 = 12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1CC7509-7293-43F9-82E1-848C39406A72}"/>
              </a:ext>
            </a:extLst>
          </p:cNvPr>
          <p:cNvCxnSpPr>
            <a:cxnSpLocks/>
          </p:cNvCxnSpPr>
          <p:nvPr/>
        </p:nvCxnSpPr>
        <p:spPr>
          <a:xfrm flipH="1" flipV="1">
            <a:off x="4366119" y="3897566"/>
            <a:ext cx="113030" cy="45068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90B7BDA-457D-4B10-AEF8-5274C2718C46}"/>
              </a:ext>
            </a:extLst>
          </p:cNvPr>
          <p:cNvSpPr txBox="1"/>
          <p:nvPr/>
        </p:nvSpPr>
        <p:spPr>
          <a:xfrm>
            <a:off x="4202259" y="4352967"/>
            <a:ext cx="101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l‘ = 4</a:t>
            </a:r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2" name="Eingebuchteter Richtungspfeil 74">
            <a:extLst>
              <a:ext uri="{FF2B5EF4-FFF2-40B4-BE49-F238E27FC236}">
                <a16:creationId xmlns:a16="http://schemas.microsoft.com/office/drawing/2014/main" id="{814D68C6-AF06-4591-8F70-0FEAB9849BD2}"/>
              </a:ext>
            </a:extLst>
          </p:cNvPr>
          <p:cNvSpPr/>
          <p:nvPr/>
        </p:nvSpPr>
        <p:spPr>
          <a:xfrm>
            <a:off x="601362" y="4734300"/>
            <a:ext cx="238560" cy="324160"/>
          </a:xfrm>
          <a:prstGeom prst="chevron">
            <a:avLst/>
          </a:prstGeom>
          <a:solidFill>
            <a:schemeClr val="lt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Eingebuchteter Richtungspfeil 74">
            <a:extLst>
              <a:ext uri="{FF2B5EF4-FFF2-40B4-BE49-F238E27FC236}">
                <a16:creationId xmlns:a16="http://schemas.microsoft.com/office/drawing/2014/main" id="{ABF6D938-92FB-411F-B8C2-790C4C40B65E}"/>
              </a:ext>
            </a:extLst>
          </p:cNvPr>
          <p:cNvSpPr/>
          <p:nvPr/>
        </p:nvSpPr>
        <p:spPr>
          <a:xfrm>
            <a:off x="756954" y="4734300"/>
            <a:ext cx="238560" cy="324160"/>
          </a:xfrm>
          <a:prstGeom prst="chevron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E2BAB0E-C153-45A8-8F86-CD75B3F9ED9A}"/>
              </a:ext>
            </a:extLst>
          </p:cNvPr>
          <p:cNvSpPr txBox="1"/>
          <p:nvPr/>
        </p:nvSpPr>
        <p:spPr>
          <a:xfrm>
            <a:off x="969084" y="4762904"/>
            <a:ext cx="7357062" cy="329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During pre-training, </a:t>
            </a:r>
            <a:r>
              <a:rPr lang="en-US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tries to mimic its teacher’s behavior by matching its intermediate output values.</a:t>
            </a:r>
          </a:p>
        </p:txBody>
      </p:sp>
      <p:sp>
        <p:nvSpPr>
          <p:cNvPr id="235" name="Google Shape;600;p42">
            <a:extLst>
              <a:ext uri="{FF2B5EF4-FFF2-40B4-BE49-F238E27FC236}">
                <a16:creationId xmlns:a16="http://schemas.microsoft.com/office/drawing/2014/main" id="{5A2ABA8C-8BD1-417D-A8E7-F26EBABF0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Transformers Distillation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79A79BA-65DD-4344-A6D4-F454A5B8B9CB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8B09116-B48D-46BC-9783-048DB98C9528}"/>
              </a:ext>
            </a:extLst>
          </p:cNvPr>
          <p:cNvSpPr/>
          <p:nvPr/>
        </p:nvSpPr>
        <p:spPr>
          <a:xfrm>
            <a:off x="6899905" y="591348"/>
            <a:ext cx="603022" cy="3959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FABA993-1CF1-4CA2-83C2-6BF9934763EA}"/>
              </a:ext>
            </a:extLst>
          </p:cNvPr>
          <p:cNvSpPr/>
          <p:nvPr/>
        </p:nvSpPr>
        <p:spPr>
          <a:xfrm>
            <a:off x="7643773" y="1276609"/>
            <a:ext cx="1122591" cy="692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25EB12C-36CD-4EE4-ACF9-335F8B331380}"/>
              </a:ext>
            </a:extLst>
          </p:cNvPr>
          <p:cNvSpPr/>
          <p:nvPr/>
        </p:nvSpPr>
        <p:spPr>
          <a:xfrm>
            <a:off x="7415205" y="1953756"/>
            <a:ext cx="1630584" cy="985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F40687F-C2F3-438E-84D8-BBB8242AAC50}"/>
              </a:ext>
            </a:extLst>
          </p:cNvPr>
          <p:cNvSpPr/>
          <p:nvPr/>
        </p:nvSpPr>
        <p:spPr>
          <a:xfrm>
            <a:off x="7442192" y="3002809"/>
            <a:ext cx="1650310" cy="7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C2A23BC-8F2C-43FA-AFC9-DDD5D6D4D926}"/>
              </a:ext>
            </a:extLst>
          </p:cNvPr>
          <p:cNvSpPr/>
          <p:nvPr/>
        </p:nvSpPr>
        <p:spPr>
          <a:xfrm>
            <a:off x="7501632" y="3769539"/>
            <a:ext cx="1408535" cy="58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4DF85B5-F71C-4E84-8666-87C041BAD791}"/>
              </a:ext>
            </a:extLst>
          </p:cNvPr>
          <p:cNvCxnSpPr>
            <a:cxnSpLocks/>
            <a:endCxn id="150" idx="1"/>
          </p:cNvCxnSpPr>
          <p:nvPr/>
        </p:nvCxnSpPr>
        <p:spPr>
          <a:xfrm flipH="1" flipV="1">
            <a:off x="6590665" y="2270987"/>
            <a:ext cx="2223" cy="408713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6097283E-836A-4C68-9945-D62C7070584E}"/>
              </a:ext>
            </a:extLst>
          </p:cNvPr>
          <p:cNvSpPr txBox="1"/>
          <p:nvPr/>
        </p:nvSpPr>
        <p:spPr>
          <a:xfrm>
            <a:off x="6539802" y="76064"/>
            <a:ext cx="2552700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Question: what’s an issue when trying to match the values of the attention matrices?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31E9A9F-C476-41B2-A89E-3D50913387FF}"/>
              </a:ext>
            </a:extLst>
          </p:cNvPr>
          <p:cNvSpPr txBox="1"/>
          <p:nvPr/>
        </p:nvSpPr>
        <p:spPr>
          <a:xfrm>
            <a:off x="6539802" y="562913"/>
            <a:ext cx="2552700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Answer: l &gt; l’, we will have to neglect l-l’=8 layers. Thus, simply define a mapping between the layers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8A1994D-13D1-419B-8AFF-29FF5F8E8999}"/>
              </a:ext>
            </a:extLst>
          </p:cNvPr>
          <p:cNvSpPr/>
          <p:nvPr/>
        </p:nvSpPr>
        <p:spPr>
          <a:xfrm>
            <a:off x="6524442" y="64217"/>
            <a:ext cx="2647720" cy="112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5" grpId="0"/>
      <p:bldP spid="220" grpId="0"/>
      <p:bldP spid="225" grpId="0"/>
      <p:bldP spid="227" grpId="0"/>
      <p:bldP spid="229" grpId="0"/>
      <p:bldP spid="231" grpId="0"/>
      <p:bldP spid="232" grpId="0" animBg="1"/>
      <p:bldP spid="233" grpId="0" animBg="1"/>
      <p:bldP spid="234" grpId="0"/>
      <p:bldP spid="243" grpId="0" animBg="1"/>
      <p:bldP spid="245" grpId="0" animBg="1"/>
      <p:bldP spid="246" grpId="0" animBg="1"/>
      <p:bldP spid="247" grpId="0" animBg="1"/>
      <p:bldP spid="248" grpId="0" animBg="1"/>
      <p:bldP spid="254" grpId="0" animBg="1"/>
      <p:bldP spid="255" grpId="0" animBg="1"/>
      <p:bldP spid="2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Google Shape;522;p3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539750" y="935975"/>
                <a:ext cx="8064500" cy="3759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r>
                  <a:rPr lang="en" sz="1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 attention head is defined by</a:t>
                </a: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𝑎𝑡𝑡𝑒𝑛𝑡𝑖𝑜𝑛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𝑄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𝐾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𝑉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 Light" panose="020B0306030504020204" pitchFamily="34" charset="0"/>
                                          <a:cs typeface="Open Sans Light" panose="020B03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 Light" panose="020B0306030504020204" pitchFamily="34" charset="0"/>
                                          <a:cs typeface="Open Sans Light" panose="020B0306030504020204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 Light" panose="020B0306030504020204" pitchFamily="34" charset="0"/>
                                          <a:cs typeface="Open Sans Light" panose="020B0306030504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𝑉</m:t>
                      </m:r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.</m:t>
                      </m:r>
                    </m:oMath>
                  </m:oMathPara>
                </a14:m>
                <a:endParaRPr lang="en" sz="1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endParaRPr lang="en" sz="1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r>
                  <a:rPr lang="en" sz="1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 TinyBERT the unnormalized attention heads are distilled, i.e., for each attention head we match</a:t>
                </a:r>
              </a:p>
              <a:p>
                <a:pPr marL="0" indent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𝑎𝑡𝑡𝑒𝑛𝑡𝑖𝑜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𝑚𝑜𝑑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𝑄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𝐾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𝑉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de-DE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 Light" panose="020B0306030504020204" pitchFamily="34" charset="0"/>
                              <a:cs typeface="Open Sans Light" panose="020B0306030504020204" pitchFamily="34" charset="0"/>
                            </a:rPr>
                            <m:t>𝑉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 Light" panose="020B0306030504020204" pitchFamily="34" charset="0"/>
                                      <a:cs typeface="Open Sans Light" panose="020B0306030504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.</m:t>
                      </m:r>
                    </m:oMath>
                  </m:oMathPara>
                </a14:m>
                <a:endParaRPr lang="en" sz="1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r>
                  <a:rPr lang="en" sz="1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What could be a reason for doing so?</a:t>
                </a: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endParaRPr lang="en" sz="1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marL="0" lvl="0" indent="0" algn="l" rtl="0">
                  <a:spcBef>
                    <a:spcPts val="100"/>
                  </a:spcBef>
                  <a:spcAft>
                    <a:spcPts val="100"/>
                  </a:spcAft>
                  <a:buNone/>
                </a:pPr>
                <a:r>
                  <a:rPr lang="en" sz="1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Answer: higher entropy prior to normalizing, faster convergence.</a:t>
                </a:r>
              </a:p>
            </p:txBody>
          </p:sp>
        </mc:Choice>
        <mc:Fallback xmlns="">
          <p:sp>
            <p:nvSpPr>
              <p:cNvPr id="522" name="Google Shape;522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39750" y="935975"/>
                <a:ext cx="8064500" cy="3759850"/>
              </a:xfrm>
              <a:prstGeom prst="rect">
                <a:avLst/>
              </a:prstGeom>
              <a:blipFill>
                <a:blip r:embed="rId3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D8E819-FA04-45E6-BD70-173DDB23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Question-time</a:t>
            </a:r>
            <a:endParaRPr lang="en-US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2998325" y="2668173"/>
            <a:ext cx="3002426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Two-stage learning</a:t>
            </a:r>
            <a:endParaRPr sz="40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033137" y="11519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76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4BBD051-22BD-4494-961A-C81D28F8275B}"/>
              </a:ext>
            </a:extLst>
          </p:cNvPr>
          <p:cNvCxnSpPr>
            <a:cxnSpLocks/>
          </p:cNvCxnSpPr>
          <p:nvPr/>
        </p:nvCxnSpPr>
        <p:spPr>
          <a:xfrm flipV="1">
            <a:off x="3079512" y="1784646"/>
            <a:ext cx="3152323" cy="1894166"/>
          </a:xfrm>
          <a:prstGeom prst="straightConnector1">
            <a:avLst/>
          </a:prstGeom>
          <a:ln w="50800">
            <a:solidFill>
              <a:schemeClr val="accent6">
                <a:alpha val="1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600;p42">
            <a:extLst>
              <a:ext uri="{FF2B5EF4-FFF2-40B4-BE49-F238E27FC236}">
                <a16:creationId xmlns:a16="http://schemas.microsoft.com/office/drawing/2014/main" id="{4BEE5B4C-1C61-45BD-8E53-CCF7DA423C2A}"/>
              </a:ext>
            </a:extLst>
          </p:cNvPr>
          <p:cNvSpPr txBox="1">
            <a:spLocks/>
          </p:cNvSpPr>
          <p:nvPr/>
        </p:nvSpPr>
        <p:spPr>
          <a:xfrm>
            <a:off x="3068647" y="-85236"/>
            <a:ext cx="3005128" cy="9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800" dirty="0"/>
              <a:t>Two-stage learning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D4EC80-E8F4-4B18-8CCA-53CBD8E70B38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B978A39B-052A-4260-8C73-DD25CFCD211A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5107299" y="3349608"/>
            <a:ext cx="1432390" cy="625934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90BAA1B-3397-437A-96EC-9AE6910F8820}"/>
              </a:ext>
            </a:extLst>
          </p:cNvPr>
          <p:cNvSpPr txBox="1"/>
          <p:nvPr/>
        </p:nvSpPr>
        <p:spPr>
          <a:xfrm>
            <a:off x="6339549" y="2562322"/>
            <a:ext cx="425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6405B2D7-51F2-40C2-87C6-CD1653B2BEF9}"/>
              </a:ext>
            </a:extLst>
          </p:cNvPr>
          <p:cNvGrpSpPr/>
          <p:nvPr/>
        </p:nvGrpSpPr>
        <p:grpSpPr>
          <a:xfrm>
            <a:off x="2398635" y="2379455"/>
            <a:ext cx="683671" cy="622286"/>
            <a:chOff x="1568747" y="1124339"/>
            <a:chExt cx="683671" cy="622286"/>
          </a:xfrm>
        </p:grpSpPr>
        <p:sp>
          <p:nvSpPr>
            <p:cNvPr id="106" name="Google Shape;734;p46">
              <a:extLst>
                <a:ext uri="{FF2B5EF4-FFF2-40B4-BE49-F238E27FC236}">
                  <a16:creationId xmlns:a16="http://schemas.microsoft.com/office/drawing/2014/main" id="{E254F8FF-211C-41CE-9ED1-7707C30F5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8747" y="1124339"/>
              <a:ext cx="683671" cy="622286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8" name="Google Shape;7827;p76">
              <a:extLst>
                <a:ext uri="{FF2B5EF4-FFF2-40B4-BE49-F238E27FC236}">
                  <a16:creationId xmlns:a16="http://schemas.microsoft.com/office/drawing/2014/main" id="{5F158BAD-C8D1-4986-ADC4-E9CF57467CE0}"/>
                </a:ext>
              </a:extLst>
            </p:cNvPr>
            <p:cNvSpPr/>
            <p:nvPr/>
          </p:nvSpPr>
          <p:spPr>
            <a:xfrm>
              <a:off x="1707059" y="1249910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109" name="Google Shape;7828;p76">
              <a:extLst>
                <a:ext uri="{FF2B5EF4-FFF2-40B4-BE49-F238E27FC236}">
                  <a16:creationId xmlns:a16="http://schemas.microsoft.com/office/drawing/2014/main" id="{C8D06E8B-7216-49D1-A7DE-133A2E053054}"/>
                </a:ext>
              </a:extLst>
            </p:cNvPr>
            <p:cNvSpPr/>
            <p:nvPr/>
          </p:nvSpPr>
          <p:spPr>
            <a:xfrm>
              <a:off x="1706031" y="1480685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0" name="Google Shape;7829;p76">
              <a:extLst>
                <a:ext uri="{FF2B5EF4-FFF2-40B4-BE49-F238E27FC236}">
                  <a16:creationId xmlns:a16="http://schemas.microsoft.com/office/drawing/2014/main" id="{7C0A4D83-E88C-48A0-AC5B-792DA38A5943}"/>
                </a:ext>
              </a:extLst>
            </p:cNvPr>
            <p:cNvSpPr/>
            <p:nvPr/>
          </p:nvSpPr>
          <p:spPr>
            <a:xfrm>
              <a:off x="1706000" y="1415873"/>
              <a:ext cx="409200" cy="139363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5C8BC29-0AC0-4573-A322-15BEB374F5DD}"/>
              </a:ext>
            </a:extLst>
          </p:cNvPr>
          <p:cNvSpPr txBox="1"/>
          <p:nvPr/>
        </p:nvSpPr>
        <p:spPr>
          <a:xfrm>
            <a:off x="2353410" y="3012153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Large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scale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corpus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494DE4B-1F71-4E42-BEC5-72BB70015DE1}"/>
              </a:ext>
            </a:extLst>
          </p:cNvPr>
          <p:cNvGrpSpPr/>
          <p:nvPr/>
        </p:nvGrpSpPr>
        <p:grpSpPr>
          <a:xfrm>
            <a:off x="4315913" y="2385351"/>
            <a:ext cx="683672" cy="622285"/>
            <a:chOff x="3590611" y="2747486"/>
            <a:chExt cx="683672" cy="622285"/>
          </a:xfrm>
        </p:grpSpPr>
        <p:sp>
          <p:nvSpPr>
            <p:cNvPr id="17" name="Google Shape;732;p46">
              <a:extLst>
                <a:ext uri="{FF2B5EF4-FFF2-40B4-BE49-F238E27FC236}">
                  <a16:creationId xmlns:a16="http://schemas.microsoft.com/office/drawing/2014/main" id="{66E510EE-C05C-4F46-A988-E5D51A26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611" y="2747486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B3D764F4-7935-4A1E-8E2A-02C79221AC4A}"/>
                </a:ext>
              </a:extLst>
            </p:cNvPr>
            <p:cNvGrpSpPr/>
            <p:nvPr/>
          </p:nvGrpSpPr>
          <p:grpSpPr>
            <a:xfrm>
              <a:off x="3888808" y="2952612"/>
              <a:ext cx="131156" cy="192317"/>
              <a:chOff x="3888808" y="2952612"/>
              <a:chExt cx="131156" cy="192317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54C1D05-0520-455E-AD3C-E83BD953E93F}"/>
                  </a:ext>
                </a:extLst>
              </p:cNvPr>
              <p:cNvSpPr/>
              <p:nvPr/>
            </p:nvSpPr>
            <p:spPr>
              <a:xfrm rot="21286354">
                <a:off x="3893873" y="3031095"/>
                <a:ext cx="15357" cy="26142"/>
              </a:xfrm>
              <a:prstGeom prst="ellipse">
                <a:avLst/>
              </a:pr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39A2F7-EE9F-4C21-8E68-A71A6A79EC71}"/>
                  </a:ext>
                </a:extLst>
              </p:cNvPr>
              <p:cNvSpPr/>
              <p:nvPr/>
            </p:nvSpPr>
            <p:spPr>
              <a:xfrm rot="21286354">
                <a:off x="3951822" y="3029700"/>
                <a:ext cx="12476" cy="26142"/>
              </a:xfrm>
              <a:prstGeom prst="ellipse">
                <a:avLst/>
              </a:pr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B9C6293-0970-4960-8F36-CD3B16E9F19B}"/>
                  </a:ext>
                </a:extLst>
              </p:cNvPr>
              <p:cNvSpPr/>
              <p:nvPr/>
            </p:nvSpPr>
            <p:spPr>
              <a:xfrm rot="21286354">
                <a:off x="3902048" y="2979279"/>
                <a:ext cx="55202" cy="134190"/>
              </a:xfrm>
              <a:prstGeom prst="ellipse">
                <a:avLst/>
              </a:prstGeom>
              <a:solidFill>
                <a:srgbClr val="FFD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94437F3-A745-4888-A7EE-9D40F196E78B}"/>
                  </a:ext>
                </a:extLst>
              </p:cNvPr>
              <p:cNvSpPr/>
              <p:nvPr/>
            </p:nvSpPr>
            <p:spPr>
              <a:xfrm rot="21286354">
                <a:off x="3902314" y="2979703"/>
                <a:ext cx="55202" cy="134190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9E443C8-9579-4818-981D-D5D55DC23D66}"/>
                  </a:ext>
                </a:extLst>
              </p:cNvPr>
              <p:cNvSpPr/>
              <p:nvPr/>
            </p:nvSpPr>
            <p:spPr>
              <a:xfrm rot="21286354">
                <a:off x="3931364" y="3019235"/>
                <a:ext cx="15357" cy="188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EBF3B8-6DE7-4C1C-9857-C47B1D3C6EEE}"/>
                  </a:ext>
                </a:extLst>
              </p:cNvPr>
              <p:cNvSpPr/>
              <p:nvPr/>
            </p:nvSpPr>
            <p:spPr>
              <a:xfrm rot="21286354">
                <a:off x="3909896" y="3020122"/>
                <a:ext cx="15357" cy="188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538B11B-ADBF-4A75-98B9-1DAC12BDACC8}"/>
                  </a:ext>
                </a:extLst>
              </p:cNvPr>
              <p:cNvSpPr/>
              <p:nvPr/>
            </p:nvSpPr>
            <p:spPr>
              <a:xfrm rot="21286354">
                <a:off x="3918789" y="3032622"/>
                <a:ext cx="20994" cy="32620"/>
              </a:xfrm>
              <a:prstGeom prst="ellipse">
                <a:avLst/>
              </a:prstGeom>
              <a:solidFill>
                <a:srgbClr val="F9A539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EA5E28B-979D-473F-9DD0-ED36012D6676}"/>
                  </a:ext>
                </a:extLst>
              </p:cNvPr>
              <p:cNvSpPr/>
              <p:nvPr/>
            </p:nvSpPr>
            <p:spPr>
              <a:xfrm rot="21286354">
                <a:off x="3934849" y="3024690"/>
                <a:ext cx="8024" cy="985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E1CC3492-A24E-478B-8F41-DB3225957CA8}"/>
                  </a:ext>
                </a:extLst>
              </p:cNvPr>
              <p:cNvSpPr/>
              <p:nvPr/>
            </p:nvSpPr>
            <p:spPr>
              <a:xfrm rot="10130386">
                <a:off x="3906895" y="3051115"/>
                <a:ext cx="56191" cy="15029"/>
              </a:xfrm>
              <a:prstGeom prst="arc">
                <a:avLst>
                  <a:gd name="adj1" fmla="val 11586261"/>
                  <a:gd name="adj2" fmla="val 0"/>
                </a:avLst>
              </a:prstGeom>
              <a:ln w="31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A52304B-C138-461A-9D9A-B1284E21147A}"/>
                  </a:ext>
                </a:extLst>
              </p:cNvPr>
              <p:cNvGrpSpPr/>
              <p:nvPr/>
            </p:nvGrpSpPr>
            <p:grpSpPr>
              <a:xfrm rot="20930386">
                <a:off x="3904985" y="2952612"/>
                <a:ext cx="37076" cy="37383"/>
                <a:chOff x="2304792" y="738477"/>
                <a:chExt cx="330281" cy="271073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F122A11-EEEF-4B1D-B732-A4D526BE33DB}"/>
                    </a:ext>
                  </a:extLst>
                </p:cNvPr>
                <p:cNvGrpSpPr/>
                <p:nvPr/>
              </p:nvGrpSpPr>
              <p:grpSpPr>
                <a:xfrm>
                  <a:off x="2304792" y="738477"/>
                  <a:ext cx="153003" cy="245365"/>
                  <a:chOff x="2270628" y="706658"/>
                  <a:chExt cx="153003" cy="283440"/>
                </a:xfrm>
              </p:grpSpPr>
              <p:sp>
                <p:nvSpPr>
                  <p:cNvPr id="101" name="Isosceles Triangle 100">
                    <a:extLst>
                      <a:ext uri="{FF2B5EF4-FFF2-40B4-BE49-F238E27FC236}">
                        <a16:creationId xmlns:a16="http://schemas.microsoft.com/office/drawing/2014/main" id="{000775C5-0162-441F-874B-DB9DD7B65766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270628" y="7281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2" name="Isosceles Triangle 101">
                    <a:extLst>
                      <a:ext uri="{FF2B5EF4-FFF2-40B4-BE49-F238E27FC236}">
                        <a16:creationId xmlns:a16="http://schemas.microsoft.com/office/drawing/2014/main" id="{38A78F8C-1EB4-4DDB-9CE7-48CCC22924FC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341161" y="7066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3" name="Isosceles Triangle 102">
                    <a:extLst>
                      <a:ext uri="{FF2B5EF4-FFF2-40B4-BE49-F238E27FC236}">
                        <a16:creationId xmlns:a16="http://schemas.microsoft.com/office/drawing/2014/main" id="{D181F4E8-DE01-4FFF-A21F-046C541DE08F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305934" y="752794"/>
                    <a:ext cx="82470" cy="19342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C7E9E7F-1A8B-4899-8789-DA991F47178B}"/>
                    </a:ext>
                  </a:extLst>
                </p:cNvPr>
                <p:cNvGrpSpPr/>
                <p:nvPr/>
              </p:nvGrpSpPr>
              <p:grpSpPr>
                <a:xfrm rot="1323665">
                  <a:off x="2387523" y="750426"/>
                  <a:ext cx="153003" cy="224661"/>
                  <a:chOff x="2423028" y="838265"/>
                  <a:chExt cx="153003" cy="304233"/>
                </a:xfrm>
              </p:grpSpPr>
              <p:sp>
                <p:nvSpPr>
                  <p:cNvPr id="98" name="Isosceles Triangle 97">
                    <a:extLst>
                      <a:ext uri="{FF2B5EF4-FFF2-40B4-BE49-F238E27FC236}">
                        <a16:creationId xmlns:a16="http://schemas.microsoft.com/office/drawing/2014/main" id="{EB921D8E-AEAD-4648-8FE0-F44A1D07B723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9" name="Isosceles Triangle 98">
                    <a:extLst>
                      <a:ext uri="{FF2B5EF4-FFF2-40B4-BE49-F238E27FC236}">
                        <a16:creationId xmlns:a16="http://schemas.microsoft.com/office/drawing/2014/main" id="{EB742C31-41B8-4B04-814B-74AB3BA327C6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0" name="Isosceles Triangle 99">
                    <a:extLst>
                      <a:ext uri="{FF2B5EF4-FFF2-40B4-BE49-F238E27FC236}">
                        <a16:creationId xmlns:a16="http://schemas.microsoft.com/office/drawing/2014/main" id="{A8EC5365-0084-4F6F-8702-7464DACC0A19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5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4773D47-C49C-472F-B3E2-F8D1799FE088}"/>
                    </a:ext>
                  </a:extLst>
                </p:cNvPr>
                <p:cNvGrpSpPr/>
                <p:nvPr/>
              </p:nvGrpSpPr>
              <p:grpSpPr>
                <a:xfrm rot="2599983">
                  <a:off x="2482070" y="767220"/>
                  <a:ext cx="153003" cy="224660"/>
                  <a:chOff x="2423028" y="838266"/>
                  <a:chExt cx="153003" cy="304232"/>
                </a:xfrm>
              </p:grpSpPr>
              <p:sp>
                <p:nvSpPr>
                  <p:cNvPr id="95" name="Isosceles Triangle 94">
                    <a:extLst>
                      <a:ext uri="{FF2B5EF4-FFF2-40B4-BE49-F238E27FC236}">
                        <a16:creationId xmlns:a16="http://schemas.microsoft.com/office/drawing/2014/main" id="{0747B677-0171-4AE9-B54B-62F9FE714AC8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6" name="Isosceles Triangle 95">
                    <a:extLst>
                      <a:ext uri="{FF2B5EF4-FFF2-40B4-BE49-F238E27FC236}">
                        <a16:creationId xmlns:a16="http://schemas.microsoft.com/office/drawing/2014/main" id="{8083D5FA-9C60-48F2-8BC7-A2E6A65B5894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7" name="Isosceles Triangle 96">
                    <a:extLst>
                      <a:ext uri="{FF2B5EF4-FFF2-40B4-BE49-F238E27FC236}">
                        <a16:creationId xmlns:a16="http://schemas.microsoft.com/office/drawing/2014/main" id="{713A6D2B-B601-436C-B755-7625E6C1505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6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sp>
              <p:nvSpPr>
                <p:cNvPr id="94" name="Cloud 93">
                  <a:extLst>
                    <a:ext uri="{FF2B5EF4-FFF2-40B4-BE49-F238E27FC236}">
                      <a16:creationId xmlns:a16="http://schemas.microsoft.com/office/drawing/2014/main" id="{F24AD1DE-572A-4265-B3A5-A2A7665DD288}"/>
                    </a:ext>
                  </a:extLst>
                </p:cNvPr>
                <p:cNvSpPr/>
                <p:nvPr/>
              </p:nvSpPr>
              <p:spPr>
                <a:xfrm rot="332767">
                  <a:off x="2350743" y="883130"/>
                  <a:ext cx="223974" cy="126420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96467B-B9AE-46D3-A0A6-3A5003319A07}"/>
                  </a:ext>
                </a:extLst>
              </p:cNvPr>
              <p:cNvSpPr/>
              <p:nvPr/>
            </p:nvSpPr>
            <p:spPr>
              <a:xfrm rot="21286354">
                <a:off x="3913466" y="3025266"/>
                <a:ext cx="8024" cy="985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D713FDB-A47C-44D8-AC16-0B20FA6D0E20}"/>
                  </a:ext>
                </a:extLst>
              </p:cNvPr>
              <p:cNvGrpSpPr/>
              <p:nvPr/>
            </p:nvGrpSpPr>
            <p:grpSpPr>
              <a:xfrm rot="21388711">
                <a:off x="3908399" y="3008840"/>
                <a:ext cx="37477" cy="6688"/>
                <a:chOff x="2083339" y="1534549"/>
                <a:chExt cx="307960" cy="45720"/>
              </a:xfrm>
            </p:grpSpPr>
            <p:sp>
              <p:nvSpPr>
                <p:cNvPr id="88" name="Cloud 87">
                  <a:extLst>
                    <a:ext uri="{FF2B5EF4-FFF2-40B4-BE49-F238E27FC236}">
                      <a16:creationId xmlns:a16="http://schemas.microsoft.com/office/drawing/2014/main" id="{633F1381-E156-4DA6-A52F-D0ECE6D9A019}"/>
                    </a:ext>
                  </a:extLst>
                </p:cNvPr>
                <p:cNvSpPr/>
                <p:nvPr/>
              </p:nvSpPr>
              <p:spPr>
                <a:xfrm rot="11130068">
                  <a:off x="2083339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89" name="Cloud 88">
                  <a:extLst>
                    <a:ext uri="{FF2B5EF4-FFF2-40B4-BE49-F238E27FC236}">
                      <a16:creationId xmlns:a16="http://schemas.microsoft.com/office/drawing/2014/main" id="{E965781C-8446-48F1-A609-7C900641D94C}"/>
                    </a:ext>
                  </a:extLst>
                </p:cNvPr>
                <p:cNvSpPr/>
                <p:nvPr/>
              </p:nvSpPr>
              <p:spPr>
                <a:xfrm rot="11130068">
                  <a:off x="2171415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90" name="Cloud 89">
                  <a:extLst>
                    <a:ext uri="{FF2B5EF4-FFF2-40B4-BE49-F238E27FC236}">
                      <a16:creationId xmlns:a16="http://schemas.microsoft.com/office/drawing/2014/main" id="{FFBAD4E0-BEAF-434D-A555-6B9280F147B9}"/>
                    </a:ext>
                  </a:extLst>
                </p:cNvPr>
                <p:cNvSpPr/>
                <p:nvPr/>
              </p:nvSpPr>
              <p:spPr>
                <a:xfrm rot="11130068">
                  <a:off x="2242724" y="1534549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" name="Google Shape;1018;p32">
                <a:extLst>
                  <a:ext uri="{FF2B5EF4-FFF2-40B4-BE49-F238E27FC236}">
                    <a16:creationId xmlns:a16="http://schemas.microsoft.com/office/drawing/2014/main" id="{7792DD22-092F-4814-801C-BF2F0FF3A251}"/>
                  </a:ext>
                </a:extLst>
              </p:cNvPr>
              <p:cNvSpPr/>
              <p:nvPr/>
            </p:nvSpPr>
            <p:spPr>
              <a:xfrm>
                <a:off x="3949524" y="3047997"/>
                <a:ext cx="70440" cy="66253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1" name="Google Shape;1019;p32">
                <a:extLst>
                  <a:ext uri="{FF2B5EF4-FFF2-40B4-BE49-F238E27FC236}">
                    <a16:creationId xmlns:a16="http://schemas.microsoft.com/office/drawing/2014/main" id="{AE400B4A-7015-40DB-9029-38555FE4FEEF}"/>
                  </a:ext>
                </a:extLst>
              </p:cNvPr>
              <p:cNvSpPr/>
              <p:nvPr/>
            </p:nvSpPr>
            <p:spPr>
              <a:xfrm>
                <a:off x="3888808" y="3085706"/>
                <a:ext cx="90749" cy="58529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2" name="Google Shape;1020;p32">
                <a:extLst>
                  <a:ext uri="{FF2B5EF4-FFF2-40B4-BE49-F238E27FC236}">
                    <a16:creationId xmlns:a16="http://schemas.microsoft.com/office/drawing/2014/main" id="{B6F65303-4E1A-416A-93A9-433C319C03A3}"/>
                  </a:ext>
                </a:extLst>
              </p:cNvPr>
              <p:cNvSpPr/>
              <p:nvPr/>
            </p:nvSpPr>
            <p:spPr>
              <a:xfrm>
                <a:off x="3910784" y="3082032"/>
                <a:ext cx="46865" cy="18122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3" name="Google Shape;1021;p32">
                <a:extLst>
                  <a:ext uri="{FF2B5EF4-FFF2-40B4-BE49-F238E27FC236}">
                    <a16:creationId xmlns:a16="http://schemas.microsoft.com/office/drawing/2014/main" id="{C5279DA5-109D-41E1-ACE9-5841FE81695D}"/>
                  </a:ext>
                </a:extLst>
              </p:cNvPr>
              <p:cNvSpPr/>
              <p:nvPr/>
            </p:nvSpPr>
            <p:spPr>
              <a:xfrm>
                <a:off x="3912042" y="3122849"/>
                <a:ext cx="2627" cy="2208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4" name="Google Shape;1022;p32">
                <a:extLst>
                  <a:ext uri="{FF2B5EF4-FFF2-40B4-BE49-F238E27FC236}">
                    <a16:creationId xmlns:a16="http://schemas.microsoft.com/office/drawing/2014/main" id="{B8DE99D0-410A-417B-9496-642CDBB718B4}"/>
                  </a:ext>
                </a:extLst>
              </p:cNvPr>
              <p:cNvSpPr/>
              <p:nvPr/>
            </p:nvSpPr>
            <p:spPr>
              <a:xfrm>
                <a:off x="3990815" y="3024309"/>
                <a:ext cx="26149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5" name="Google Shape;1023;p32">
                <a:extLst>
                  <a:ext uri="{FF2B5EF4-FFF2-40B4-BE49-F238E27FC236}">
                    <a16:creationId xmlns:a16="http://schemas.microsoft.com/office/drawing/2014/main" id="{94C4D8BA-D43D-4FC2-A9D1-BE086C89F92C}"/>
                  </a:ext>
                </a:extLst>
              </p:cNvPr>
              <p:cNvSpPr/>
              <p:nvPr/>
            </p:nvSpPr>
            <p:spPr>
              <a:xfrm>
                <a:off x="3994814" y="3045749"/>
                <a:ext cx="22204" cy="7706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" name="Google Shape;1038;p32">
                <a:extLst>
                  <a:ext uri="{FF2B5EF4-FFF2-40B4-BE49-F238E27FC236}">
                    <a16:creationId xmlns:a16="http://schemas.microsoft.com/office/drawing/2014/main" id="{C06F40AB-BCDF-410C-85B6-E2ABAB49CE4A}"/>
                  </a:ext>
                </a:extLst>
              </p:cNvPr>
              <p:cNvSpPr/>
              <p:nvPr/>
            </p:nvSpPr>
            <p:spPr>
              <a:xfrm>
                <a:off x="3907412" y="3105279"/>
                <a:ext cx="2105" cy="648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" name="Google Shape;1039;p32">
                <a:extLst>
                  <a:ext uri="{FF2B5EF4-FFF2-40B4-BE49-F238E27FC236}">
                    <a16:creationId xmlns:a16="http://schemas.microsoft.com/office/drawing/2014/main" id="{15C950E0-5B3E-4218-8602-6B1E4F26B87B}"/>
                  </a:ext>
                </a:extLst>
              </p:cNvPr>
              <p:cNvSpPr/>
              <p:nvPr/>
            </p:nvSpPr>
            <p:spPr>
              <a:xfrm>
                <a:off x="3918082" y="3102712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" name="Google Shape;1040;p32">
                <a:extLst>
                  <a:ext uri="{FF2B5EF4-FFF2-40B4-BE49-F238E27FC236}">
                    <a16:creationId xmlns:a16="http://schemas.microsoft.com/office/drawing/2014/main" id="{A6E11B96-A40F-4F75-8A2C-B97437306F4E}"/>
                  </a:ext>
                </a:extLst>
              </p:cNvPr>
              <p:cNvSpPr/>
              <p:nvPr/>
            </p:nvSpPr>
            <p:spPr>
              <a:xfrm>
                <a:off x="3893606" y="3136911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" name="Google Shape;1041;p32">
                <a:extLst>
                  <a:ext uri="{FF2B5EF4-FFF2-40B4-BE49-F238E27FC236}">
                    <a16:creationId xmlns:a16="http://schemas.microsoft.com/office/drawing/2014/main" id="{1F19ABE9-0C54-4DCF-B3E8-3DF332AE4872}"/>
                  </a:ext>
                </a:extLst>
              </p:cNvPr>
              <p:cNvSpPr/>
              <p:nvPr/>
            </p:nvSpPr>
            <p:spPr>
              <a:xfrm>
                <a:off x="3911495" y="3095872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" name="Google Shape;1042;p32">
                <a:extLst>
                  <a:ext uri="{FF2B5EF4-FFF2-40B4-BE49-F238E27FC236}">
                    <a16:creationId xmlns:a16="http://schemas.microsoft.com/office/drawing/2014/main" id="{0C5D8C20-C154-442E-98FC-D5A23BE83273}"/>
                  </a:ext>
                </a:extLst>
              </p:cNvPr>
              <p:cNvSpPr/>
              <p:nvPr/>
            </p:nvSpPr>
            <p:spPr>
              <a:xfrm>
                <a:off x="3910506" y="3117275"/>
                <a:ext cx="2042" cy="6083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" name="Google Shape;1043;p32">
                <a:extLst>
                  <a:ext uri="{FF2B5EF4-FFF2-40B4-BE49-F238E27FC236}">
                    <a16:creationId xmlns:a16="http://schemas.microsoft.com/office/drawing/2014/main" id="{57EF9514-3A18-4AC6-9BA5-944674676AED}"/>
                  </a:ext>
                </a:extLst>
              </p:cNvPr>
              <p:cNvSpPr/>
              <p:nvPr/>
            </p:nvSpPr>
            <p:spPr>
              <a:xfrm>
                <a:off x="3898867" y="3113487"/>
                <a:ext cx="2084" cy="6062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" name="Google Shape;1044;p32">
                <a:extLst>
                  <a:ext uri="{FF2B5EF4-FFF2-40B4-BE49-F238E27FC236}">
                    <a16:creationId xmlns:a16="http://schemas.microsoft.com/office/drawing/2014/main" id="{C1842DBA-1C4D-4954-A6E3-40872602B7CA}"/>
                  </a:ext>
                </a:extLst>
              </p:cNvPr>
              <p:cNvSpPr/>
              <p:nvPr/>
            </p:nvSpPr>
            <p:spPr>
              <a:xfrm>
                <a:off x="3904087" y="3122473"/>
                <a:ext cx="2042" cy="5999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" name="Google Shape;1045;p32">
                <a:extLst>
                  <a:ext uri="{FF2B5EF4-FFF2-40B4-BE49-F238E27FC236}">
                    <a16:creationId xmlns:a16="http://schemas.microsoft.com/office/drawing/2014/main" id="{67F622B0-2668-4DE8-AAAF-1479BD2C289D}"/>
                  </a:ext>
                </a:extLst>
              </p:cNvPr>
              <p:cNvSpPr/>
              <p:nvPr/>
            </p:nvSpPr>
            <p:spPr>
              <a:xfrm>
                <a:off x="3893564" y="3126493"/>
                <a:ext cx="2105" cy="667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" name="Google Shape;1046;p32">
                <a:extLst>
                  <a:ext uri="{FF2B5EF4-FFF2-40B4-BE49-F238E27FC236}">
                    <a16:creationId xmlns:a16="http://schemas.microsoft.com/office/drawing/2014/main" id="{AC6AD1F9-4DA8-42E2-8D49-CC87D5AA1510}"/>
                  </a:ext>
                </a:extLst>
              </p:cNvPr>
              <p:cNvSpPr/>
              <p:nvPr/>
            </p:nvSpPr>
            <p:spPr>
              <a:xfrm>
                <a:off x="3900320" y="3133774"/>
                <a:ext cx="2063" cy="5410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" name="Google Shape;1047;p32">
                <a:extLst>
                  <a:ext uri="{FF2B5EF4-FFF2-40B4-BE49-F238E27FC236}">
                    <a16:creationId xmlns:a16="http://schemas.microsoft.com/office/drawing/2014/main" id="{A267D074-A647-49C6-AD24-8CAA8679B02A}"/>
                  </a:ext>
                </a:extLst>
              </p:cNvPr>
              <p:cNvSpPr/>
              <p:nvPr/>
            </p:nvSpPr>
            <p:spPr>
              <a:xfrm>
                <a:off x="3975684" y="3088990"/>
                <a:ext cx="2063" cy="505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" name="Google Shape;1048;p32">
                <a:extLst>
                  <a:ext uri="{FF2B5EF4-FFF2-40B4-BE49-F238E27FC236}">
                    <a16:creationId xmlns:a16="http://schemas.microsoft.com/office/drawing/2014/main" id="{2E731189-180D-4BF9-BBE8-95B48C868944}"/>
                  </a:ext>
                </a:extLst>
              </p:cNvPr>
              <p:cNvSpPr/>
              <p:nvPr/>
            </p:nvSpPr>
            <p:spPr>
              <a:xfrm>
                <a:off x="4001885" y="3057822"/>
                <a:ext cx="2063" cy="557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" name="Google Shape;1049;p32">
                <a:extLst>
                  <a:ext uri="{FF2B5EF4-FFF2-40B4-BE49-F238E27FC236}">
                    <a16:creationId xmlns:a16="http://schemas.microsoft.com/office/drawing/2014/main" id="{ADC0DBC5-27BF-4C5B-A28F-E2EACB6C50B3}"/>
                  </a:ext>
                </a:extLst>
              </p:cNvPr>
              <p:cNvSpPr/>
              <p:nvPr/>
            </p:nvSpPr>
            <p:spPr>
              <a:xfrm>
                <a:off x="4009525" y="3062094"/>
                <a:ext cx="2042" cy="599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" name="Google Shape;1050;p32">
                <a:extLst>
                  <a:ext uri="{FF2B5EF4-FFF2-40B4-BE49-F238E27FC236}">
                    <a16:creationId xmlns:a16="http://schemas.microsoft.com/office/drawing/2014/main" id="{45A4410A-FFA6-4A45-A92B-7095021CF07B}"/>
                  </a:ext>
                </a:extLst>
              </p:cNvPr>
              <p:cNvSpPr/>
              <p:nvPr/>
            </p:nvSpPr>
            <p:spPr>
              <a:xfrm>
                <a:off x="4002559" y="3069733"/>
                <a:ext cx="2084" cy="5367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" name="Google Shape;1051;p32">
                <a:extLst>
                  <a:ext uri="{FF2B5EF4-FFF2-40B4-BE49-F238E27FC236}">
                    <a16:creationId xmlns:a16="http://schemas.microsoft.com/office/drawing/2014/main" id="{BFC19115-D961-4E5E-AA49-2F7CB9B10195}"/>
                  </a:ext>
                </a:extLst>
              </p:cNvPr>
              <p:cNvSpPr/>
              <p:nvPr/>
            </p:nvSpPr>
            <p:spPr>
              <a:xfrm>
                <a:off x="4008367" y="3076488"/>
                <a:ext cx="2105" cy="642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" name="Google Shape;1052;p32">
                <a:extLst>
                  <a:ext uri="{FF2B5EF4-FFF2-40B4-BE49-F238E27FC236}">
                    <a16:creationId xmlns:a16="http://schemas.microsoft.com/office/drawing/2014/main" id="{08F6D698-BDD5-4B18-8833-E2549F5F72A4}"/>
                  </a:ext>
                </a:extLst>
              </p:cNvPr>
              <p:cNvSpPr/>
              <p:nvPr/>
            </p:nvSpPr>
            <p:spPr>
              <a:xfrm>
                <a:off x="3995403" y="3078362"/>
                <a:ext cx="2126" cy="5409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" name="Google Shape;1053;p32">
                <a:extLst>
                  <a:ext uri="{FF2B5EF4-FFF2-40B4-BE49-F238E27FC236}">
                    <a16:creationId xmlns:a16="http://schemas.microsoft.com/office/drawing/2014/main" id="{96FF2235-7402-4172-96DE-F7AD0A33A0CB}"/>
                  </a:ext>
                </a:extLst>
              </p:cNvPr>
              <p:cNvSpPr/>
              <p:nvPr/>
            </p:nvSpPr>
            <p:spPr>
              <a:xfrm>
                <a:off x="4002601" y="3085644"/>
                <a:ext cx="2105" cy="515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" name="Google Shape;1054;p32">
                <a:extLst>
                  <a:ext uri="{FF2B5EF4-FFF2-40B4-BE49-F238E27FC236}">
                    <a16:creationId xmlns:a16="http://schemas.microsoft.com/office/drawing/2014/main" id="{C7243EC3-5FE3-4702-B167-29F329BE8642}"/>
                  </a:ext>
                </a:extLst>
              </p:cNvPr>
              <p:cNvSpPr/>
              <p:nvPr/>
            </p:nvSpPr>
            <p:spPr>
              <a:xfrm>
                <a:off x="3997592" y="3094861"/>
                <a:ext cx="2105" cy="515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" name="Google Shape;1055;p32">
                <a:extLst>
                  <a:ext uri="{FF2B5EF4-FFF2-40B4-BE49-F238E27FC236}">
                    <a16:creationId xmlns:a16="http://schemas.microsoft.com/office/drawing/2014/main" id="{AF6EAE92-FD71-48C3-B40D-34AB5F67D44D}"/>
                  </a:ext>
                </a:extLst>
              </p:cNvPr>
              <p:cNvSpPr/>
              <p:nvPr/>
            </p:nvSpPr>
            <p:spPr>
              <a:xfrm>
                <a:off x="3992310" y="30875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4" name="Google Shape;1056;p32">
                <a:extLst>
                  <a:ext uri="{FF2B5EF4-FFF2-40B4-BE49-F238E27FC236}">
                    <a16:creationId xmlns:a16="http://schemas.microsoft.com/office/drawing/2014/main" id="{2B8FD1F2-7AE2-4B87-ABAD-6D2F4CE6368D}"/>
                  </a:ext>
                </a:extLst>
              </p:cNvPr>
              <p:cNvSpPr/>
              <p:nvPr/>
            </p:nvSpPr>
            <p:spPr>
              <a:xfrm>
                <a:off x="3981534" y="3096229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5" name="Google Shape;1057;p32">
                <a:extLst>
                  <a:ext uri="{FF2B5EF4-FFF2-40B4-BE49-F238E27FC236}">
                    <a16:creationId xmlns:a16="http://schemas.microsoft.com/office/drawing/2014/main" id="{AFCFB253-9712-44F0-92DF-B89384EE5146}"/>
                  </a:ext>
                </a:extLst>
              </p:cNvPr>
              <p:cNvSpPr/>
              <p:nvPr/>
            </p:nvSpPr>
            <p:spPr>
              <a:xfrm>
                <a:off x="3975747" y="310412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6" name="Google Shape;1058;p32">
                <a:extLst>
                  <a:ext uri="{FF2B5EF4-FFF2-40B4-BE49-F238E27FC236}">
                    <a16:creationId xmlns:a16="http://schemas.microsoft.com/office/drawing/2014/main" id="{F2035C1E-B55D-4969-8EC4-BC9803CB2037}"/>
                  </a:ext>
                </a:extLst>
              </p:cNvPr>
              <p:cNvSpPr/>
              <p:nvPr/>
            </p:nvSpPr>
            <p:spPr>
              <a:xfrm>
                <a:off x="3970738" y="3112266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7" name="Google Shape;1059;p32">
                <a:extLst>
                  <a:ext uri="{FF2B5EF4-FFF2-40B4-BE49-F238E27FC236}">
                    <a16:creationId xmlns:a16="http://schemas.microsoft.com/office/drawing/2014/main" id="{794FBE0E-237B-49CC-A342-DE4A99EFC598}"/>
                  </a:ext>
                </a:extLst>
              </p:cNvPr>
              <p:cNvSpPr/>
              <p:nvPr/>
            </p:nvSpPr>
            <p:spPr>
              <a:xfrm>
                <a:off x="3964951" y="310464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8" name="Google Shape;1060;p32">
                <a:extLst>
                  <a:ext uri="{FF2B5EF4-FFF2-40B4-BE49-F238E27FC236}">
                    <a16:creationId xmlns:a16="http://schemas.microsoft.com/office/drawing/2014/main" id="{2DD94E00-ACC3-440B-AA2C-A54ECEC4D4F5}"/>
                  </a:ext>
                </a:extLst>
              </p:cNvPr>
              <p:cNvSpPr/>
              <p:nvPr/>
            </p:nvSpPr>
            <p:spPr>
              <a:xfrm>
                <a:off x="3969686" y="309728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9" name="Google Shape;1061;p32">
                <a:extLst>
                  <a:ext uri="{FF2B5EF4-FFF2-40B4-BE49-F238E27FC236}">
                    <a16:creationId xmlns:a16="http://schemas.microsoft.com/office/drawing/2014/main" id="{73122CD8-EA42-42E8-A41B-BA71FA58A1E5}"/>
                  </a:ext>
                </a:extLst>
              </p:cNvPr>
              <p:cNvSpPr/>
              <p:nvPr/>
            </p:nvSpPr>
            <p:spPr>
              <a:xfrm>
                <a:off x="3959689" y="309728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0" name="Google Shape;1062;p32">
                <a:extLst>
                  <a:ext uri="{FF2B5EF4-FFF2-40B4-BE49-F238E27FC236}">
                    <a16:creationId xmlns:a16="http://schemas.microsoft.com/office/drawing/2014/main" id="{E13319D2-37F2-44B6-9326-4FAF455EE2E1}"/>
                  </a:ext>
                </a:extLst>
              </p:cNvPr>
              <p:cNvSpPr/>
              <p:nvPr/>
            </p:nvSpPr>
            <p:spPr>
              <a:xfrm>
                <a:off x="3964951" y="308939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1" name="Google Shape;1063;p32">
                <a:extLst>
                  <a:ext uri="{FF2B5EF4-FFF2-40B4-BE49-F238E27FC236}">
                    <a16:creationId xmlns:a16="http://schemas.microsoft.com/office/drawing/2014/main" id="{BF2D711F-4B00-496F-BBA4-8EB6258309B1}"/>
                  </a:ext>
                </a:extLst>
              </p:cNvPr>
              <p:cNvSpPr/>
              <p:nvPr/>
            </p:nvSpPr>
            <p:spPr>
              <a:xfrm>
                <a:off x="3936287" y="310149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2" name="Google Shape;1064;p32">
                <a:extLst>
                  <a:ext uri="{FF2B5EF4-FFF2-40B4-BE49-F238E27FC236}">
                    <a16:creationId xmlns:a16="http://schemas.microsoft.com/office/drawing/2014/main" id="{B199A00B-63A0-42CD-A201-C3F786E7641B}"/>
                  </a:ext>
                </a:extLst>
              </p:cNvPr>
              <p:cNvSpPr/>
              <p:nvPr/>
            </p:nvSpPr>
            <p:spPr>
              <a:xfrm>
                <a:off x="3950745" y="3099386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3" name="Google Shape;1065;p32">
                <a:extLst>
                  <a:ext uri="{FF2B5EF4-FFF2-40B4-BE49-F238E27FC236}">
                    <a16:creationId xmlns:a16="http://schemas.microsoft.com/office/drawing/2014/main" id="{ED39F1AB-D2AA-470F-AEC8-E87B1791C920}"/>
                  </a:ext>
                </a:extLst>
              </p:cNvPr>
              <p:cNvSpPr/>
              <p:nvPr/>
            </p:nvSpPr>
            <p:spPr>
              <a:xfrm>
                <a:off x="3964951" y="31346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4" name="Google Shape;1066;p32">
                <a:extLst>
                  <a:ext uri="{FF2B5EF4-FFF2-40B4-BE49-F238E27FC236}">
                    <a16:creationId xmlns:a16="http://schemas.microsoft.com/office/drawing/2014/main" id="{D776607E-63A3-4A4E-9314-1B27761A3A38}"/>
                  </a:ext>
                </a:extLst>
              </p:cNvPr>
              <p:cNvSpPr/>
              <p:nvPr/>
            </p:nvSpPr>
            <p:spPr>
              <a:xfrm>
                <a:off x="3969686" y="312727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5" name="Google Shape;1067;p32">
                <a:extLst>
                  <a:ext uri="{FF2B5EF4-FFF2-40B4-BE49-F238E27FC236}">
                    <a16:creationId xmlns:a16="http://schemas.microsoft.com/office/drawing/2014/main" id="{81AF81BE-713F-4752-9F71-F173A1ADA00A}"/>
                  </a:ext>
                </a:extLst>
              </p:cNvPr>
              <p:cNvSpPr/>
              <p:nvPr/>
            </p:nvSpPr>
            <p:spPr>
              <a:xfrm>
                <a:off x="3974694" y="312043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6" name="Google Shape;1068;p32">
                <a:extLst>
                  <a:ext uri="{FF2B5EF4-FFF2-40B4-BE49-F238E27FC236}">
                    <a16:creationId xmlns:a16="http://schemas.microsoft.com/office/drawing/2014/main" id="{4D5F585D-FF99-41D8-8EB4-28471612C1EB}"/>
                  </a:ext>
                </a:extLst>
              </p:cNvPr>
              <p:cNvSpPr/>
              <p:nvPr/>
            </p:nvSpPr>
            <p:spPr>
              <a:xfrm>
                <a:off x="3973642" y="3136469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7" name="Google Shape;1069;p32">
                <a:extLst>
                  <a:ext uri="{FF2B5EF4-FFF2-40B4-BE49-F238E27FC236}">
                    <a16:creationId xmlns:a16="http://schemas.microsoft.com/office/drawing/2014/main" id="{C2CCAD9B-9680-4DC6-BD83-9D5926E44619}"/>
                  </a:ext>
                </a:extLst>
              </p:cNvPr>
              <p:cNvSpPr/>
              <p:nvPr/>
            </p:nvSpPr>
            <p:spPr>
              <a:xfrm>
                <a:off x="3966003" y="311963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8" name="Google Shape;1070;p32">
                <a:extLst>
                  <a:ext uri="{FF2B5EF4-FFF2-40B4-BE49-F238E27FC236}">
                    <a16:creationId xmlns:a16="http://schemas.microsoft.com/office/drawing/2014/main" id="{FE123221-BE99-4BFB-BBEE-C36467EED950}"/>
                  </a:ext>
                </a:extLst>
              </p:cNvPr>
              <p:cNvSpPr/>
              <p:nvPr/>
            </p:nvSpPr>
            <p:spPr>
              <a:xfrm>
                <a:off x="3942853" y="3137268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9" name="Google Shape;1071;p32">
                <a:extLst>
                  <a:ext uri="{FF2B5EF4-FFF2-40B4-BE49-F238E27FC236}">
                    <a16:creationId xmlns:a16="http://schemas.microsoft.com/office/drawing/2014/main" id="{40909229-6DB2-4BB4-A054-F886504D6045}"/>
                  </a:ext>
                </a:extLst>
              </p:cNvPr>
              <p:cNvSpPr/>
              <p:nvPr/>
            </p:nvSpPr>
            <p:spPr>
              <a:xfrm>
                <a:off x="3953902" y="3136469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0" name="Google Shape;1072;p32">
                <a:extLst>
                  <a:ext uri="{FF2B5EF4-FFF2-40B4-BE49-F238E27FC236}">
                    <a16:creationId xmlns:a16="http://schemas.microsoft.com/office/drawing/2014/main" id="{29A63ECF-33A7-4741-8B03-70143204251D}"/>
                  </a:ext>
                </a:extLst>
              </p:cNvPr>
              <p:cNvSpPr/>
              <p:nvPr/>
            </p:nvSpPr>
            <p:spPr>
              <a:xfrm>
                <a:off x="3929173" y="3109635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1" name="Google Shape;1073;p32">
                <a:extLst>
                  <a:ext uri="{FF2B5EF4-FFF2-40B4-BE49-F238E27FC236}">
                    <a16:creationId xmlns:a16="http://schemas.microsoft.com/office/drawing/2014/main" id="{D015F673-4DC6-408E-87EA-FF36B79A6B4A}"/>
                  </a:ext>
                </a:extLst>
              </p:cNvPr>
              <p:cNvSpPr/>
              <p:nvPr/>
            </p:nvSpPr>
            <p:spPr>
              <a:xfrm>
                <a:off x="3924438" y="310570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2" name="Google Shape;1074;p32">
                <a:extLst>
                  <a:ext uri="{FF2B5EF4-FFF2-40B4-BE49-F238E27FC236}">
                    <a16:creationId xmlns:a16="http://schemas.microsoft.com/office/drawing/2014/main" id="{848D96C9-1AF0-4075-9FD1-E3F88FA9D5CE}"/>
                  </a:ext>
                </a:extLst>
              </p:cNvPr>
              <p:cNvSpPr/>
              <p:nvPr/>
            </p:nvSpPr>
            <p:spPr>
              <a:xfrm>
                <a:off x="3919177" y="311279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3" name="Google Shape;1075;p32">
                <a:extLst>
                  <a:ext uri="{FF2B5EF4-FFF2-40B4-BE49-F238E27FC236}">
                    <a16:creationId xmlns:a16="http://schemas.microsoft.com/office/drawing/2014/main" id="{112ADFE3-EDEA-41CA-9214-3701437F9351}"/>
                  </a:ext>
                </a:extLst>
              </p:cNvPr>
              <p:cNvSpPr/>
              <p:nvPr/>
            </p:nvSpPr>
            <p:spPr>
              <a:xfrm>
                <a:off x="3924438" y="31346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4" name="Google Shape;1076;p32">
                <a:extLst>
                  <a:ext uri="{FF2B5EF4-FFF2-40B4-BE49-F238E27FC236}">
                    <a16:creationId xmlns:a16="http://schemas.microsoft.com/office/drawing/2014/main" id="{83380F4A-C46A-43B2-9B0A-7CCEFCA26988}"/>
                  </a:ext>
                </a:extLst>
              </p:cNvPr>
              <p:cNvSpPr/>
              <p:nvPr/>
            </p:nvSpPr>
            <p:spPr>
              <a:xfrm>
                <a:off x="3916019" y="3137268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5" name="Google Shape;1077;p32">
                <a:extLst>
                  <a:ext uri="{FF2B5EF4-FFF2-40B4-BE49-F238E27FC236}">
                    <a16:creationId xmlns:a16="http://schemas.microsoft.com/office/drawing/2014/main" id="{375D99B6-8972-42B3-8F09-2BBF337EB73F}"/>
                  </a:ext>
                </a:extLst>
              </p:cNvPr>
              <p:cNvSpPr/>
              <p:nvPr/>
            </p:nvSpPr>
            <p:spPr>
              <a:xfrm>
                <a:off x="3928394" y="3127271"/>
                <a:ext cx="2084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6" name="Google Shape;1078;p32">
                <a:extLst>
                  <a:ext uri="{FF2B5EF4-FFF2-40B4-BE49-F238E27FC236}">
                    <a16:creationId xmlns:a16="http://schemas.microsoft.com/office/drawing/2014/main" id="{5AAF178E-5061-414D-BDB6-A681A280C1B0}"/>
                  </a:ext>
                </a:extLst>
              </p:cNvPr>
              <p:cNvSpPr/>
              <p:nvPr/>
            </p:nvSpPr>
            <p:spPr>
              <a:xfrm>
                <a:off x="3933129" y="3136469"/>
                <a:ext cx="2084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7" name="Google Shape;1079;p32">
                <a:extLst>
                  <a:ext uri="{FF2B5EF4-FFF2-40B4-BE49-F238E27FC236}">
                    <a16:creationId xmlns:a16="http://schemas.microsoft.com/office/drawing/2014/main" id="{C10F941A-28D3-410E-A15C-C17D2D62610E}"/>
                  </a:ext>
                </a:extLst>
              </p:cNvPr>
              <p:cNvSpPr/>
              <p:nvPr/>
            </p:nvSpPr>
            <p:spPr>
              <a:xfrm>
                <a:off x="3919177" y="312727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8" name="Google Shape;1080;p32">
                <a:extLst>
                  <a:ext uri="{FF2B5EF4-FFF2-40B4-BE49-F238E27FC236}">
                    <a16:creationId xmlns:a16="http://schemas.microsoft.com/office/drawing/2014/main" id="{8C44F05D-70A1-47F9-9D50-1472C6DE758C}"/>
                  </a:ext>
                </a:extLst>
              </p:cNvPr>
              <p:cNvSpPr/>
              <p:nvPr/>
            </p:nvSpPr>
            <p:spPr>
              <a:xfrm>
                <a:off x="3924438" y="311938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9" name="Google Shape;1081;p32">
                <a:extLst>
                  <a:ext uri="{FF2B5EF4-FFF2-40B4-BE49-F238E27FC236}">
                    <a16:creationId xmlns:a16="http://schemas.microsoft.com/office/drawing/2014/main" id="{1CE507CE-EB24-4986-BE83-791993EBD25D}"/>
                  </a:ext>
                </a:extLst>
              </p:cNvPr>
              <p:cNvSpPr/>
              <p:nvPr/>
            </p:nvSpPr>
            <p:spPr>
              <a:xfrm>
                <a:off x="3984754" y="3087348"/>
                <a:ext cx="2063" cy="471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0" name="Google Shape;1082;p32">
                <a:extLst>
                  <a:ext uri="{FF2B5EF4-FFF2-40B4-BE49-F238E27FC236}">
                    <a16:creationId xmlns:a16="http://schemas.microsoft.com/office/drawing/2014/main" id="{B8A4D0D2-2A0C-4B36-9C3B-180F40327E42}"/>
                  </a:ext>
                </a:extLst>
              </p:cNvPr>
              <p:cNvSpPr/>
              <p:nvPr/>
            </p:nvSpPr>
            <p:spPr>
              <a:xfrm>
                <a:off x="3989489" y="3098923"/>
                <a:ext cx="2063" cy="471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1" name="Google Shape;1083;p32">
                <a:extLst>
                  <a:ext uri="{FF2B5EF4-FFF2-40B4-BE49-F238E27FC236}">
                    <a16:creationId xmlns:a16="http://schemas.microsoft.com/office/drawing/2014/main" id="{2ABF1E9A-65D0-4BAF-9FA4-C161D1470D92}"/>
                  </a:ext>
                </a:extLst>
              </p:cNvPr>
              <p:cNvSpPr/>
              <p:nvPr/>
            </p:nvSpPr>
            <p:spPr>
              <a:xfrm>
                <a:off x="3906633" y="3137058"/>
                <a:ext cx="2042" cy="5788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2" name="Google Shape;1084;p32">
                <a:extLst>
                  <a:ext uri="{FF2B5EF4-FFF2-40B4-BE49-F238E27FC236}">
                    <a16:creationId xmlns:a16="http://schemas.microsoft.com/office/drawing/2014/main" id="{C47FCFD7-B0F1-4BBC-B92A-B56AC4A966B7}"/>
                  </a:ext>
                </a:extLst>
              </p:cNvPr>
              <p:cNvSpPr/>
              <p:nvPr/>
            </p:nvSpPr>
            <p:spPr>
              <a:xfrm>
                <a:off x="3926166" y="3106831"/>
                <a:ext cx="43786" cy="27884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73" name="Google Shape;1085;p32">
                <a:extLst>
                  <a:ext uri="{FF2B5EF4-FFF2-40B4-BE49-F238E27FC236}">
                    <a16:creationId xmlns:a16="http://schemas.microsoft.com/office/drawing/2014/main" id="{9B4D8700-A897-4921-A787-B4D6A7877546}"/>
                  </a:ext>
                </a:extLst>
              </p:cNvPr>
              <p:cNvSpPr/>
              <p:nvPr/>
            </p:nvSpPr>
            <p:spPr>
              <a:xfrm>
                <a:off x="3940348" y="3117127"/>
                <a:ext cx="5031" cy="3894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4" name="Google Shape;1086;p32">
                <a:extLst>
                  <a:ext uri="{FF2B5EF4-FFF2-40B4-BE49-F238E27FC236}">
                    <a16:creationId xmlns:a16="http://schemas.microsoft.com/office/drawing/2014/main" id="{0CB27A2D-7E6B-4FBE-968B-816F2F782CEE}"/>
                  </a:ext>
                </a:extLst>
              </p:cNvPr>
              <p:cNvSpPr/>
              <p:nvPr/>
            </p:nvSpPr>
            <p:spPr>
              <a:xfrm>
                <a:off x="3950050" y="3114371"/>
                <a:ext cx="5031" cy="3894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5" name="Google Shape;1087;p32">
                <a:extLst>
                  <a:ext uri="{FF2B5EF4-FFF2-40B4-BE49-F238E27FC236}">
                    <a16:creationId xmlns:a16="http://schemas.microsoft.com/office/drawing/2014/main" id="{92BE1FBD-2BA3-4B06-9745-61A764CA4DD7}"/>
                  </a:ext>
                </a:extLst>
              </p:cNvPr>
              <p:cNvSpPr/>
              <p:nvPr/>
            </p:nvSpPr>
            <p:spPr>
              <a:xfrm>
                <a:off x="3942748" y="3121149"/>
                <a:ext cx="13462" cy="6522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DF0CED9-DE50-4DA7-8443-6F9102EB0DA4}"/>
              </a:ext>
            </a:extLst>
          </p:cNvPr>
          <p:cNvSpPr txBox="1"/>
          <p:nvPr/>
        </p:nvSpPr>
        <p:spPr>
          <a:xfrm>
            <a:off x="4247456" y="3004984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B7270D-DC4B-4B44-B417-EAA30F05CC8E}"/>
              </a:ext>
            </a:extLst>
          </p:cNvPr>
          <p:cNvSpPr txBox="1"/>
          <p:nvPr/>
        </p:nvSpPr>
        <p:spPr>
          <a:xfrm>
            <a:off x="6141502" y="3012153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Fine-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tuned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1B44404C-D16B-4BDA-A037-78F8C3648DCA}"/>
              </a:ext>
            </a:extLst>
          </p:cNvPr>
          <p:cNvGrpSpPr/>
          <p:nvPr/>
        </p:nvGrpSpPr>
        <p:grpSpPr>
          <a:xfrm>
            <a:off x="6161860" y="2383334"/>
            <a:ext cx="683672" cy="622285"/>
            <a:chOff x="6122793" y="2309965"/>
            <a:chExt cx="683672" cy="622285"/>
          </a:xfrm>
        </p:grpSpPr>
        <p:sp>
          <p:nvSpPr>
            <p:cNvPr id="125" name="Google Shape;732;p46">
              <a:extLst>
                <a:ext uri="{FF2B5EF4-FFF2-40B4-BE49-F238E27FC236}">
                  <a16:creationId xmlns:a16="http://schemas.microsoft.com/office/drawing/2014/main" id="{6566090B-1957-4B67-8EA9-82A99F2B6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2793" y="2309965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95FE370B-A09A-4305-93D7-804A7F195D5D}"/>
                </a:ext>
              </a:extLst>
            </p:cNvPr>
            <p:cNvGrpSpPr/>
            <p:nvPr/>
          </p:nvGrpSpPr>
          <p:grpSpPr>
            <a:xfrm>
              <a:off x="6408006" y="2493843"/>
              <a:ext cx="122253" cy="211028"/>
              <a:chOff x="6259074" y="2603235"/>
              <a:chExt cx="122253" cy="21102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9536448-0D91-4883-BE20-78A68E0A69CD}"/>
                  </a:ext>
                </a:extLst>
              </p:cNvPr>
              <p:cNvSpPr/>
              <p:nvPr/>
            </p:nvSpPr>
            <p:spPr>
              <a:xfrm rot="21286354">
                <a:off x="6263796" y="2693953"/>
                <a:ext cx="14314" cy="27629"/>
              </a:xfrm>
              <a:prstGeom prst="ellipse">
                <a:avLst/>
              </a:prstGeom>
              <a:solidFill>
                <a:srgbClr val="FFC000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B6953CA-B89B-480F-BD81-B4C512FA69E0}"/>
                  </a:ext>
                </a:extLst>
              </p:cNvPr>
              <p:cNvSpPr/>
              <p:nvPr/>
            </p:nvSpPr>
            <p:spPr>
              <a:xfrm rot="21286354">
                <a:off x="6317811" y="2692479"/>
                <a:ext cx="11629" cy="2762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D19DE8A-B84E-4188-96F3-5C2B471EF012}"/>
                  </a:ext>
                </a:extLst>
              </p:cNvPr>
              <p:cNvSpPr/>
              <p:nvPr/>
            </p:nvSpPr>
            <p:spPr>
              <a:xfrm rot="21286354">
                <a:off x="6271416" y="2639190"/>
                <a:ext cx="51455" cy="141824"/>
              </a:xfrm>
              <a:prstGeom prst="ellipse">
                <a:avLst/>
              </a:prstGeom>
              <a:solidFill>
                <a:srgbClr val="A4A4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0193030-7C87-4D53-92F8-D0C026068B28}"/>
                  </a:ext>
                </a:extLst>
              </p:cNvPr>
              <p:cNvSpPr/>
              <p:nvPr/>
            </p:nvSpPr>
            <p:spPr>
              <a:xfrm rot="21286354">
                <a:off x="6271628" y="2639764"/>
                <a:ext cx="51455" cy="141824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6DAFF7D-B01F-4BF7-9A0D-C4D125C80F4C}"/>
                  </a:ext>
                </a:extLst>
              </p:cNvPr>
              <p:cNvSpPr/>
              <p:nvPr/>
            </p:nvSpPr>
            <p:spPr>
              <a:xfrm rot="21286354">
                <a:off x="6298742" y="2681418"/>
                <a:ext cx="14314" cy="19939"/>
              </a:xfrm>
              <a:prstGeom prst="ellipse">
                <a:avLst/>
              </a:pr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39F4969-02BA-4A99-AA7A-C300361EDED3}"/>
                  </a:ext>
                </a:extLst>
              </p:cNvPr>
              <p:cNvSpPr/>
              <p:nvPr/>
            </p:nvSpPr>
            <p:spPr>
              <a:xfrm rot="21286354">
                <a:off x="6278731" y="2682357"/>
                <a:ext cx="14314" cy="19939"/>
              </a:xfrm>
              <a:prstGeom prst="ellipse">
                <a:avLst/>
              </a:pr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F969B73-885F-4908-8381-8A6BC0667AEC}"/>
                  </a:ext>
                </a:extLst>
              </p:cNvPr>
              <p:cNvSpPr/>
              <p:nvPr/>
            </p:nvSpPr>
            <p:spPr>
              <a:xfrm rot="21286354">
                <a:off x="6287021" y="2695568"/>
                <a:ext cx="19569" cy="34476"/>
              </a:xfrm>
              <a:prstGeom prst="ellipse">
                <a:avLst/>
              </a:prstGeom>
              <a:solidFill>
                <a:srgbClr val="F9A539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82DB8C9-990D-47A6-995A-22CD0CF5B7C4}"/>
                  </a:ext>
                </a:extLst>
              </p:cNvPr>
              <p:cNvSpPr/>
              <p:nvPr/>
            </p:nvSpPr>
            <p:spPr>
              <a:xfrm rot="21286354">
                <a:off x="6301990" y="2687184"/>
                <a:ext cx="7479" cy="1041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53D798CA-ABB3-4A43-90FC-76E3A27636A7}"/>
                  </a:ext>
                </a:extLst>
              </p:cNvPr>
              <p:cNvSpPr/>
              <p:nvPr/>
            </p:nvSpPr>
            <p:spPr>
              <a:xfrm rot="10130386">
                <a:off x="6275934" y="2715112"/>
                <a:ext cx="52377" cy="15884"/>
              </a:xfrm>
              <a:prstGeom prst="arc">
                <a:avLst>
                  <a:gd name="adj1" fmla="val 11586261"/>
                  <a:gd name="adj2" fmla="val 0"/>
                </a:avLst>
              </a:prstGeom>
              <a:ln w="127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4B331C9-C081-4644-B717-9A1C523D4507}"/>
                  </a:ext>
                </a:extLst>
              </p:cNvPr>
              <p:cNvGrpSpPr/>
              <p:nvPr/>
            </p:nvGrpSpPr>
            <p:grpSpPr>
              <a:xfrm rot="20930386">
                <a:off x="6271877" y="2611284"/>
                <a:ext cx="16009" cy="35762"/>
                <a:chOff x="2270628" y="706658"/>
                <a:chExt cx="153003" cy="283440"/>
              </a:xfrm>
              <a:solidFill>
                <a:srgbClr val="FFFF00"/>
              </a:solidFill>
            </p:grpSpPr>
            <p:sp>
              <p:nvSpPr>
                <p:cNvPr id="210" name="Isosceles Triangle 209">
                  <a:extLst>
                    <a:ext uri="{FF2B5EF4-FFF2-40B4-BE49-F238E27FC236}">
                      <a16:creationId xmlns:a16="http://schemas.microsoft.com/office/drawing/2014/main" id="{89A8FC6D-446E-4DB1-BFE5-6E28D8409BF6}"/>
                    </a:ext>
                  </a:extLst>
                </p:cNvPr>
                <p:cNvSpPr/>
                <p:nvPr/>
              </p:nvSpPr>
              <p:spPr>
                <a:xfrm rot="20170932">
                  <a:off x="2270628" y="7281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1" name="Isosceles Triangle 210">
                  <a:extLst>
                    <a:ext uri="{FF2B5EF4-FFF2-40B4-BE49-F238E27FC236}">
                      <a16:creationId xmlns:a16="http://schemas.microsoft.com/office/drawing/2014/main" id="{11B0337F-32EE-4E03-88C2-BABE78CFFAFF}"/>
                    </a:ext>
                  </a:extLst>
                </p:cNvPr>
                <p:cNvSpPr/>
                <p:nvPr/>
              </p:nvSpPr>
              <p:spPr>
                <a:xfrm rot="20977502">
                  <a:off x="2341161" y="7066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2" name="Isosceles Triangle 211">
                  <a:extLst>
                    <a:ext uri="{FF2B5EF4-FFF2-40B4-BE49-F238E27FC236}">
                      <a16:creationId xmlns:a16="http://schemas.microsoft.com/office/drawing/2014/main" id="{8DE0AB4C-CE84-49AD-A57E-E912085BCEB1}"/>
                    </a:ext>
                  </a:extLst>
                </p:cNvPr>
                <p:cNvSpPr/>
                <p:nvPr/>
              </p:nvSpPr>
              <p:spPr>
                <a:xfrm rot="20551481">
                  <a:off x="2305934" y="752794"/>
                  <a:ext cx="82470" cy="19342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E60B84E-B3F7-4CA2-8A53-FD82DA76D1B2}"/>
                  </a:ext>
                </a:extLst>
              </p:cNvPr>
              <p:cNvGrpSpPr/>
              <p:nvPr/>
            </p:nvGrpSpPr>
            <p:grpSpPr>
              <a:xfrm rot="654051">
                <a:off x="6280415" y="2611345"/>
                <a:ext cx="16009" cy="32744"/>
                <a:chOff x="2423028" y="838265"/>
                <a:chExt cx="153003" cy="304233"/>
              </a:xfrm>
              <a:solidFill>
                <a:srgbClr val="FFFF00"/>
              </a:solidFill>
            </p:grpSpPr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1833D940-8C09-4565-A9B1-E82DEF2FB66B}"/>
                    </a:ext>
                  </a:extLst>
                </p:cNvPr>
                <p:cNvSpPr/>
                <p:nvPr/>
              </p:nvSpPr>
              <p:spPr>
                <a:xfrm rot="20170932">
                  <a:off x="2423028" y="8805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402C50AA-DA76-4542-B9C9-2CD3E26B4572}"/>
                    </a:ext>
                  </a:extLst>
                </p:cNvPr>
                <p:cNvSpPr/>
                <p:nvPr/>
              </p:nvSpPr>
              <p:spPr>
                <a:xfrm rot="20977502">
                  <a:off x="2493561" y="8590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9" name="Isosceles Triangle 208">
                  <a:extLst>
                    <a:ext uri="{FF2B5EF4-FFF2-40B4-BE49-F238E27FC236}">
                      <a16:creationId xmlns:a16="http://schemas.microsoft.com/office/drawing/2014/main" id="{261F5830-573B-4672-B739-D8DAB0669B60}"/>
                    </a:ext>
                  </a:extLst>
                </p:cNvPr>
                <p:cNvSpPr/>
                <p:nvPr/>
              </p:nvSpPr>
              <p:spPr>
                <a:xfrm rot="20551481">
                  <a:off x="2448048" y="838265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5E9BDA5-7BA8-4FAB-B486-66792FA1758A}"/>
                  </a:ext>
                </a:extLst>
              </p:cNvPr>
              <p:cNvGrpSpPr/>
              <p:nvPr/>
            </p:nvGrpSpPr>
            <p:grpSpPr>
              <a:xfrm rot="1930369">
                <a:off x="6290594" y="2611832"/>
                <a:ext cx="16009" cy="32744"/>
                <a:chOff x="2423028" y="838266"/>
                <a:chExt cx="153003" cy="304232"/>
              </a:xfrm>
              <a:solidFill>
                <a:srgbClr val="FFFF00"/>
              </a:solidFill>
            </p:grpSpPr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BCC35EF3-EC2A-4D94-AA7B-2648DCFD4BD3}"/>
                    </a:ext>
                  </a:extLst>
                </p:cNvPr>
                <p:cNvSpPr/>
                <p:nvPr/>
              </p:nvSpPr>
              <p:spPr>
                <a:xfrm rot="20170932">
                  <a:off x="2423028" y="8805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Isosceles Triangle 204">
                  <a:extLst>
                    <a:ext uri="{FF2B5EF4-FFF2-40B4-BE49-F238E27FC236}">
                      <a16:creationId xmlns:a16="http://schemas.microsoft.com/office/drawing/2014/main" id="{89454BD3-3BEC-4546-A464-0EF3EAEA8C43}"/>
                    </a:ext>
                  </a:extLst>
                </p:cNvPr>
                <p:cNvSpPr/>
                <p:nvPr/>
              </p:nvSpPr>
              <p:spPr>
                <a:xfrm rot="20977502">
                  <a:off x="2493561" y="8590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Isosceles Triangle 205">
                  <a:extLst>
                    <a:ext uri="{FF2B5EF4-FFF2-40B4-BE49-F238E27FC236}">
                      <a16:creationId xmlns:a16="http://schemas.microsoft.com/office/drawing/2014/main" id="{4FC51167-381E-4C84-8046-6F3C3BAE7C34}"/>
                    </a:ext>
                  </a:extLst>
                </p:cNvPr>
                <p:cNvSpPr/>
                <p:nvPr/>
              </p:nvSpPr>
              <p:spPr>
                <a:xfrm rot="20551481">
                  <a:off x="2448048" y="838266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7E6EA317-50C4-4FAB-B5FC-47C3B9D82FB1}"/>
                  </a:ext>
                </a:extLst>
              </p:cNvPr>
              <p:cNvSpPr/>
              <p:nvPr/>
            </p:nvSpPr>
            <p:spPr>
              <a:xfrm rot="21263153">
                <a:off x="6278927" y="2630483"/>
                <a:ext cx="23436" cy="18426"/>
              </a:xfrm>
              <a:prstGeom prst="cloud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13E8FA6-BD71-46BF-99BB-332421AFCC86}"/>
                  </a:ext>
                </a:extLst>
              </p:cNvPr>
              <p:cNvSpPr/>
              <p:nvPr/>
            </p:nvSpPr>
            <p:spPr>
              <a:xfrm rot="21286354">
                <a:off x="6282059" y="2687792"/>
                <a:ext cx="7479" cy="1041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BB685998-5839-4067-8287-F03895166D43}"/>
                  </a:ext>
                </a:extLst>
              </p:cNvPr>
              <p:cNvSpPr/>
              <p:nvPr/>
            </p:nvSpPr>
            <p:spPr>
              <a:xfrm rot="10918779">
                <a:off x="6277352" y="2670987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8" name="Cloud 197">
                <a:extLst>
                  <a:ext uri="{FF2B5EF4-FFF2-40B4-BE49-F238E27FC236}">
                    <a16:creationId xmlns:a16="http://schemas.microsoft.com/office/drawing/2014/main" id="{39E8A70D-DA31-43D0-963C-C88B7B5ABADB}"/>
                  </a:ext>
                </a:extLst>
              </p:cNvPr>
              <p:cNvSpPr/>
              <p:nvPr/>
            </p:nvSpPr>
            <p:spPr>
              <a:xfrm rot="10918779">
                <a:off x="6287324" y="2670374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014668DD-5DD1-4396-BDA5-5C3DA7FF413D}"/>
                  </a:ext>
                </a:extLst>
              </p:cNvPr>
              <p:cNvSpPr/>
              <p:nvPr/>
            </p:nvSpPr>
            <p:spPr>
              <a:xfrm rot="10918779">
                <a:off x="6295398" y="2669877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Google Shape;1018;p32">
                <a:extLst>
                  <a:ext uri="{FF2B5EF4-FFF2-40B4-BE49-F238E27FC236}">
                    <a16:creationId xmlns:a16="http://schemas.microsoft.com/office/drawing/2014/main" id="{C54B638A-C2F7-41E9-A107-FFDD548E774B}"/>
                  </a:ext>
                </a:extLst>
              </p:cNvPr>
              <p:cNvSpPr/>
              <p:nvPr/>
            </p:nvSpPr>
            <p:spPr>
              <a:xfrm>
                <a:off x="6315669" y="2711816"/>
                <a:ext cx="65658" cy="70022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39" name="Google Shape;1019;p32">
                <a:extLst>
                  <a:ext uri="{FF2B5EF4-FFF2-40B4-BE49-F238E27FC236}">
                    <a16:creationId xmlns:a16="http://schemas.microsoft.com/office/drawing/2014/main" id="{F9388D9D-4B67-4E6E-8C1B-703BDB3BDE1E}"/>
                  </a:ext>
                </a:extLst>
              </p:cNvPr>
              <p:cNvSpPr/>
              <p:nvPr/>
            </p:nvSpPr>
            <p:spPr>
              <a:xfrm>
                <a:off x="6259074" y="2751671"/>
                <a:ext cx="84589" cy="61859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0" name="Google Shape;1020;p32">
                <a:extLst>
                  <a:ext uri="{FF2B5EF4-FFF2-40B4-BE49-F238E27FC236}">
                    <a16:creationId xmlns:a16="http://schemas.microsoft.com/office/drawing/2014/main" id="{29260275-2647-409A-807E-C5D79173D9F2}"/>
                  </a:ext>
                </a:extLst>
              </p:cNvPr>
              <p:cNvSpPr/>
              <p:nvPr/>
            </p:nvSpPr>
            <p:spPr>
              <a:xfrm>
                <a:off x="6279558" y="2747788"/>
                <a:ext cx="43683" cy="19153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1" name="Google Shape;1021;p32">
                <a:extLst>
                  <a:ext uri="{FF2B5EF4-FFF2-40B4-BE49-F238E27FC236}">
                    <a16:creationId xmlns:a16="http://schemas.microsoft.com/office/drawing/2014/main" id="{ABE3A601-109A-4E00-ADBA-E0E174FBC9D0}"/>
                  </a:ext>
                </a:extLst>
              </p:cNvPr>
              <p:cNvSpPr/>
              <p:nvPr/>
            </p:nvSpPr>
            <p:spPr>
              <a:xfrm>
                <a:off x="6280731" y="2790927"/>
                <a:ext cx="2449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2" name="Google Shape;1022;p32">
                <a:extLst>
                  <a:ext uri="{FF2B5EF4-FFF2-40B4-BE49-F238E27FC236}">
                    <a16:creationId xmlns:a16="http://schemas.microsoft.com/office/drawing/2014/main" id="{ED825A50-0046-4AD5-B33C-3FE3E3E58AA0}"/>
                  </a:ext>
                </a:extLst>
              </p:cNvPr>
              <p:cNvSpPr/>
              <p:nvPr/>
            </p:nvSpPr>
            <p:spPr>
              <a:xfrm>
                <a:off x="6354157" y="2686781"/>
                <a:ext cx="24374" cy="27902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4FE94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3" name="Google Shape;1023;p32">
                <a:extLst>
                  <a:ext uri="{FF2B5EF4-FFF2-40B4-BE49-F238E27FC236}">
                    <a16:creationId xmlns:a16="http://schemas.microsoft.com/office/drawing/2014/main" id="{00FF314D-57B7-4E77-871B-B822A1EC4F85}"/>
                  </a:ext>
                </a:extLst>
              </p:cNvPr>
              <p:cNvSpPr/>
              <p:nvPr/>
            </p:nvSpPr>
            <p:spPr>
              <a:xfrm>
                <a:off x="6357884" y="2709441"/>
                <a:ext cx="20697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4" name="Google Shape;1038;p32">
                <a:extLst>
                  <a:ext uri="{FF2B5EF4-FFF2-40B4-BE49-F238E27FC236}">
                    <a16:creationId xmlns:a16="http://schemas.microsoft.com/office/drawing/2014/main" id="{5F2B973C-41C8-4328-BBED-50D3169AC5BE}"/>
                  </a:ext>
                </a:extLst>
              </p:cNvPr>
              <p:cNvSpPr/>
              <p:nvPr/>
            </p:nvSpPr>
            <p:spPr>
              <a:xfrm>
                <a:off x="6276415" y="2772358"/>
                <a:ext cx="1962" cy="685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5" name="Google Shape;1039;p32">
                <a:extLst>
                  <a:ext uri="{FF2B5EF4-FFF2-40B4-BE49-F238E27FC236}">
                    <a16:creationId xmlns:a16="http://schemas.microsoft.com/office/drawing/2014/main" id="{EE9E1A96-8BBA-428A-927C-85A7413EDC0B}"/>
                  </a:ext>
                </a:extLst>
              </p:cNvPr>
              <p:cNvSpPr/>
              <p:nvPr/>
            </p:nvSpPr>
            <p:spPr>
              <a:xfrm>
                <a:off x="6286361" y="2769644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6" name="Google Shape;1040;p32">
                <a:extLst>
                  <a:ext uri="{FF2B5EF4-FFF2-40B4-BE49-F238E27FC236}">
                    <a16:creationId xmlns:a16="http://schemas.microsoft.com/office/drawing/2014/main" id="{FEAD410D-C541-4378-A309-88F3E9B95B70}"/>
                  </a:ext>
                </a:extLst>
              </p:cNvPr>
              <p:cNvSpPr/>
              <p:nvPr/>
            </p:nvSpPr>
            <p:spPr>
              <a:xfrm>
                <a:off x="6263547" y="2805789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7" name="Google Shape;1041;p32">
                <a:extLst>
                  <a:ext uri="{FF2B5EF4-FFF2-40B4-BE49-F238E27FC236}">
                    <a16:creationId xmlns:a16="http://schemas.microsoft.com/office/drawing/2014/main" id="{436B43FF-E895-4420-9F14-EED9D46C8896}"/>
                  </a:ext>
                </a:extLst>
              </p:cNvPr>
              <p:cNvSpPr/>
              <p:nvPr/>
            </p:nvSpPr>
            <p:spPr>
              <a:xfrm>
                <a:off x="6280221" y="2762415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8" name="Google Shape;1042;p32">
                <a:extLst>
                  <a:ext uri="{FF2B5EF4-FFF2-40B4-BE49-F238E27FC236}">
                    <a16:creationId xmlns:a16="http://schemas.microsoft.com/office/drawing/2014/main" id="{2BCE73F6-13AA-4A23-A676-F1174C5F1B81}"/>
                  </a:ext>
                </a:extLst>
              </p:cNvPr>
              <p:cNvSpPr/>
              <p:nvPr/>
            </p:nvSpPr>
            <p:spPr>
              <a:xfrm>
                <a:off x="6279299" y="2785036"/>
                <a:ext cx="1903" cy="6429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9" name="Google Shape;1043;p32">
                <a:extLst>
                  <a:ext uri="{FF2B5EF4-FFF2-40B4-BE49-F238E27FC236}">
                    <a16:creationId xmlns:a16="http://schemas.microsoft.com/office/drawing/2014/main" id="{B5933333-28F1-406C-85E7-E228440512CE}"/>
                  </a:ext>
                </a:extLst>
              </p:cNvPr>
              <p:cNvSpPr/>
              <p:nvPr/>
            </p:nvSpPr>
            <p:spPr>
              <a:xfrm>
                <a:off x="6268451" y="2781032"/>
                <a:ext cx="1943" cy="640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0" name="Google Shape;1044;p32">
                <a:extLst>
                  <a:ext uri="{FF2B5EF4-FFF2-40B4-BE49-F238E27FC236}">
                    <a16:creationId xmlns:a16="http://schemas.microsoft.com/office/drawing/2014/main" id="{0CC4562F-5B90-49E5-BA5B-763A69E80007}"/>
                  </a:ext>
                </a:extLst>
              </p:cNvPr>
              <p:cNvSpPr/>
              <p:nvPr/>
            </p:nvSpPr>
            <p:spPr>
              <a:xfrm>
                <a:off x="6273316" y="2790530"/>
                <a:ext cx="1903" cy="634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1" name="Google Shape;1045;p32">
                <a:extLst>
                  <a:ext uri="{FF2B5EF4-FFF2-40B4-BE49-F238E27FC236}">
                    <a16:creationId xmlns:a16="http://schemas.microsoft.com/office/drawing/2014/main" id="{049A184A-EEF5-4B5A-80AD-DEF2B863D27B}"/>
                  </a:ext>
                </a:extLst>
              </p:cNvPr>
              <p:cNvSpPr/>
              <p:nvPr/>
            </p:nvSpPr>
            <p:spPr>
              <a:xfrm>
                <a:off x="6263507" y="2794778"/>
                <a:ext cx="1962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2" name="Google Shape;1046;p32">
                <a:extLst>
                  <a:ext uri="{FF2B5EF4-FFF2-40B4-BE49-F238E27FC236}">
                    <a16:creationId xmlns:a16="http://schemas.microsoft.com/office/drawing/2014/main" id="{8EC02392-A5C8-4C1F-8E90-D9261B556106}"/>
                  </a:ext>
                </a:extLst>
              </p:cNvPr>
              <p:cNvSpPr/>
              <p:nvPr/>
            </p:nvSpPr>
            <p:spPr>
              <a:xfrm>
                <a:off x="6269805" y="2802474"/>
                <a:ext cx="1923" cy="5717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3" name="Google Shape;1047;p32">
                <a:extLst>
                  <a:ext uri="{FF2B5EF4-FFF2-40B4-BE49-F238E27FC236}">
                    <a16:creationId xmlns:a16="http://schemas.microsoft.com/office/drawing/2014/main" id="{0A92C987-6BD9-4A2B-8823-4A6DF052419A}"/>
                  </a:ext>
                </a:extLst>
              </p:cNvPr>
              <p:cNvSpPr/>
              <p:nvPr/>
            </p:nvSpPr>
            <p:spPr>
              <a:xfrm>
                <a:off x="6340052" y="2755142"/>
                <a:ext cx="1923" cy="533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4" name="Google Shape;1048;p32">
                <a:extLst>
                  <a:ext uri="{FF2B5EF4-FFF2-40B4-BE49-F238E27FC236}">
                    <a16:creationId xmlns:a16="http://schemas.microsoft.com/office/drawing/2014/main" id="{439460D6-7161-4AC2-9958-1433FBBC8133}"/>
                  </a:ext>
                </a:extLst>
              </p:cNvPr>
              <p:cNvSpPr/>
              <p:nvPr/>
            </p:nvSpPr>
            <p:spPr>
              <a:xfrm>
                <a:off x="6364475" y="2722201"/>
                <a:ext cx="1923" cy="589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5" name="Google Shape;1049;p32">
                <a:extLst>
                  <a:ext uri="{FF2B5EF4-FFF2-40B4-BE49-F238E27FC236}">
                    <a16:creationId xmlns:a16="http://schemas.microsoft.com/office/drawing/2014/main" id="{5D07AD6D-A501-4809-80E3-4C0282A55C27}"/>
                  </a:ext>
                </a:extLst>
              </p:cNvPr>
              <p:cNvSpPr/>
              <p:nvPr/>
            </p:nvSpPr>
            <p:spPr>
              <a:xfrm>
                <a:off x="6371596" y="2726716"/>
                <a:ext cx="1904" cy="634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6" name="Google Shape;1050;p32">
                <a:extLst>
                  <a:ext uri="{FF2B5EF4-FFF2-40B4-BE49-F238E27FC236}">
                    <a16:creationId xmlns:a16="http://schemas.microsoft.com/office/drawing/2014/main" id="{C18C2A40-217F-431F-9D34-34FDFD110374}"/>
                  </a:ext>
                </a:extLst>
              </p:cNvPr>
              <p:cNvSpPr/>
              <p:nvPr/>
            </p:nvSpPr>
            <p:spPr>
              <a:xfrm>
                <a:off x="6365104" y="2734790"/>
                <a:ext cx="1942" cy="5672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7" name="Google Shape;1051;p32">
                <a:extLst>
                  <a:ext uri="{FF2B5EF4-FFF2-40B4-BE49-F238E27FC236}">
                    <a16:creationId xmlns:a16="http://schemas.microsoft.com/office/drawing/2014/main" id="{09E12202-3FD5-4554-B84E-E80F3E7EE63D}"/>
                  </a:ext>
                </a:extLst>
              </p:cNvPr>
              <p:cNvSpPr/>
              <p:nvPr/>
            </p:nvSpPr>
            <p:spPr>
              <a:xfrm>
                <a:off x="6370517" y="2741929"/>
                <a:ext cx="1962" cy="678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8" name="Google Shape;1052;p32">
                <a:extLst>
                  <a:ext uri="{FF2B5EF4-FFF2-40B4-BE49-F238E27FC236}">
                    <a16:creationId xmlns:a16="http://schemas.microsoft.com/office/drawing/2014/main" id="{D66B1804-0DDB-4228-88B3-57844BB71786}"/>
                  </a:ext>
                </a:extLst>
              </p:cNvPr>
              <p:cNvSpPr/>
              <p:nvPr/>
            </p:nvSpPr>
            <p:spPr>
              <a:xfrm>
                <a:off x="6358433" y="2743909"/>
                <a:ext cx="1982" cy="5717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9" name="Google Shape;1053;p32">
                <a:extLst>
                  <a:ext uri="{FF2B5EF4-FFF2-40B4-BE49-F238E27FC236}">
                    <a16:creationId xmlns:a16="http://schemas.microsoft.com/office/drawing/2014/main" id="{FE0A0560-89A8-4B2F-95E7-681F36018323}"/>
                  </a:ext>
                </a:extLst>
              </p:cNvPr>
              <p:cNvSpPr/>
              <p:nvPr/>
            </p:nvSpPr>
            <p:spPr>
              <a:xfrm>
                <a:off x="6365142" y="2751605"/>
                <a:ext cx="1962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0" name="Google Shape;1054;p32">
                <a:extLst>
                  <a:ext uri="{FF2B5EF4-FFF2-40B4-BE49-F238E27FC236}">
                    <a16:creationId xmlns:a16="http://schemas.microsoft.com/office/drawing/2014/main" id="{1CC04F67-ED1F-4B49-8150-4685352EFA9D}"/>
                  </a:ext>
                </a:extLst>
              </p:cNvPr>
              <p:cNvSpPr/>
              <p:nvPr/>
            </p:nvSpPr>
            <p:spPr>
              <a:xfrm>
                <a:off x="6360474" y="2761347"/>
                <a:ext cx="1962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1" name="Google Shape;1055;p32">
                <a:extLst>
                  <a:ext uri="{FF2B5EF4-FFF2-40B4-BE49-F238E27FC236}">
                    <a16:creationId xmlns:a16="http://schemas.microsoft.com/office/drawing/2014/main" id="{8636E44A-E4A5-4618-9795-20ACB70F02B9}"/>
                  </a:ext>
                </a:extLst>
              </p:cNvPr>
              <p:cNvSpPr/>
              <p:nvPr/>
            </p:nvSpPr>
            <p:spPr>
              <a:xfrm>
                <a:off x="6355550" y="2753607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2" name="Google Shape;1056;p32">
                <a:extLst>
                  <a:ext uri="{FF2B5EF4-FFF2-40B4-BE49-F238E27FC236}">
                    <a16:creationId xmlns:a16="http://schemas.microsoft.com/office/drawing/2014/main" id="{92EACA05-5BC1-4589-811D-11A3A7E41C4C}"/>
                  </a:ext>
                </a:extLst>
              </p:cNvPr>
              <p:cNvSpPr/>
              <p:nvPr/>
            </p:nvSpPr>
            <p:spPr>
              <a:xfrm>
                <a:off x="6345506" y="2762793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3" name="Google Shape;1057;p32">
                <a:extLst>
                  <a:ext uri="{FF2B5EF4-FFF2-40B4-BE49-F238E27FC236}">
                    <a16:creationId xmlns:a16="http://schemas.microsoft.com/office/drawing/2014/main" id="{F55201D9-CBC4-4609-9A6D-02DA5CE9A39E}"/>
                  </a:ext>
                </a:extLst>
              </p:cNvPr>
              <p:cNvSpPr/>
              <p:nvPr/>
            </p:nvSpPr>
            <p:spPr>
              <a:xfrm>
                <a:off x="6340111" y="2771134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4" name="Google Shape;1058;p32">
                <a:extLst>
                  <a:ext uri="{FF2B5EF4-FFF2-40B4-BE49-F238E27FC236}">
                    <a16:creationId xmlns:a16="http://schemas.microsoft.com/office/drawing/2014/main" id="{55529AC4-903E-4947-9E18-2AF0C51F7EE4}"/>
                  </a:ext>
                </a:extLst>
              </p:cNvPr>
              <p:cNvSpPr/>
              <p:nvPr/>
            </p:nvSpPr>
            <p:spPr>
              <a:xfrm>
                <a:off x="6335442" y="277974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5" name="Google Shape;1059;p32">
                <a:extLst>
                  <a:ext uri="{FF2B5EF4-FFF2-40B4-BE49-F238E27FC236}">
                    <a16:creationId xmlns:a16="http://schemas.microsoft.com/office/drawing/2014/main" id="{8AC4423B-F9B0-41BF-9FD5-BA2728354ABB}"/>
                  </a:ext>
                </a:extLst>
              </p:cNvPr>
              <p:cNvSpPr/>
              <p:nvPr/>
            </p:nvSpPr>
            <p:spPr>
              <a:xfrm>
                <a:off x="6330048" y="2771690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6" name="Google Shape;1060;p32">
                <a:extLst>
                  <a:ext uri="{FF2B5EF4-FFF2-40B4-BE49-F238E27FC236}">
                    <a16:creationId xmlns:a16="http://schemas.microsoft.com/office/drawing/2014/main" id="{03F2799B-225F-4D55-BFEE-3A0F38D68221}"/>
                  </a:ext>
                </a:extLst>
              </p:cNvPr>
              <p:cNvSpPr/>
              <p:nvPr/>
            </p:nvSpPr>
            <p:spPr>
              <a:xfrm>
                <a:off x="6334462" y="2763905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7" name="Google Shape;1061;p32">
                <a:extLst>
                  <a:ext uri="{FF2B5EF4-FFF2-40B4-BE49-F238E27FC236}">
                    <a16:creationId xmlns:a16="http://schemas.microsoft.com/office/drawing/2014/main" id="{3712ACB0-352C-492C-983D-F2D777B8152D}"/>
                  </a:ext>
                </a:extLst>
              </p:cNvPr>
              <p:cNvSpPr/>
              <p:nvPr/>
            </p:nvSpPr>
            <p:spPr>
              <a:xfrm>
                <a:off x="6325143" y="2763905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8" name="Google Shape;1062;p32">
                <a:extLst>
                  <a:ext uri="{FF2B5EF4-FFF2-40B4-BE49-F238E27FC236}">
                    <a16:creationId xmlns:a16="http://schemas.microsoft.com/office/drawing/2014/main" id="{88C38E60-C24D-47B2-B4F7-66FF881D98B4}"/>
                  </a:ext>
                </a:extLst>
              </p:cNvPr>
              <p:cNvSpPr/>
              <p:nvPr/>
            </p:nvSpPr>
            <p:spPr>
              <a:xfrm>
                <a:off x="6330048" y="2755565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9" name="Google Shape;1063;p32">
                <a:extLst>
                  <a:ext uri="{FF2B5EF4-FFF2-40B4-BE49-F238E27FC236}">
                    <a16:creationId xmlns:a16="http://schemas.microsoft.com/office/drawing/2014/main" id="{44D10D57-8734-4756-9885-5EBAFF11EE71}"/>
                  </a:ext>
                </a:extLst>
              </p:cNvPr>
              <p:cNvSpPr/>
              <p:nvPr/>
            </p:nvSpPr>
            <p:spPr>
              <a:xfrm>
                <a:off x="6303330" y="2768354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0" name="Google Shape;1064;p32">
                <a:extLst>
                  <a:ext uri="{FF2B5EF4-FFF2-40B4-BE49-F238E27FC236}">
                    <a16:creationId xmlns:a16="http://schemas.microsoft.com/office/drawing/2014/main" id="{427F1459-F59C-4E81-B410-0CF23E252A26}"/>
                  </a:ext>
                </a:extLst>
              </p:cNvPr>
              <p:cNvSpPr/>
              <p:nvPr/>
            </p:nvSpPr>
            <p:spPr>
              <a:xfrm>
                <a:off x="6316806" y="2766130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1" name="Google Shape;1065;p32">
                <a:extLst>
                  <a:ext uri="{FF2B5EF4-FFF2-40B4-BE49-F238E27FC236}">
                    <a16:creationId xmlns:a16="http://schemas.microsoft.com/office/drawing/2014/main" id="{C37A36EB-9768-405F-B03F-A3AA4F920584}"/>
                  </a:ext>
                </a:extLst>
              </p:cNvPr>
              <p:cNvSpPr/>
              <p:nvPr/>
            </p:nvSpPr>
            <p:spPr>
              <a:xfrm>
                <a:off x="6330048" y="280338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2" name="Google Shape;1066;p32">
                <a:extLst>
                  <a:ext uri="{FF2B5EF4-FFF2-40B4-BE49-F238E27FC236}">
                    <a16:creationId xmlns:a16="http://schemas.microsoft.com/office/drawing/2014/main" id="{4D1E1D6B-F07B-4ED2-8234-BD6DCBC640FE}"/>
                  </a:ext>
                </a:extLst>
              </p:cNvPr>
              <p:cNvSpPr/>
              <p:nvPr/>
            </p:nvSpPr>
            <p:spPr>
              <a:xfrm>
                <a:off x="6334462" y="2795601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3" name="Google Shape;1067;p32">
                <a:extLst>
                  <a:ext uri="{FF2B5EF4-FFF2-40B4-BE49-F238E27FC236}">
                    <a16:creationId xmlns:a16="http://schemas.microsoft.com/office/drawing/2014/main" id="{60FCFD4F-202F-4F2F-95E5-04531418380B}"/>
                  </a:ext>
                </a:extLst>
              </p:cNvPr>
              <p:cNvSpPr/>
              <p:nvPr/>
            </p:nvSpPr>
            <p:spPr>
              <a:xfrm>
                <a:off x="6339130" y="278837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4" name="Google Shape;1068;p32">
                <a:extLst>
                  <a:ext uri="{FF2B5EF4-FFF2-40B4-BE49-F238E27FC236}">
                    <a16:creationId xmlns:a16="http://schemas.microsoft.com/office/drawing/2014/main" id="{013E81E2-EAA9-4CE2-ABA5-B7948CBC18EE}"/>
                  </a:ext>
                </a:extLst>
              </p:cNvPr>
              <p:cNvSpPr/>
              <p:nvPr/>
            </p:nvSpPr>
            <p:spPr>
              <a:xfrm>
                <a:off x="6338150" y="2805322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5" name="Google Shape;1069;p32">
                <a:extLst>
                  <a:ext uri="{FF2B5EF4-FFF2-40B4-BE49-F238E27FC236}">
                    <a16:creationId xmlns:a16="http://schemas.microsoft.com/office/drawing/2014/main" id="{30D4D8A8-38D9-466D-86D3-4DC48948653A}"/>
                  </a:ext>
                </a:extLst>
              </p:cNvPr>
              <p:cNvSpPr/>
              <p:nvPr/>
            </p:nvSpPr>
            <p:spPr>
              <a:xfrm>
                <a:off x="6331029" y="2787527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6" name="Google Shape;1070;p32">
                <a:extLst>
                  <a:ext uri="{FF2B5EF4-FFF2-40B4-BE49-F238E27FC236}">
                    <a16:creationId xmlns:a16="http://schemas.microsoft.com/office/drawing/2014/main" id="{7C2A08D0-3F51-48EA-BE95-09AAF1B995D4}"/>
                  </a:ext>
                </a:extLst>
              </p:cNvPr>
              <p:cNvSpPr/>
              <p:nvPr/>
            </p:nvSpPr>
            <p:spPr>
              <a:xfrm>
                <a:off x="6309450" y="280616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7" name="Google Shape;1071;p32">
                <a:extLst>
                  <a:ext uri="{FF2B5EF4-FFF2-40B4-BE49-F238E27FC236}">
                    <a16:creationId xmlns:a16="http://schemas.microsoft.com/office/drawing/2014/main" id="{89004E28-F180-4DD6-8668-F7FAE4C71294}"/>
                  </a:ext>
                </a:extLst>
              </p:cNvPr>
              <p:cNvSpPr/>
              <p:nvPr/>
            </p:nvSpPr>
            <p:spPr>
              <a:xfrm>
                <a:off x="6319749" y="2805322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8" name="Google Shape;1072;p32">
                <a:extLst>
                  <a:ext uri="{FF2B5EF4-FFF2-40B4-BE49-F238E27FC236}">
                    <a16:creationId xmlns:a16="http://schemas.microsoft.com/office/drawing/2014/main" id="{E4625BFE-C9A0-4271-B0F0-30719C4ACCFB}"/>
                  </a:ext>
                </a:extLst>
              </p:cNvPr>
              <p:cNvSpPr/>
              <p:nvPr/>
            </p:nvSpPr>
            <p:spPr>
              <a:xfrm>
                <a:off x="6296699" y="277696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9" name="Google Shape;1073;p32">
                <a:extLst>
                  <a:ext uri="{FF2B5EF4-FFF2-40B4-BE49-F238E27FC236}">
                    <a16:creationId xmlns:a16="http://schemas.microsoft.com/office/drawing/2014/main" id="{C2A27A9D-AEFD-4BA3-B2C2-C7E66A22E895}"/>
                  </a:ext>
                </a:extLst>
              </p:cNvPr>
              <p:cNvSpPr/>
              <p:nvPr/>
            </p:nvSpPr>
            <p:spPr>
              <a:xfrm>
                <a:off x="6292285" y="2772803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0" name="Google Shape;1074;p32">
                <a:extLst>
                  <a:ext uri="{FF2B5EF4-FFF2-40B4-BE49-F238E27FC236}">
                    <a16:creationId xmlns:a16="http://schemas.microsoft.com/office/drawing/2014/main" id="{5A8663D5-21EC-405E-828A-4DAB7868A2CB}"/>
                  </a:ext>
                </a:extLst>
              </p:cNvPr>
              <p:cNvSpPr/>
              <p:nvPr/>
            </p:nvSpPr>
            <p:spPr>
              <a:xfrm>
                <a:off x="6287381" y="2780298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1" name="Google Shape;1075;p32">
                <a:extLst>
                  <a:ext uri="{FF2B5EF4-FFF2-40B4-BE49-F238E27FC236}">
                    <a16:creationId xmlns:a16="http://schemas.microsoft.com/office/drawing/2014/main" id="{00BA583C-61AF-4F31-BBC6-08323FD1C61A}"/>
                  </a:ext>
                </a:extLst>
              </p:cNvPr>
              <p:cNvSpPr/>
              <p:nvPr/>
            </p:nvSpPr>
            <p:spPr>
              <a:xfrm>
                <a:off x="6292285" y="280338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2" name="Google Shape;1076;p32">
                <a:extLst>
                  <a:ext uri="{FF2B5EF4-FFF2-40B4-BE49-F238E27FC236}">
                    <a16:creationId xmlns:a16="http://schemas.microsoft.com/office/drawing/2014/main" id="{5C31924C-E803-4672-9362-5EDF5A8B178C}"/>
                  </a:ext>
                </a:extLst>
              </p:cNvPr>
              <p:cNvSpPr/>
              <p:nvPr/>
            </p:nvSpPr>
            <p:spPr>
              <a:xfrm>
                <a:off x="6284438" y="280616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3" name="Google Shape;1077;p32">
                <a:extLst>
                  <a:ext uri="{FF2B5EF4-FFF2-40B4-BE49-F238E27FC236}">
                    <a16:creationId xmlns:a16="http://schemas.microsoft.com/office/drawing/2014/main" id="{C39775E5-D134-4E5D-89AA-833B71A58C04}"/>
                  </a:ext>
                </a:extLst>
              </p:cNvPr>
              <p:cNvSpPr/>
              <p:nvPr/>
            </p:nvSpPr>
            <p:spPr>
              <a:xfrm>
                <a:off x="6295973" y="2795601"/>
                <a:ext cx="1943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4" name="Google Shape;1078;p32">
                <a:extLst>
                  <a:ext uri="{FF2B5EF4-FFF2-40B4-BE49-F238E27FC236}">
                    <a16:creationId xmlns:a16="http://schemas.microsoft.com/office/drawing/2014/main" id="{68A3A4EF-8FA9-41F3-91B8-5D6D4FA6714A}"/>
                  </a:ext>
                </a:extLst>
              </p:cNvPr>
              <p:cNvSpPr/>
              <p:nvPr/>
            </p:nvSpPr>
            <p:spPr>
              <a:xfrm>
                <a:off x="6300387" y="2805322"/>
                <a:ext cx="1943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5" name="Google Shape;1079;p32">
                <a:extLst>
                  <a:ext uri="{FF2B5EF4-FFF2-40B4-BE49-F238E27FC236}">
                    <a16:creationId xmlns:a16="http://schemas.microsoft.com/office/drawing/2014/main" id="{E746BDD2-3C63-44D0-A1C2-E87A5F4298D0}"/>
                  </a:ext>
                </a:extLst>
              </p:cNvPr>
              <p:cNvSpPr/>
              <p:nvPr/>
            </p:nvSpPr>
            <p:spPr>
              <a:xfrm>
                <a:off x="6287381" y="2795601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6" name="Google Shape;1080;p32">
                <a:extLst>
                  <a:ext uri="{FF2B5EF4-FFF2-40B4-BE49-F238E27FC236}">
                    <a16:creationId xmlns:a16="http://schemas.microsoft.com/office/drawing/2014/main" id="{3DF7FE60-FA47-4FA7-8D86-EF0AC4A2B5B5}"/>
                  </a:ext>
                </a:extLst>
              </p:cNvPr>
              <p:cNvSpPr/>
              <p:nvPr/>
            </p:nvSpPr>
            <p:spPr>
              <a:xfrm>
                <a:off x="6292285" y="2787261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7" name="Google Shape;1081;p32">
                <a:extLst>
                  <a:ext uri="{FF2B5EF4-FFF2-40B4-BE49-F238E27FC236}">
                    <a16:creationId xmlns:a16="http://schemas.microsoft.com/office/drawing/2014/main" id="{FA2C64BD-8CC1-4756-98E8-3783C6D3FC35}"/>
                  </a:ext>
                </a:extLst>
              </p:cNvPr>
              <p:cNvSpPr/>
              <p:nvPr/>
            </p:nvSpPr>
            <p:spPr>
              <a:xfrm>
                <a:off x="6348507" y="2753407"/>
                <a:ext cx="1923" cy="4983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8" name="Google Shape;1082;p32">
                <a:extLst>
                  <a:ext uri="{FF2B5EF4-FFF2-40B4-BE49-F238E27FC236}">
                    <a16:creationId xmlns:a16="http://schemas.microsoft.com/office/drawing/2014/main" id="{AC6ACED1-DAD8-4765-B85C-42FF96527A3B}"/>
                  </a:ext>
                </a:extLst>
              </p:cNvPr>
              <p:cNvSpPr/>
              <p:nvPr/>
            </p:nvSpPr>
            <p:spPr>
              <a:xfrm>
                <a:off x="6352921" y="2765640"/>
                <a:ext cx="1923" cy="4983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9" name="Google Shape;1083;p32">
                <a:extLst>
                  <a:ext uri="{FF2B5EF4-FFF2-40B4-BE49-F238E27FC236}">
                    <a16:creationId xmlns:a16="http://schemas.microsoft.com/office/drawing/2014/main" id="{30095396-110C-49C1-8EBE-8B55B66350A9}"/>
                  </a:ext>
                </a:extLst>
              </p:cNvPr>
              <p:cNvSpPr/>
              <p:nvPr/>
            </p:nvSpPr>
            <p:spPr>
              <a:xfrm>
                <a:off x="6275689" y="2805944"/>
                <a:ext cx="1904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0" name="Google Shape;1084;p32">
                <a:extLst>
                  <a:ext uri="{FF2B5EF4-FFF2-40B4-BE49-F238E27FC236}">
                    <a16:creationId xmlns:a16="http://schemas.microsoft.com/office/drawing/2014/main" id="{D6672AD0-1ED3-4740-89C1-3C7356BA5794}"/>
                  </a:ext>
                </a:extLst>
              </p:cNvPr>
              <p:cNvSpPr/>
              <p:nvPr/>
            </p:nvSpPr>
            <p:spPr>
              <a:xfrm>
                <a:off x="6293896" y="2773997"/>
                <a:ext cx="40814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191" name="Google Shape;1085;p32">
                <a:extLst>
                  <a:ext uri="{FF2B5EF4-FFF2-40B4-BE49-F238E27FC236}">
                    <a16:creationId xmlns:a16="http://schemas.microsoft.com/office/drawing/2014/main" id="{67AAAF3F-20D5-48D8-ABF6-64B2BE8861F2}"/>
                  </a:ext>
                </a:extLst>
              </p:cNvPr>
              <p:cNvSpPr/>
              <p:nvPr/>
            </p:nvSpPr>
            <p:spPr>
              <a:xfrm>
                <a:off x="6307115" y="2784879"/>
                <a:ext cx="4689" cy="411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2" name="Google Shape;1086;p32">
                <a:extLst>
                  <a:ext uri="{FF2B5EF4-FFF2-40B4-BE49-F238E27FC236}">
                    <a16:creationId xmlns:a16="http://schemas.microsoft.com/office/drawing/2014/main" id="{9D7A6DC3-154D-450E-8583-D31DFCF2312B}"/>
                  </a:ext>
                </a:extLst>
              </p:cNvPr>
              <p:cNvSpPr/>
              <p:nvPr/>
            </p:nvSpPr>
            <p:spPr>
              <a:xfrm>
                <a:off x="6316159" y="2781966"/>
                <a:ext cx="4689" cy="411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3" name="Google Shape;1087;p32">
                <a:extLst>
                  <a:ext uri="{FF2B5EF4-FFF2-40B4-BE49-F238E27FC236}">
                    <a16:creationId xmlns:a16="http://schemas.microsoft.com/office/drawing/2014/main" id="{05FC24D7-0041-4F94-98E6-63070249EA8B}"/>
                  </a:ext>
                </a:extLst>
              </p:cNvPr>
              <p:cNvSpPr/>
              <p:nvPr/>
            </p:nvSpPr>
            <p:spPr>
              <a:xfrm>
                <a:off x="6309352" y="2789130"/>
                <a:ext cx="12548" cy="6894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83795CF-CFCB-4947-9DBC-D947BF9B2451}"/>
                  </a:ext>
                </a:extLst>
              </p:cNvPr>
              <p:cNvSpPr/>
              <p:nvPr/>
            </p:nvSpPr>
            <p:spPr>
              <a:xfrm>
                <a:off x="6281672" y="2603235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B209AF77-3DB4-4D63-AAE3-B5B66570F737}"/>
                  </a:ext>
                </a:extLst>
              </p:cNvPr>
              <p:cNvSpPr/>
              <p:nvPr/>
            </p:nvSpPr>
            <p:spPr>
              <a:xfrm>
                <a:off x="6262080" y="2610777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EF38398-2F31-49DB-B305-9BA953219FD9}"/>
                  </a:ext>
                </a:extLst>
              </p:cNvPr>
              <p:cNvSpPr/>
              <p:nvPr/>
            </p:nvSpPr>
            <p:spPr>
              <a:xfrm>
                <a:off x="6302718" y="2607304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478C3C00-B66D-432F-BE80-ECF771F1B301}"/>
              </a:ext>
            </a:extLst>
          </p:cNvPr>
          <p:cNvGrpSpPr/>
          <p:nvPr/>
        </p:nvGrpSpPr>
        <p:grpSpPr>
          <a:xfrm>
            <a:off x="5107299" y="2334255"/>
            <a:ext cx="1001016" cy="366933"/>
            <a:chOff x="5093287" y="2605077"/>
            <a:chExt cx="1001016" cy="366933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45B889-0AAD-4B88-BCFC-173955A0A216}"/>
                </a:ext>
              </a:extLst>
            </p:cNvPr>
            <p:cNvSpPr txBox="1"/>
            <p:nvPr/>
          </p:nvSpPr>
          <p:spPr>
            <a:xfrm>
              <a:off x="5176325" y="2605077"/>
              <a:ext cx="796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Task-</a:t>
              </a:r>
              <a:r>
                <a:rPr lang="de-DE" sz="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specific</a:t>
              </a:r>
              <a:r>
                <a:rPr lang="de-DE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de-DE" sz="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Distillation</a:t>
              </a:r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D2653D3-5C0C-4576-BD97-B26C58D5308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87" y="2972010"/>
              <a:ext cx="1001016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82307EDE-D7D6-4981-8BBD-D5A8ACFD6B68}"/>
              </a:ext>
            </a:extLst>
          </p:cNvPr>
          <p:cNvGrpSpPr/>
          <p:nvPr/>
        </p:nvGrpSpPr>
        <p:grpSpPr>
          <a:xfrm>
            <a:off x="2409761" y="3639140"/>
            <a:ext cx="683672" cy="622286"/>
            <a:chOff x="4805816" y="3882478"/>
            <a:chExt cx="683672" cy="622286"/>
          </a:xfrm>
        </p:grpSpPr>
        <p:sp>
          <p:nvSpPr>
            <p:cNvPr id="113" name="Google Shape;731;p46">
              <a:extLst>
                <a:ext uri="{FF2B5EF4-FFF2-40B4-BE49-F238E27FC236}">
                  <a16:creationId xmlns:a16="http://schemas.microsoft.com/office/drawing/2014/main" id="{5834DDEB-DBF0-4432-9FC2-1A4BFCF0F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816" y="3882478"/>
              <a:ext cx="683672" cy="622286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5" name="Google Shape;7827;p76">
              <a:extLst>
                <a:ext uri="{FF2B5EF4-FFF2-40B4-BE49-F238E27FC236}">
                  <a16:creationId xmlns:a16="http://schemas.microsoft.com/office/drawing/2014/main" id="{E8C2980B-9B6F-405F-8C9E-E0C0C47E375D}"/>
                </a:ext>
              </a:extLst>
            </p:cNvPr>
            <p:cNvSpPr/>
            <p:nvPr/>
          </p:nvSpPr>
          <p:spPr>
            <a:xfrm>
              <a:off x="4944129" y="4008044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116" name="Google Shape;7828;p76">
              <a:extLst>
                <a:ext uri="{FF2B5EF4-FFF2-40B4-BE49-F238E27FC236}">
                  <a16:creationId xmlns:a16="http://schemas.microsoft.com/office/drawing/2014/main" id="{4DF03A68-7145-4600-83CB-ED777406A871}"/>
                </a:ext>
              </a:extLst>
            </p:cNvPr>
            <p:cNvSpPr/>
            <p:nvPr/>
          </p:nvSpPr>
          <p:spPr>
            <a:xfrm>
              <a:off x="4943100" y="4238819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C2DBE4"/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7" name="Google Shape;7829;p76">
              <a:extLst>
                <a:ext uri="{FF2B5EF4-FFF2-40B4-BE49-F238E27FC236}">
                  <a16:creationId xmlns:a16="http://schemas.microsoft.com/office/drawing/2014/main" id="{1700315F-23C7-4D9B-B9AE-7597026714E9}"/>
                </a:ext>
              </a:extLst>
            </p:cNvPr>
            <p:cNvSpPr/>
            <p:nvPr/>
          </p:nvSpPr>
          <p:spPr>
            <a:xfrm>
              <a:off x="4943069" y="4174007"/>
              <a:ext cx="409200" cy="139362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C2DBE4"/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CD2F5C4D-A7EE-443A-867A-08F7F4390A61}"/>
              </a:ext>
            </a:extLst>
          </p:cNvPr>
          <p:cNvSpPr txBox="1"/>
          <p:nvPr/>
        </p:nvSpPr>
        <p:spPr>
          <a:xfrm>
            <a:off x="2342283" y="4276754"/>
            <a:ext cx="79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EE759D64-D689-492F-ACB5-027068BDF0CF}"/>
              </a:ext>
            </a:extLst>
          </p:cNvPr>
          <p:cNvGrpSpPr/>
          <p:nvPr/>
        </p:nvGrpSpPr>
        <p:grpSpPr>
          <a:xfrm>
            <a:off x="3220786" y="2387263"/>
            <a:ext cx="940397" cy="337477"/>
            <a:chOff x="3452587" y="2597824"/>
            <a:chExt cx="940397" cy="337477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D5880B3D-1F17-4219-8FB4-2E20018E4CBE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87" y="2935301"/>
              <a:ext cx="940397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B3D35EE-720E-49B2-B7BD-1EBEE46DE5D9}"/>
                </a:ext>
              </a:extLst>
            </p:cNvPr>
            <p:cNvSpPr txBox="1"/>
            <p:nvPr/>
          </p:nvSpPr>
          <p:spPr>
            <a:xfrm>
              <a:off x="3477269" y="2597824"/>
              <a:ext cx="706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General </a:t>
              </a:r>
              <a:r>
                <a:rPr lang="de-DE" sz="7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Distillation</a:t>
              </a:r>
              <a:endParaRPr lang="en-US" sz="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59DD227F-EEE5-4655-8D81-48F06F1EC6F3}"/>
              </a:ext>
            </a:extLst>
          </p:cNvPr>
          <p:cNvSpPr txBox="1"/>
          <p:nvPr/>
        </p:nvSpPr>
        <p:spPr>
          <a:xfrm>
            <a:off x="3952223" y="4263786"/>
            <a:ext cx="15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Augmented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A79DEC7-CA28-4758-9638-3EC4CCA9530B}"/>
              </a:ext>
            </a:extLst>
          </p:cNvPr>
          <p:cNvGrpSpPr/>
          <p:nvPr/>
        </p:nvGrpSpPr>
        <p:grpSpPr>
          <a:xfrm>
            <a:off x="3177209" y="3629964"/>
            <a:ext cx="983974" cy="359852"/>
            <a:chOff x="3203419" y="4231609"/>
            <a:chExt cx="983974" cy="359852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47ECED74-7C57-4E3E-A5A5-AA9107D08A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19" y="4591461"/>
              <a:ext cx="983974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2DE42DD-2C63-4246-A8DB-45F008480416}"/>
                </a:ext>
              </a:extLst>
            </p:cNvPr>
            <p:cNvSpPr txBox="1"/>
            <p:nvPr/>
          </p:nvSpPr>
          <p:spPr>
            <a:xfrm>
              <a:off x="3246996" y="4231609"/>
              <a:ext cx="906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Data augmentation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83DEEC6-62BE-4F84-84EB-50B15900BEAB}"/>
              </a:ext>
            </a:extLst>
          </p:cNvPr>
          <p:cNvGrpSpPr/>
          <p:nvPr/>
        </p:nvGrpSpPr>
        <p:grpSpPr>
          <a:xfrm>
            <a:off x="4364764" y="3623657"/>
            <a:ext cx="683671" cy="622285"/>
            <a:chOff x="6542222" y="3882478"/>
            <a:chExt cx="683671" cy="622285"/>
          </a:xfrm>
        </p:grpSpPr>
        <p:sp>
          <p:nvSpPr>
            <p:cNvPr id="217" name="Google Shape;731;p46">
              <a:extLst>
                <a:ext uri="{FF2B5EF4-FFF2-40B4-BE49-F238E27FC236}">
                  <a16:creationId xmlns:a16="http://schemas.microsoft.com/office/drawing/2014/main" id="{7BFFBBF6-2401-4A72-BA83-E020756D7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2222" y="3882478"/>
              <a:ext cx="683671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19" name="Google Shape;7827;p76">
              <a:extLst>
                <a:ext uri="{FF2B5EF4-FFF2-40B4-BE49-F238E27FC236}">
                  <a16:creationId xmlns:a16="http://schemas.microsoft.com/office/drawing/2014/main" id="{B80551CB-1B3B-44F8-9A7A-A0960D59C83A}"/>
                </a:ext>
              </a:extLst>
            </p:cNvPr>
            <p:cNvSpPr/>
            <p:nvPr/>
          </p:nvSpPr>
          <p:spPr>
            <a:xfrm>
              <a:off x="6680535" y="4008044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220" name="Google Shape;7828;p76">
              <a:extLst>
                <a:ext uri="{FF2B5EF4-FFF2-40B4-BE49-F238E27FC236}">
                  <a16:creationId xmlns:a16="http://schemas.microsoft.com/office/drawing/2014/main" id="{13745313-7447-4D32-823B-A19803965FD4}"/>
                </a:ext>
              </a:extLst>
            </p:cNvPr>
            <p:cNvSpPr/>
            <p:nvPr/>
          </p:nvSpPr>
          <p:spPr>
            <a:xfrm>
              <a:off x="6679506" y="4238819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1" name="Google Shape;7829;p76">
              <a:extLst>
                <a:ext uri="{FF2B5EF4-FFF2-40B4-BE49-F238E27FC236}">
                  <a16:creationId xmlns:a16="http://schemas.microsoft.com/office/drawing/2014/main" id="{F4A29510-FC1E-47F1-901F-D0F1BA4B8CAC}"/>
                </a:ext>
              </a:extLst>
            </p:cNvPr>
            <p:cNvSpPr/>
            <p:nvPr/>
          </p:nvSpPr>
          <p:spPr>
            <a:xfrm>
              <a:off x="6679475" y="4174007"/>
              <a:ext cx="409200" cy="139362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F7073927-93C1-4CA8-937A-B7970A503258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3EEEF17-42E9-4EEA-94A8-1F8DC7DA342F}"/>
              </a:ext>
            </a:extLst>
          </p:cNvPr>
          <p:cNvSpPr txBox="1"/>
          <p:nvPr/>
        </p:nvSpPr>
        <p:spPr>
          <a:xfrm>
            <a:off x="5138579" y="1276640"/>
            <a:ext cx="796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Fine-tuning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BF414681-AB47-4747-B373-351E1A1DFDF7}"/>
              </a:ext>
            </a:extLst>
          </p:cNvPr>
          <p:cNvGrpSpPr/>
          <p:nvPr/>
        </p:nvGrpSpPr>
        <p:grpSpPr>
          <a:xfrm>
            <a:off x="4283252" y="1233724"/>
            <a:ext cx="683672" cy="622285"/>
            <a:chOff x="4175287" y="1229728"/>
            <a:chExt cx="683672" cy="622285"/>
          </a:xfrm>
        </p:grpSpPr>
        <p:sp>
          <p:nvSpPr>
            <p:cNvPr id="261" name="Google Shape;732;p46">
              <a:extLst>
                <a:ext uri="{FF2B5EF4-FFF2-40B4-BE49-F238E27FC236}">
                  <a16:creationId xmlns:a16="http://schemas.microsoft.com/office/drawing/2014/main" id="{7D5A5CD5-F6A1-4298-AAD6-0E251B65A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5287" y="1229728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A872F4E2-7539-4BE5-A882-28B1E101BB15}"/>
                </a:ext>
              </a:extLst>
            </p:cNvPr>
            <p:cNvGrpSpPr/>
            <p:nvPr/>
          </p:nvGrpSpPr>
          <p:grpSpPr>
            <a:xfrm>
              <a:off x="4383750" y="1287018"/>
              <a:ext cx="336646" cy="493632"/>
              <a:chOff x="4383750" y="1287018"/>
              <a:chExt cx="336646" cy="493632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A9092FB-4100-405D-AE26-EC407DDEF042}"/>
                  </a:ext>
                </a:extLst>
              </p:cNvPr>
              <p:cNvSpPr/>
              <p:nvPr/>
            </p:nvSpPr>
            <p:spPr>
              <a:xfrm rot="21286354">
                <a:off x="4396752" y="1488465"/>
                <a:ext cx="39417" cy="67099"/>
              </a:xfrm>
              <a:prstGeom prst="ellipse">
                <a:avLst/>
              </a:prstGeom>
              <a:solidFill>
                <a:srgbClr val="FFDF1B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9724FCA7-3019-447D-919B-8683E8560C6D}"/>
                  </a:ext>
                </a:extLst>
              </p:cNvPr>
              <p:cNvSpPr/>
              <p:nvPr/>
            </p:nvSpPr>
            <p:spPr>
              <a:xfrm rot="21286354">
                <a:off x="4545493" y="1484884"/>
                <a:ext cx="32023" cy="67099"/>
              </a:xfrm>
              <a:prstGeom prst="ellipse">
                <a:avLst/>
              </a:prstGeom>
              <a:solidFill>
                <a:srgbClr val="FFDF1B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5D579E23-CBD1-4A26-9026-FA88277B58E3}"/>
                  </a:ext>
                </a:extLst>
              </p:cNvPr>
              <p:cNvSpPr/>
              <p:nvPr/>
            </p:nvSpPr>
            <p:spPr>
              <a:xfrm rot="21286354">
                <a:off x="4417735" y="1355466"/>
                <a:ext cx="141690" cy="344432"/>
              </a:xfrm>
              <a:prstGeom prst="ellipse">
                <a:avLst/>
              </a:prstGeom>
              <a:solidFill>
                <a:srgbClr val="FFDF1B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03D31BB-DEE1-4D2F-A4A8-57E5FA333E8F}"/>
                  </a:ext>
                </a:extLst>
              </p:cNvPr>
              <p:cNvSpPr/>
              <p:nvPr/>
            </p:nvSpPr>
            <p:spPr>
              <a:xfrm rot="21286354">
                <a:off x="4418417" y="1356553"/>
                <a:ext cx="141690" cy="344432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3315F6B1-A6F2-46E5-97A1-BD9E4D09185A}"/>
                  </a:ext>
                </a:extLst>
              </p:cNvPr>
              <p:cNvSpPr/>
              <p:nvPr/>
            </p:nvSpPr>
            <p:spPr>
              <a:xfrm rot="21286354">
                <a:off x="4492983" y="1458022"/>
                <a:ext cx="39417" cy="4842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C84FDF78-6E2A-420C-BBFD-5FBD564071AF}"/>
                  </a:ext>
                </a:extLst>
              </p:cNvPr>
              <p:cNvSpPr/>
              <p:nvPr/>
            </p:nvSpPr>
            <p:spPr>
              <a:xfrm rot="21286354">
                <a:off x="4437880" y="1460301"/>
                <a:ext cx="39417" cy="4842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93AE4B16-3125-4E10-AC6A-C2404563812C}"/>
                  </a:ext>
                </a:extLst>
              </p:cNvPr>
              <p:cNvSpPr/>
              <p:nvPr/>
            </p:nvSpPr>
            <p:spPr>
              <a:xfrm rot="21286354">
                <a:off x="4460706" y="1492385"/>
                <a:ext cx="53886" cy="83728"/>
              </a:xfrm>
              <a:prstGeom prst="ellipse">
                <a:avLst/>
              </a:prstGeom>
              <a:solidFill>
                <a:srgbClr val="F9A539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5C570D17-79A1-4F9B-B322-944210FD5E8E}"/>
                  </a:ext>
                </a:extLst>
              </p:cNvPr>
              <p:cNvSpPr/>
              <p:nvPr/>
            </p:nvSpPr>
            <p:spPr>
              <a:xfrm rot="21286354">
                <a:off x="4501927" y="1472024"/>
                <a:ext cx="20595" cy="2530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8" name="Arc 327">
                <a:extLst>
                  <a:ext uri="{FF2B5EF4-FFF2-40B4-BE49-F238E27FC236}">
                    <a16:creationId xmlns:a16="http://schemas.microsoft.com/office/drawing/2014/main" id="{E199E672-3C42-4187-A7E4-3BA7E9769CF3}"/>
                  </a:ext>
                </a:extLst>
              </p:cNvPr>
              <p:cNvSpPr/>
              <p:nvPr/>
            </p:nvSpPr>
            <p:spPr>
              <a:xfrm rot="10130386">
                <a:off x="4430176" y="1539852"/>
                <a:ext cx="144230" cy="38575"/>
              </a:xfrm>
              <a:prstGeom prst="arc">
                <a:avLst>
                  <a:gd name="adj1" fmla="val 11586261"/>
                  <a:gd name="adj2" fmla="val 0"/>
                </a:avLst>
              </a:prstGeom>
              <a:ln w="31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E5C92C1B-345E-4C00-BB70-4E2C629EA413}"/>
                  </a:ext>
                </a:extLst>
              </p:cNvPr>
              <p:cNvGrpSpPr/>
              <p:nvPr/>
            </p:nvGrpSpPr>
            <p:grpSpPr>
              <a:xfrm rot="20930386">
                <a:off x="4425273" y="1287018"/>
                <a:ext cx="95165" cy="95952"/>
                <a:chOff x="2304792" y="738477"/>
                <a:chExt cx="330281" cy="271073"/>
              </a:xfrm>
            </p:grpSpPr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410B3751-45AA-49FE-9CAF-EE4FF85AFA70}"/>
                    </a:ext>
                  </a:extLst>
                </p:cNvPr>
                <p:cNvGrpSpPr/>
                <p:nvPr/>
              </p:nvGrpSpPr>
              <p:grpSpPr>
                <a:xfrm>
                  <a:off x="2304792" y="738477"/>
                  <a:ext cx="153003" cy="245365"/>
                  <a:chOff x="2270628" y="706658"/>
                  <a:chExt cx="153003" cy="283440"/>
                </a:xfrm>
              </p:grpSpPr>
              <p:sp>
                <p:nvSpPr>
                  <p:cNvPr id="345" name="Isosceles Triangle 344">
                    <a:extLst>
                      <a:ext uri="{FF2B5EF4-FFF2-40B4-BE49-F238E27FC236}">
                        <a16:creationId xmlns:a16="http://schemas.microsoft.com/office/drawing/2014/main" id="{1BFE2226-5781-49CD-AC26-FF3BD14C5866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270628" y="7281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6" name="Isosceles Triangle 345">
                    <a:extLst>
                      <a:ext uri="{FF2B5EF4-FFF2-40B4-BE49-F238E27FC236}">
                        <a16:creationId xmlns:a16="http://schemas.microsoft.com/office/drawing/2014/main" id="{DF616F9A-3616-45D4-AEFB-3EA686FE70F7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341161" y="7066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7" name="Isosceles Triangle 346">
                    <a:extLst>
                      <a:ext uri="{FF2B5EF4-FFF2-40B4-BE49-F238E27FC236}">
                        <a16:creationId xmlns:a16="http://schemas.microsoft.com/office/drawing/2014/main" id="{9C7C974A-8521-44F1-956A-74B733017995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305934" y="752794"/>
                    <a:ext cx="82470" cy="19342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05C5045-474D-4E16-AC8C-D2784BC6B612}"/>
                    </a:ext>
                  </a:extLst>
                </p:cNvPr>
                <p:cNvGrpSpPr/>
                <p:nvPr/>
              </p:nvGrpSpPr>
              <p:grpSpPr>
                <a:xfrm rot="1323665">
                  <a:off x="2387523" y="750426"/>
                  <a:ext cx="153003" cy="224661"/>
                  <a:chOff x="2423028" y="838265"/>
                  <a:chExt cx="153003" cy="304233"/>
                </a:xfrm>
              </p:grpSpPr>
              <p:sp>
                <p:nvSpPr>
                  <p:cNvPr id="342" name="Isosceles Triangle 341">
                    <a:extLst>
                      <a:ext uri="{FF2B5EF4-FFF2-40B4-BE49-F238E27FC236}">
                        <a16:creationId xmlns:a16="http://schemas.microsoft.com/office/drawing/2014/main" id="{A7DCD881-7A19-47FC-8B25-B340DD89E45C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3" name="Isosceles Triangle 342">
                    <a:extLst>
                      <a:ext uri="{FF2B5EF4-FFF2-40B4-BE49-F238E27FC236}">
                        <a16:creationId xmlns:a16="http://schemas.microsoft.com/office/drawing/2014/main" id="{30CEBE84-789A-424C-9EF4-0F49FA881866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4" name="Isosceles Triangle 343">
                    <a:extLst>
                      <a:ext uri="{FF2B5EF4-FFF2-40B4-BE49-F238E27FC236}">
                        <a16:creationId xmlns:a16="http://schemas.microsoft.com/office/drawing/2014/main" id="{2E83D8AE-FD28-4C7E-8006-E05ABC76BA3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5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7BB855DA-AFBB-463E-A05D-57905106D5C2}"/>
                    </a:ext>
                  </a:extLst>
                </p:cNvPr>
                <p:cNvGrpSpPr/>
                <p:nvPr/>
              </p:nvGrpSpPr>
              <p:grpSpPr>
                <a:xfrm rot="2599983">
                  <a:off x="2482070" y="767220"/>
                  <a:ext cx="153003" cy="224660"/>
                  <a:chOff x="2423028" y="838266"/>
                  <a:chExt cx="153003" cy="304232"/>
                </a:xfrm>
              </p:grpSpPr>
              <p:sp>
                <p:nvSpPr>
                  <p:cNvPr id="339" name="Isosceles Triangle 338">
                    <a:extLst>
                      <a:ext uri="{FF2B5EF4-FFF2-40B4-BE49-F238E27FC236}">
                        <a16:creationId xmlns:a16="http://schemas.microsoft.com/office/drawing/2014/main" id="{D93DBB53-41A4-42A4-AC66-C1693AF5C65B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0" name="Isosceles Triangle 339">
                    <a:extLst>
                      <a:ext uri="{FF2B5EF4-FFF2-40B4-BE49-F238E27FC236}">
                        <a16:creationId xmlns:a16="http://schemas.microsoft.com/office/drawing/2014/main" id="{0F0A3048-B5B6-4942-8A77-619353FEE768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41" name="Isosceles Triangle 340">
                    <a:extLst>
                      <a:ext uri="{FF2B5EF4-FFF2-40B4-BE49-F238E27FC236}">
                        <a16:creationId xmlns:a16="http://schemas.microsoft.com/office/drawing/2014/main" id="{17404313-5AAD-47DA-AE9F-F6F84A545EBD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6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31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sp>
              <p:nvSpPr>
                <p:cNvPr id="338" name="Cloud 337">
                  <a:extLst>
                    <a:ext uri="{FF2B5EF4-FFF2-40B4-BE49-F238E27FC236}">
                      <a16:creationId xmlns:a16="http://schemas.microsoft.com/office/drawing/2014/main" id="{1DCD6E3B-3DA8-48D1-8125-EADBF59C9A3F}"/>
                    </a:ext>
                  </a:extLst>
                </p:cNvPr>
                <p:cNvSpPr/>
                <p:nvPr/>
              </p:nvSpPr>
              <p:spPr>
                <a:xfrm rot="332767">
                  <a:off x="2350743" y="883130"/>
                  <a:ext cx="223974" cy="126420"/>
                </a:xfrm>
                <a:prstGeom prst="cloud">
                  <a:avLst/>
                </a:prstGeom>
                <a:solidFill>
                  <a:srgbClr val="000000"/>
                </a:solidFill>
                <a:ln w="31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735EFAE6-D145-4742-8ED0-21B6784E1839}"/>
                  </a:ext>
                </a:extLst>
              </p:cNvPr>
              <p:cNvSpPr/>
              <p:nvPr/>
            </p:nvSpPr>
            <p:spPr>
              <a:xfrm rot="21286354">
                <a:off x="4447043" y="1473503"/>
                <a:ext cx="20595" cy="2530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F1212B1B-11D2-4876-AE7F-A76E65818544}"/>
                  </a:ext>
                </a:extLst>
              </p:cNvPr>
              <p:cNvGrpSpPr/>
              <p:nvPr/>
            </p:nvGrpSpPr>
            <p:grpSpPr>
              <a:xfrm rot="21388711">
                <a:off x="4434036" y="1431341"/>
                <a:ext cx="96194" cy="17167"/>
                <a:chOff x="2083339" y="1534549"/>
                <a:chExt cx="307960" cy="45720"/>
              </a:xfrm>
            </p:grpSpPr>
            <p:sp>
              <p:nvSpPr>
                <p:cNvPr id="332" name="Cloud 331">
                  <a:extLst>
                    <a:ext uri="{FF2B5EF4-FFF2-40B4-BE49-F238E27FC236}">
                      <a16:creationId xmlns:a16="http://schemas.microsoft.com/office/drawing/2014/main" id="{DABE8AF2-5831-4149-83FE-20E046515F05}"/>
                    </a:ext>
                  </a:extLst>
                </p:cNvPr>
                <p:cNvSpPr/>
                <p:nvPr/>
              </p:nvSpPr>
              <p:spPr>
                <a:xfrm rot="11130068">
                  <a:off x="2083339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 w="31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33" name="Cloud 332">
                  <a:extLst>
                    <a:ext uri="{FF2B5EF4-FFF2-40B4-BE49-F238E27FC236}">
                      <a16:creationId xmlns:a16="http://schemas.microsoft.com/office/drawing/2014/main" id="{1DED6F01-E6D1-45A1-B385-BA34D73072F8}"/>
                    </a:ext>
                  </a:extLst>
                </p:cNvPr>
                <p:cNvSpPr/>
                <p:nvPr/>
              </p:nvSpPr>
              <p:spPr>
                <a:xfrm rot="11130068">
                  <a:off x="2171415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 w="31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34" name="Cloud 333">
                  <a:extLst>
                    <a:ext uri="{FF2B5EF4-FFF2-40B4-BE49-F238E27FC236}">
                      <a16:creationId xmlns:a16="http://schemas.microsoft.com/office/drawing/2014/main" id="{9A3F0B89-6268-4140-AC0E-21E6A8B67653}"/>
                    </a:ext>
                  </a:extLst>
                </p:cNvPr>
                <p:cNvSpPr/>
                <p:nvPr/>
              </p:nvSpPr>
              <p:spPr>
                <a:xfrm rot="11130068">
                  <a:off x="2242724" y="1534549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 w="31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64" name="Google Shape;1018;p32">
                <a:extLst>
                  <a:ext uri="{FF2B5EF4-FFF2-40B4-BE49-F238E27FC236}">
                    <a16:creationId xmlns:a16="http://schemas.microsoft.com/office/drawing/2014/main" id="{FD63FB06-A0D9-42CB-87FD-612FB620955F}"/>
                  </a:ext>
                </a:extLst>
              </p:cNvPr>
              <p:cNvSpPr/>
              <p:nvPr/>
            </p:nvSpPr>
            <p:spPr>
              <a:xfrm>
                <a:off x="4539594" y="1531847"/>
                <a:ext cx="180802" cy="170055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5" name="Google Shape;1019;p32">
                <a:extLst>
                  <a:ext uri="{FF2B5EF4-FFF2-40B4-BE49-F238E27FC236}">
                    <a16:creationId xmlns:a16="http://schemas.microsoft.com/office/drawing/2014/main" id="{75EA40B4-D6B7-4576-B8DF-A83A9127449A}"/>
                  </a:ext>
                </a:extLst>
              </p:cNvPr>
              <p:cNvSpPr/>
              <p:nvPr/>
            </p:nvSpPr>
            <p:spPr>
              <a:xfrm>
                <a:off x="4383750" y="1628638"/>
                <a:ext cx="232931" cy="150230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6" name="Google Shape;1020;p32">
                <a:extLst>
                  <a:ext uri="{FF2B5EF4-FFF2-40B4-BE49-F238E27FC236}">
                    <a16:creationId xmlns:a16="http://schemas.microsoft.com/office/drawing/2014/main" id="{F2F0DA9D-E0AD-4FBC-A02D-C166973FEF75}"/>
                  </a:ext>
                </a:extLst>
              </p:cNvPr>
              <p:cNvSpPr/>
              <p:nvPr/>
            </p:nvSpPr>
            <p:spPr>
              <a:xfrm>
                <a:off x="4440158" y="1619209"/>
                <a:ext cx="120290" cy="46515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7" name="Google Shape;1021;p32">
                <a:extLst>
                  <a:ext uri="{FF2B5EF4-FFF2-40B4-BE49-F238E27FC236}">
                    <a16:creationId xmlns:a16="http://schemas.microsoft.com/office/drawing/2014/main" id="{3472D028-8298-4FA8-9473-AAEAB44A49C3}"/>
                  </a:ext>
                </a:extLst>
              </p:cNvPr>
              <p:cNvSpPr/>
              <p:nvPr/>
            </p:nvSpPr>
            <p:spPr>
              <a:xfrm>
                <a:off x="4443386" y="1723976"/>
                <a:ext cx="6744" cy="56674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8" name="Google Shape;1022;p32">
                <a:extLst>
                  <a:ext uri="{FF2B5EF4-FFF2-40B4-BE49-F238E27FC236}">
                    <a16:creationId xmlns:a16="http://schemas.microsoft.com/office/drawing/2014/main" id="{09DF0DF3-EBD2-4FD4-9045-21EFF11882B1}"/>
                  </a:ext>
                </a:extLst>
              </p:cNvPr>
              <p:cNvSpPr/>
              <p:nvPr/>
            </p:nvSpPr>
            <p:spPr>
              <a:xfrm>
                <a:off x="4645578" y="1471047"/>
                <a:ext cx="67119" cy="67762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FDF1B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9" name="Google Shape;1023;p32">
                <a:extLst>
                  <a:ext uri="{FF2B5EF4-FFF2-40B4-BE49-F238E27FC236}">
                    <a16:creationId xmlns:a16="http://schemas.microsoft.com/office/drawing/2014/main" id="{F7B9AD50-EA15-4A7D-BD3C-4B6727D31AB3}"/>
                  </a:ext>
                </a:extLst>
              </p:cNvPr>
              <p:cNvSpPr/>
              <p:nvPr/>
            </p:nvSpPr>
            <p:spPr>
              <a:xfrm>
                <a:off x="4655841" y="1526078"/>
                <a:ext cx="56992" cy="19779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0" name="Google Shape;1038;p32">
                <a:extLst>
                  <a:ext uri="{FF2B5EF4-FFF2-40B4-BE49-F238E27FC236}">
                    <a16:creationId xmlns:a16="http://schemas.microsoft.com/office/drawing/2014/main" id="{B7C03D85-C1A4-4EDF-AB5C-96AF55CCB0BA}"/>
                  </a:ext>
                </a:extLst>
              </p:cNvPr>
              <p:cNvSpPr/>
              <p:nvPr/>
            </p:nvSpPr>
            <p:spPr>
              <a:xfrm>
                <a:off x="4431502" y="1678878"/>
                <a:ext cx="5404" cy="1663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1" name="Google Shape;1039;p32">
                <a:extLst>
                  <a:ext uri="{FF2B5EF4-FFF2-40B4-BE49-F238E27FC236}">
                    <a16:creationId xmlns:a16="http://schemas.microsoft.com/office/drawing/2014/main" id="{5A91CFAE-DC63-42DD-AC72-9CFA01ABA0AB}"/>
                  </a:ext>
                </a:extLst>
              </p:cNvPr>
              <p:cNvSpPr/>
              <p:nvPr/>
            </p:nvSpPr>
            <p:spPr>
              <a:xfrm>
                <a:off x="4458889" y="1672288"/>
                <a:ext cx="5404" cy="1604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2" name="Google Shape;1040;p32">
                <a:extLst>
                  <a:ext uri="{FF2B5EF4-FFF2-40B4-BE49-F238E27FC236}">
                    <a16:creationId xmlns:a16="http://schemas.microsoft.com/office/drawing/2014/main" id="{1F4D9B16-FA0C-4245-96D8-9553377AE07F}"/>
                  </a:ext>
                </a:extLst>
              </p:cNvPr>
              <p:cNvSpPr/>
              <p:nvPr/>
            </p:nvSpPr>
            <p:spPr>
              <a:xfrm>
                <a:off x="4396066" y="1760068"/>
                <a:ext cx="5404" cy="1604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3" name="Google Shape;1041;p32">
                <a:extLst>
                  <a:ext uri="{FF2B5EF4-FFF2-40B4-BE49-F238E27FC236}">
                    <a16:creationId xmlns:a16="http://schemas.microsoft.com/office/drawing/2014/main" id="{B624249E-3472-4212-8AD4-FA08E350C4DC}"/>
                  </a:ext>
                </a:extLst>
              </p:cNvPr>
              <p:cNvSpPr/>
              <p:nvPr/>
            </p:nvSpPr>
            <p:spPr>
              <a:xfrm>
                <a:off x="4441982" y="1654732"/>
                <a:ext cx="5404" cy="1604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4" name="Google Shape;1042;p32">
                <a:extLst>
                  <a:ext uri="{FF2B5EF4-FFF2-40B4-BE49-F238E27FC236}">
                    <a16:creationId xmlns:a16="http://schemas.microsoft.com/office/drawing/2014/main" id="{000057D5-E837-41CD-9762-CEF27871B227}"/>
                  </a:ext>
                </a:extLst>
              </p:cNvPr>
              <p:cNvSpPr/>
              <p:nvPr/>
            </p:nvSpPr>
            <p:spPr>
              <a:xfrm>
                <a:off x="4439444" y="1709669"/>
                <a:ext cx="5240" cy="15613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5" name="Google Shape;1043;p32">
                <a:extLst>
                  <a:ext uri="{FF2B5EF4-FFF2-40B4-BE49-F238E27FC236}">
                    <a16:creationId xmlns:a16="http://schemas.microsoft.com/office/drawing/2014/main" id="{B0A95118-AC2D-4BE6-B5D4-636D69B1F278}"/>
                  </a:ext>
                </a:extLst>
              </p:cNvPr>
              <p:cNvSpPr/>
              <p:nvPr/>
            </p:nvSpPr>
            <p:spPr>
              <a:xfrm>
                <a:off x="4409570" y="1699945"/>
                <a:ext cx="5350" cy="15559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6" name="Google Shape;1044;p32">
                <a:extLst>
                  <a:ext uri="{FF2B5EF4-FFF2-40B4-BE49-F238E27FC236}">
                    <a16:creationId xmlns:a16="http://schemas.microsoft.com/office/drawing/2014/main" id="{74808A6E-034C-4D9C-81F6-D0A5D026879D}"/>
                  </a:ext>
                </a:extLst>
              </p:cNvPr>
              <p:cNvSpPr/>
              <p:nvPr/>
            </p:nvSpPr>
            <p:spPr>
              <a:xfrm>
                <a:off x="4422968" y="1723011"/>
                <a:ext cx="5240" cy="15397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7" name="Google Shape;1045;p32">
                <a:extLst>
                  <a:ext uri="{FF2B5EF4-FFF2-40B4-BE49-F238E27FC236}">
                    <a16:creationId xmlns:a16="http://schemas.microsoft.com/office/drawing/2014/main" id="{D4DD532F-E2BF-49CE-ADFD-D8A9C1F25AAF}"/>
                  </a:ext>
                </a:extLst>
              </p:cNvPr>
              <p:cNvSpPr/>
              <p:nvPr/>
            </p:nvSpPr>
            <p:spPr>
              <a:xfrm>
                <a:off x="4395958" y="1733328"/>
                <a:ext cx="5404" cy="1712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8" name="Google Shape;1046;p32">
                <a:extLst>
                  <a:ext uri="{FF2B5EF4-FFF2-40B4-BE49-F238E27FC236}">
                    <a16:creationId xmlns:a16="http://schemas.microsoft.com/office/drawing/2014/main" id="{8AFF2830-AE9F-4966-94CC-A41C1C390FD4}"/>
                  </a:ext>
                </a:extLst>
              </p:cNvPr>
              <p:cNvSpPr/>
              <p:nvPr/>
            </p:nvSpPr>
            <p:spPr>
              <a:xfrm>
                <a:off x="4413298" y="1752018"/>
                <a:ext cx="5296" cy="1388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9" name="Google Shape;1047;p32">
                <a:extLst>
                  <a:ext uri="{FF2B5EF4-FFF2-40B4-BE49-F238E27FC236}">
                    <a16:creationId xmlns:a16="http://schemas.microsoft.com/office/drawing/2014/main" id="{CFE4B42D-4272-4721-845D-9E4AA2B6D6D8}"/>
                  </a:ext>
                </a:extLst>
              </p:cNvPr>
              <p:cNvSpPr/>
              <p:nvPr/>
            </p:nvSpPr>
            <p:spPr>
              <a:xfrm>
                <a:off x="4606740" y="1637068"/>
                <a:ext cx="5296" cy="1296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0" name="Google Shape;1048;p32">
                <a:extLst>
                  <a:ext uri="{FF2B5EF4-FFF2-40B4-BE49-F238E27FC236}">
                    <a16:creationId xmlns:a16="http://schemas.microsoft.com/office/drawing/2014/main" id="{C4E0983D-D25B-4E68-9E82-E6C626B4E2B7}"/>
                  </a:ext>
                </a:extLst>
              </p:cNvPr>
              <p:cNvSpPr/>
              <p:nvPr/>
            </p:nvSpPr>
            <p:spPr>
              <a:xfrm>
                <a:off x="4673992" y="1557066"/>
                <a:ext cx="5296" cy="14317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1" name="Google Shape;1049;p32">
                <a:extLst>
                  <a:ext uri="{FF2B5EF4-FFF2-40B4-BE49-F238E27FC236}">
                    <a16:creationId xmlns:a16="http://schemas.microsoft.com/office/drawing/2014/main" id="{9CAC2515-815D-40D7-9122-A2F271B5070B}"/>
                  </a:ext>
                </a:extLst>
              </p:cNvPr>
              <p:cNvSpPr/>
              <p:nvPr/>
            </p:nvSpPr>
            <p:spPr>
              <a:xfrm>
                <a:off x="4693601" y="1568032"/>
                <a:ext cx="5242" cy="1539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2" name="Google Shape;1050;p32">
                <a:extLst>
                  <a:ext uri="{FF2B5EF4-FFF2-40B4-BE49-F238E27FC236}">
                    <a16:creationId xmlns:a16="http://schemas.microsoft.com/office/drawing/2014/main" id="{FA8D9712-CF71-4828-906C-88639656CCC9}"/>
                  </a:ext>
                </a:extLst>
              </p:cNvPr>
              <p:cNvSpPr/>
              <p:nvPr/>
            </p:nvSpPr>
            <p:spPr>
              <a:xfrm>
                <a:off x="4675722" y="1587641"/>
                <a:ext cx="5348" cy="13776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3" name="Google Shape;1051;p32">
                <a:extLst>
                  <a:ext uri="{FF2B5EF4-FFF2-40B4-BE49-F238E27FC236}">
                    <a16:creationId xmlns:a16="http://schemas.microsoft.com/office/drawing/2014/main" id="{4781AB7F-0ED4-45B6-B79F-B73AEC226540}"/>
                  </a:ext>
                </a:extLst>
              </p:cNvPr>
              <p:cNvSpPr/>
              <p:nvPr/>
            </p:nvSpPr>
            <p:spPr>
              <a:xfrm>
                <a:off x="4690630" y="1604979"/>
                <a:ext cx="5404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4" name="Google Shape;1052;p32">
                <a:extLst>
                  <a:ext uri="{FF2B5EF4-FFF2-40B4-BE49-F238E27FC236}">
                    <a16:creationId xmlns:a16="http://schemas.microsoft.com/office/drawing/2014/main" id="{51681D98-2551-4E8F-9CC5-6887FC87C981}"/>
                  </a:ext>
                </a:extLst>
              </p:cNvPr>
              <p:cNvSpPr/>
              <p:nvPr/>
            </p:nvSpPr>
            <p:spPr>
              <a:xfrm>
                <a:off x="4657355" y="1609788"/>
                <a:ext cx="5458" cy="1388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5" name="Google Shape;1053;p32">
                <a:extLst>
                  <a:ext uri="{FF2B5EF4-FFF2-40B4-BE49-F238E27FC236}">
                    <a16:creationId xmlns:a16="http://schemas.microsoft.com/office/drawing/2014/main" id="{E2958B4F-1A21-45BD-B34E-5CBCF14CE2DA}"/>
                  </a:ext>
                </a:extLst>
              </p:cNvPr>
              <p:cNvSpPr/>
              <p:nvPr/>
            </p:nvSpPr>
            <p:spPr>
              <a:xfrm>
                <a:off x="4675830" y="1628479"/>
                <a:ext cx="5404" cy="1323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6" name="Google Shape;1054;p32">
                <a:extLst>
                  <a:ext uri="{FF2B5EF4-FFF2-40B4-BE49-F238E27FC236}">
                    <a16:creationId xmlns:a16="http://schemas.microsoft.com/office/drawing/2014/main" id="{C009EFB5-28FC-49AC-B230-990106978352}"/>
                  </a:ext>
                </a:extLst>
              </p:cNvPr>
              <p:cNvSpPr/>
              <p:nvPr/>
            </p:nvSpPr>
            <p:spPr>
              <a:xfrm>
                <a:off x="4662973" y="1652138"/>
                <a:ext cx="5404" cy="1323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7" name="Google Shape;1055;p32">
                <a:extLst>
                  <a:ext uri="{FF2B5EF4-FFF2-40B4-BE49-F238E27FC236}">
                    <a16:creationId xmlns:a16="http://schemas.microsoft.com/office/drawing/2014/main" id="{A223A3EB-998E-48A0-9999-9FDEC278A91B}"/>
                  </a:ext>
                </a:extLst>
              </p:cNvPr>
              <p:cNvSpPr/>
              <p:nvPr/>
            </p:nvSpPr>
            <p:spPr>
              <a:xfrm>
                <a:off x="4649415" y="163333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8" name="Google Shape;1056;p32">
                <a:extLst>
                  <a:ext uri="{FF2B5EF4-FFF2-40B4-BE49-F238E27FC236}">
                    <a16:creationId xmlns:a16="http://schemas.microsoft.com/office/drawing/2014/main" id="{8EB43E89-84AF-4A61-BCE0-D79D51C8B221}"/>
                  </a:ext>
                </a:extLst>
              </p:cNvPr>
              <p:cNvSpPr/>
              <p:nvPr/>
            </p:nvSpPr>
            <p:spPr>
              <a:xfrm>
                <a:off x="4621755" y="165564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9" name="Google Shape;1057;p32">
                <a:extLst>
                  <a:ext uri="{FF2B5EF4-FFF2-40B4-BE49-F238E27FC236}">
                    <a16:creationId xmlns:a16="http://schemas.microsoft.com/office/drawing/2014/main" id="{0BEDA917-D5D4-49FF-8505-989749273B5A}"/>
                  </a:ext>
                </a:extLst>
              </p:cNvPr>
              <p:cNvSpPr/>
              <p:nvPr/>
            </p:nvSpPr>
            <p:spPr>
              <a:xfrm>
                <a:off x="4606901" y="167590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0" name="Google Shape;1058;p32">
                <a:extLst>
                  <a:ext uri="{FF2B5EF4-FFF2-40B4-BE49-F238E27FC236}">
                    <a16:creationId xmlns:a16="http://schemas.microsoft.com/office/drawing/2014/main" id="{F19ECA09-CE06-4E64-9095-8A3CE74855C9}"/>
                  </a:ext>
                </a:extLst>
              </p:cNvPr>
              <p:cNvSpPr/>
              <p:nvPr/>
            </p:nvSpPr>
            <p:spPr>
              <a:xfrm>
                <a:off x="4594044" y="1696812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1" name="Google Shape;1059;p32">
                <a:extLst>
                  <a:ext uri="{FF2B5EF4-FFF2-40B4-BE49-F238E27FC236}">
                    <a16:creationId xmlns:a16="http://schemas.microsoft.com/office/drawing/2014/main" id="{10B75AE7-1136-4800-8054-B689E9DCFB6F}"/>
                  </a:ext>
                </a:extLst>
              </p:cNvPr>
              <p:cNvSpPr/>
              <p:nvPr/>
            </p:nvSpPr>
            <p:spPr>
              <a:xfrm>
                <a:off x="4579190" y="167725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2" name="Google Shape;1060;p32">
                <a:extLst>
                  <a:ext uri="{FF2B5EF4-FFF2-40B4-BE49-F238E27FC236}">
                    <a16:creationId xmlns:a16="http://schemas.microsoft.com/office/drawing/2014/main" id="{51AAF8BB-B27E-4F14-8268-AEF6AF327B55}"/>
                  </a:ext>
                </a:extLst>
              </p:cNvPr>
              <p:cNvSpPr/>
              <p:nvPr/>
            </p:nvSpPr>
            <p:spPr>
              <a:xfrm>
                <a:off x="4591344" y="1658350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3" name="Google Shape;1061;p32">
                <a:extLst>
                  <a:ext uri="{FF2B5EF4-FFF2-40B4-BE49-F238E27FC236}">
                    <a16:creationId xmlns:a16="http://schemas.microsoft.com/office/drawing/2014/main" id="{918F887E-F2DC-43C0-A429-46E63B4A952B}"/>
                  </a:ext>
                </a:extLst>
              </p:cNvPr>
              <p:cNvSpPr/>
              <p:nvPr/>
            </p:nvSpPr>
            <p:spPr>
              <a:xfrm>
                <a:off x="4565684" y="1658350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4" name="Google Shape;1062;p32">
                <a:extLst>
                  <a:ext uri="{FF2B5EF4-FFF2-40B4-BE49-F238E27FC236}">
                    <a16:creationId xmlns:a16="http://schemas.microsoft.com/office/drawing/2014/main" id="{9F4D20D4-86F8-4A5F-82C2-8E3EFC9B48AD}"/>
                  </a:ext>
                </a:extLst>
              </p:cNvPr>
              <p:cNvSpPr/>
              <p:nvPr/>
            </p:nvSpPr>
            <p:spPr>
              <a:xfrm>
                <a:off x="4579190" y="1638094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5" name="Google Shape;1063;p32">
                <a:extLst>
                  <a:ext uri="{FF2B5EF4-FFF2-40B4-BE49-F238E27FC236}">
                    <a16:creationId xmlns:a16="http://schemas.microsoft.com/office/drawing/2014/main" id="{4D1F41F1-EC79-48BC-85DC-C8075CBBCF9C}"/>
                  </a:ext>
                </a:extLst>
              </p:cNvPr>
              <p:cNvSpPr/>
              <p:nvPr/>
            </p:nvSpPr>
            <p:spPr>
              <a:xfrm>
                <a:off x="4505616" y="1669155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6" name="Google Shape;1064;p32">
                <a:extLst>
                  <a:ext uri="{FF2B5EF4-FFF2-40B4-BE49-F238E27FC236}">
                    <a16:creationId xmlns:a16="http://schemas.microsoft.com/office/drawing/2014/main" id="{B7D1AF7C-65FB-40BB-9B11-64C44DEE5091}"/>
                  </a:ext>
                </a:extLst>
              </p:cNvPr>
              <p:cNvSpPr/>
              <p:nvPr/>
            </p:nvSpPr>
            <p:spPr>
              <a:xfrm>
                <a:off x="4542728" y="1663753"/>
                <a:ext cx="5402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7" name="Google Shape;1065;p32">
                <a:extLst>
                  <a:ext uri="{FF2B5EF4-FFF2-40B4-BE49-F238E27FC236}">
                    <a16:creationId xmlns:a16="http://schemas.microsoft.com/office/drawing/2014/main" id="{5F350CAD-CB54-4A35-BA55-BB82F924FFD8}"/>
                  </a:ext>
                </a:extLst>
              </p:cNvPr>
              <p:cNvSpPr/>
              <p:nvPr/>
            </p:nvSpPr>
            <p:spPr>
              <a:xfrm>
                <a:off x="4579190" y="1754233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8" name="Google Shape;1066;p32">
                <a:extLst>
                  <a:ext uri="{FF2B5EF4-FFF2-40B4-BE49-F238E27FC236}">
                    <a16:creationId xmlns:a16="http://schemas.microsoft.com/office/drawing/2014/main" id="{AB3236DA-3396-4B62-B0CE-90C17F9DA7A5}"/>
                  </a:ext>
                </a:extLst>
              </p:cNvPr>
              <p:cNvSpPr/>
              <p:nvPr/>
            </p:nvSpPr>
            <p:spPr>
              <a:xfrm>
                <a:off x="4591344" y="173532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9" name="Google Shape;1067;p32">
                <a:extLst>
                  <a:ext uri="{FF2B5EF4-FFF2-40B4-BE49-F238E27FC236}">
                    <a16:creationId xmlns:a16="http://schemas.microsoft.com/office/drawing/2014/main" id="{78A1FD6B-731F-4F1E-B525-B68B5203E65F}"/>
                  </a:ext>
                </a:extLst>
              </p:cNvPr>
              <p:cNvSpPr/>
              <p:nvPr/>
            </p:nvSpPr>
            <p:spPr>
              <a:xfrm>
                <a:off x="4604199" y="1717771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0" name="Google Shape;1068;p32">
                <a:extLst>
                  <a:ext uri="{FF2B5EF4-FFF2-40B4-BE49-F238E27FC236}">
                    <a16:creationId xmlns:a16="http://schemas.microsoft.com/office/drawing/2014/main" id="{643F4F9C-7B2F-4E64-831B-BAB86AF19AE4}"/>
                  </a:ext>
                </a:extLst>
              </p:cNvPr>
              <p:cNvSpPr/>
              <p:nvPr/>
            </p:nvSpPr>
            <p:spPr>
              <a:xfrm>
                <a:off x="4601499" y="1758934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1" name="Google Shape;1069;p32">
                <a:extLst>
                  <a:ext uri="{FF2B5EF4-FFF2-40B4-BE49-F238E27FC236}">
                    <a16:creationId xmlns:a16="http://schemas.microsoft.com/office/drawing/2014/main" id="{8C8207D8-A433-42C5-BFBF-A378BC1B6B07}"/>
                  </a:ext>
                </a:extLst>
              </p:cNvPr>
              <p:cNvSpPr/>
              <p:nvPr/>
            </p:nvSpPr>
            <p:spPr>
              <a:xfrm>
                <a:off x="4581890" y="1715718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2" name="Google Shape;1070;p32">
                <a:extLst>
                  <a:ext uri="{FF2B5EF4-FFF2-40B4-BE49-F238E27FC236}">
                    <a16:creationId xmlns:a16="http://schemas.microsoft.com/office/drawing/2014/main" id="{0377316E-0E7C-485F-8890-927D0D0C1274}"/>
                  </a:ext>
                </a:extLst>
              </p:cNvPr>
              <p:cNvSpPr/>
              <p:nvPr/>
            </p:nvSpPr>
            <p:spPr>
              <a:xfrm>
                <a:off x="4522470" y="1760985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3" name="Google Shape;1071;p32">
                <a:extLst>
                  <a:ext uri="{FF2B5EF4-FFF2-40B4-BE49-F238E27FC236}">
                    <a16:creationId xmlns:a16="http://schemas.microsoft.com/office/drawing/2014/main" id="{D3B68C66-8076-476D-86BC-1A6F755DAAD2}"/>
                  </a:ext>
                </a:extLst>
              </p:cNvPr>
              <p:cNvSpPr/>
              <p:nvPr/>
            </p:nvSpPr>
            <p:spPr>
              <a:xfrm>
                <a:off x="4550830" y="1758934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4" name="Google Shape;1072;p32">
                <a:extLst>
                  <a:ext uri="{FF2B5EF4-FFF2-40B4-BE49-F238E27FC236}">
                    <a16:creationId xmlns:a16="http://schemas.microsoft.com/office/drawing/2014/main" id="{7AEBCC75-761E-4BA0-A8B6-E256C39A08CF}"/>
                  </a:ext>
                </a:extLst>
              </p:cNvPr>
              <p:cNvSpPr/>
              <p:nvPr/>
            </p:nvSpPr>
            <p:spPr>
              <a:xfrm>
                <a:off x="4487357" y="1690060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5" name="Google Shape;1073;p32">
                <a:extLst>
                  <a:ext uri="{FF2B5EF4-FFF2-40B4-BE49-F238E27FC236}">
                    <a16:creationId xmlns:a16="http://schemas.microsoft.com/office/drawing/2014/main" id="{594D36A4-9C09-4679-9D40-E388C3CB8EAB}"/>
                  </a:ext>
                </a:extLst>
              </p:cNvPr>
              <p:cNvSpPr/>
              <p:nvPr/>
            </p:nvSpPr>
            <p:spPr>
              <a:xfrm>
                <a:off x="4475203" y="1679959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6" name="Google Shape;1074;p32">
                <a:extLst>
                  <a:ext uri="{FF2B5EF4-FFF2-40B4-BE49-F238E27FC236}">
                    <a16:creationId xmlns:a16="http://schemas.microsoft.com/office/drawing/2014/main" id="{DE585097-09BE-48EA-B8F4-340488CF1F16}"/>
                  </a:ext>
                </a:extLst>
              </p:cNvPr>
              <p:cNvSpPr/>
              <p:nvPr/>
            </p:nvSpPr>
            <p:spPr>
              <a:xfrm>
                <a:off x="4461699" y="1698162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7" name="Google Shape;1075;p32">
                <a:extLst>
                  <a:ext uri="{FF2B5EF4-FFF2-40B4-BE49-F238E27FC236}">
                    <a16:creationId xmlns:a16="http://schemas.microsoft.com/office/drawing/2014/main" id="{18624EFD-2FC8-4B92-8794-7F6813263540}"/>
                  </a:ext>
                </a:extLst>
              </p:cNvPr>
              <p:cNvSpPr/>
              <p:nvPr/>
            </p:nvSpPr>
            <p:spPr>
              <a:xfrm>
                <a:off x="4475203" y="1754233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8" name="Google Shape;1076;p32">
                <a:extLst>
                  <a:ext uri="{FF2B5EF4-FFF2-40B4-BE49-F238E27FC236}">
                    <a16:creationId xmlns:a16="http://schemas.microsoft.com/office/drawing/2014/main" id="{B1E67F07-275D-4B20-A0B7-D061799AABF7}"/>
                  </a:ext>
                </a:extLst>
              </p:cNvPr>
              <p:cNvSpPr/>
              <p:nvPr/>
            </p:nvSpPr>
            <p:spPr>
              <a:xfrm>
                <a:off x="4453595" y="1760985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9" name="Google Shape;1077;p32">
                <a:extLst>
                  <a:ext uri="{FF2B5EF4-FFF2-40B4-BE49-F238E27FC236}">
                    <a16:creationId xmlns:a16="http://schemas.microsoft.com/office/drawing/2014/main" id="{E6FAE0B0-963D-4F91-A750-C338B63960F1}"/>
                  </a:ext>
                </a:extLst>
              </p:cNvPr>
              <p:cNvSpPr/>
              <p:nvPr/>
            </p:nvSpPr>
            <p:spPr>
              <a:xfrm>
                <a:off x="4485358" y="1735327"/>
                <a:ext cx="5350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0" name="Google Shape;1078;p32">
                <a:extLst>
                  <a:ext uri="{FF2B5EF4-FFF2-40B4-BE49-F238E27FC236}">
                    <a16:creationId xmlns:a16="http://schemas.microsoft.com/office/drawing/2014/main" id="{651C4E0A-9BD2-443E-9DD5-7AB5B66EF3E6}"/>
                  </a:ext>
                </a:extLst>
              </p:cNvPr>
              <p:cNvSpPr/>
              <p:nvPr/>
            </p:nvSpPr>
            <p:spPr>
              <a:xfrm>
                <a:off x="4497512" y="1758934"/>
                <a:ext cx="5350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1" name="Google Shape;1079;p32">
                <a:extLst>
                  <a:ext uri="{FF2B5EF4-FFF2-40B4-BE49-F238E27FC236}">
                    <a16:creationId xmlns:a16="http://schemas.microsoft.com/office/drawing/2014/main" id="{232D1082-C84D-484E-A0BA-118E7480BC74}"/>
                  </a:ext>
                </a:extLst>
              </p:cNvPr>
              <p:cNvSpPr/>
              <p:nvPr/>
            </p:nvSpPr>
            <p:spPr>
              <a:xfrm>
                <a:off x="4461699" y="173532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2" name="Google Shape;1080;p32">
                <a:extLst>
                  <a:ext uri="{FF2B5EF4-FFF2-40B4-BE49-F238E27FC236}">
                    <a16:creationId xmlns:a16="http://schemas.microsoft.com/office/drawing/2014/main" id="{598DB495-379A-4BCA-AAF2-4552AEB77DAC}"/>
                  </a:ext>
                </a:extLst>
              </p:cNvPr>
              <p:cNvSpPr/>
              <p:nvPr/>
            </p:nvSpPr>
            <p:spPr>
              <a:xfrm>
                <a:off x="4475203" y="1715071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3" name="Google Shape;1081;p32">
                <a:extLst>
                  <a:ext uri="{FF2B5EF4-FFF2-40B4-BE49-F238E27FC236}">
                    <a16:creationId xmlns:a16="http://schemas.microsoft.com/office/drawing/2014/main" id="{513E4256-1359-49B5-9859-665A6A34D972}"/>
                  </a:ext>
                </a:extLst>
              </p:cNvPr>
              <p:cNvSpPr/>
              <p:nvPr/>
            </p:nvSpPr>
            <p:spPr>
              <a:xfrm>
                <a:off x="4630021" y="1632854"/>
                <a:ext cx="5296" cy="12102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4" name="Google Shape;1082;p32">
                <a:extLst>
                  <a:ext uri="{FF2B5EF4-FFF2-40B4-BE49-F238E27FC236}">
                    <a16:creationId xmlns:a16="http://schemas.microsoft.com/office/drawing/2014/main" id="{43048BC8-4DB1-4518-AC39-E56943B1EEE2}"/>
                  </a:ext>
                </a:extLst>
              </p:cNvPr>
              <p:cNvSpPr/>
              <p:nvPr/>
            </p:nvSpPr>
            <p:spPr>
              <a:xfrm>
                <a:off x="4642175" y="1662564"/>
                <a:ext cx="5296" cy="12102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5" name="Google Shape;1083;p32">
                <a:extLst>
                  <a:ext uri="{FF2B5EF4-FFF2-40B4-BE49-F238E27FC236}">
                    <a16:creationId xmlns:a16="http://schemas.microsoft.com/office/drawing/2014/main" id="{0EA95D11-503B-43D6-896E-75AA86CF4BD0}"/>
                  </a:ext>
                </a:extLst>
              </p:cNvPr>
              <p:cNvSpPr/>
              <p:nvPr/>
            </p:nvSpPr>
            <p:spPr>
              <a:xfrm>
                <a:off x="4429503" y="1760446"/>
                <a:ext cx="5242" cy="14856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6" name="Google Shape;1084;p32">
                <a:extLst>
                  <a:ext uri="{FF2B5EF4-FFF2-40B4-BE49-F238E27FC236}">
                    <a16:creationId xmlns:a16="http://schemas.microsoft.com/office/drawing/2014/main" id="{44B4D0E0-B712-4E52-99E5-E83FF0C5E75E}"/>
                  </a:ext>
                </a:extLst>
              </p:cNvPr>
              <p:cNvSpPr/>
              <p:nvPr/>
            </p:nvSpPr>
            <p:spPr>
              <a:xfrm>
                <a:off x="4479639" y="1682860"/>
                <a:ext cx="112388" cy="71570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317" name="Google Shape;1085;p32">
                <a:extLst>
                  <a:ext uri="{FF2B5EF4-FFF2-40B4-BE49-F238E27FC236}">
                    <a16:creationId xmlns:a16="http://schemas.microsoft.com/office/drawing/2014/main" id="{E2C07097-BD5C-4443-8147-AE6ECAEB41E3}"/>
                  </a:ext>
                </a:extLst>
              </p:cNvPr>
              <p:cNvSpPr/>
              <p:nvPr/>
            </p:nvSpPr>
            <p:spPr>
              <a:xfrm>
                <a:off x="4516041" y="1709289"/>
                <a:ext cx="12913" cy="999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8" name="Google Shape;1086;p32">
                <a:extLst>
                  <a:ext uri="{FF2B5EF4-FFF2-40B4-BE49-F238E27FC236}">
                    <a16:creationId xmlns:a16="http://schemas.microsoft.com/office/drawing/2014/main" id="{08BC91FD-8402-41E0-BCD1-6247E715C497}"/>
                  </a:ext>
                </a:extLst>
              </p:cNvPr>
              <p:cNvSpPr/>
              <p:nvPr/>
            </p:nvSpPr>
            <p:spPr>
              <a:xfrm>
                <a:off x="4540944" y="1702214"/>
                <a:ext cx="12913" cy="999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9" name="Google Shape;1087;p32">
                <a:extLst>
                  <a:ext uri="{FF2B5EF4-FFF2-40B4-BE49-F238E27FC236}">
                    <a16:creationId xmlns:a16="http://schemas.microsoft.com/office/drawing/2014/main" id="{B671C2D2-C969-4561-A33D-E0502F9F55B4}"/>
                  </a:ext>
                </a:extLst>
              </p:cNvPr>
              <p:cNvSpPr/>
              <p:nvPr/>
            </p:nvSpPr>
            <p:spPr>
              <a:xfrm>
                <a:off x="4522200" y="1719612"/>
                <a:ext cx="34553" cy="16741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175">
                <a:solidFill>
                  <a:schemeClr val="accent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0DEB1410-F2CC-4039-9E4F-83A456D445D2}"/>
              </a:ext>
            </a:extLst>
          </p:cNvPr>
          <p:cNvGrpSpPr/>
          <p:nvPr/>
        </p:nvGrpSpPr>
        <p:grpSpPr>
          <a:xfrm>
            <a:off x="6157967" y="1229258"/>
            <a:ext cx="683672" cy="622285"/>
            <a:chOff x="7757826" y="1534632"/>
            <a:chExt cx="683672" cy="622285"/>
          </a:xfrm>
        </p:grpSpPr>
        <p:sp>
          <p:nvSpPr>
            <p:cNvPr id="351" name="Google Shape;732;p46">
              <a:extLst>
                <a:ext uri="{FF2B5EF4-FFF2-40B4-BE49-F238E27FC236}">
                  <a16:creationId xmlns:a16="http://schemas.microsoft.com/office/drawing/2014/main" id="{1D9EAE21-450A-4872-9080-731D91143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7826" y="1534632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41594EC5-DAA5-4A67-9814-03FFE32BFE03}"/>
                </a:ext>
              </a:extLst>
            </p:cNvPr>
            <p:cNvGrpSpPr/>
            <p:nvPr/>
          </p:nvGrpSpPr>
          <p:grpSpPr>
            <a:xfrm>
              <a:off x="7998898" y="1578394"/>
              <a:ext cx="326089" cy="496431"/>
              <a:chOff x="6320716" y="1268529"/>
              <a:chExt cx="336646" cy="512503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05A11DD-727A-4D96-B439-12CB8798CFB4}"/>
                  </a:ext>
                </a:extLst>
              </p:cNvPr>
              <p:cNvSpPr/>
              <p:nvPr/>
            </p:nvSpPr>
            <p:spPr>
              <a:xfrm rot="21286354">
                <a:off x="6333718" y="1488848"/>
                <a:ext cx="39417" cy="67099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B1ABC784-B3B2-45BF-99DC-CDA4946C624F}"/>
                  </a:ext>
                </a:extLst>
              </p:cNvPr>
              <p:cNvSpPr/>
              <p:nvPr/>
            </p:nvSpPr>
            <p:spPr>
              <a:xfrm rot="21286354">
                <a:off x="6482459" y="1485266"/>
                <a:ext cx="32023" cy="67099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E5D3754-E3A3-44E3-9685-B9B9E85F29F4}"/>
                  </a:ext>
                </a:extLst>
              </p:cNvPr>
              <p:cNvSpPr/>
              <p:nvPr/>
            </p:nvSpPr>
            <p:spPr>
              <a:xfrm rot="21286354">
                <a:off x="6354701" y="1355850"/>
                <a:ext cx="141690" cy="344433"/>
              </a:xfrm>
              <a:prstGeom prst="ellipse">
                <a:avLst/>
              </a:prstGeom>
              <a:solidFill>
                <a:srgbClr val="A4A4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B210B4F-4805-4B1F-B607-315988ABA04D}"/>
                  </a:ext>
                </a:extLst>
              </p:cNvPr>
              <p:cNvSpPr/>
              <p:nvPr/>
            </p:nvSpPr>
            <p:spPr>
              <a:xfrm rot="21286354">
                <a:off x="6356310" y="1357244"/>
                <a:ext cx="141690" cy="344433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F0A7F960-1099-49E6-A334-790520F30426}"/>
                  </a:ext>
                </a:extLst>
              </p:cNvPr>
              <p:cNvSpPr/>
              <p:nvPr/>
            </p:nvSpPr>
            <p:spPr>
              <a:xfrm rot="21286354">
                <a:off x="6429949" y="1458405"/>
                <a:ext cx="39417" cy="4842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78A2ECD2-2323-4502-A4F4-605D94091BFD}"/>
                  </a:ext>
                </a:extLst>
              </p:cNvPr>
              <p:cNvSpPr/>
              <p:nvPr/>
            </p:nvSpPr>
            <p:spPr>
              <a:xfrm rot="21286354">
                <a:off x="6374846" y="1460684"/>
                <a:ext cx="39417" cy="4842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C0ACCB5-3445-4688-A4BE-890B7DB8C6E5}"/>
                  </a:ext>
                </a:extLst>
              </p:cNvPr>
              <p:cNvSpPr/>
              <p:nvPr/>
            </p:nvSpPr>
            <p:spPr>
              <a:xfrm rot="21286354">
                <a:off x="6397672" y="1492768"/>
                <a:ext cx="53886" cy="83729"/>
              </a:xfrm>
              <a:prstGeom prst="ellipse">
                <a:avLst/>
              </a:prstGeom>
              <a:solidFill>
                <a:srgbClr val="F9A539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DC7687E-BD86-45B4-9375-4D4280256F5C}"/>
                  </a:ext>
                </a:extLst>
              </p:cNvPr>
              <p:cNvSpPr/>
              <p:nvPr/>
            </p:nvSpPr>
            <p:spPr>
              <a:xfrm rot="21286354">
                <a:off x="6438893" y="1472407"/>
                <a:ext cx="20595" cy="2530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0" name="Arc 359">
                <a:extLst>
                  <a:ext uri="{FF2B5EF4-FFF2-40B4-BE49-F238E27FC236}">
                    <a16:creationId xmlns:a16="http://schemas.microsoft.com/office/drawing/2014/main" id="{15410686-C341-4FE8-9074-E5D3F932CE9E}"/>
                  </a:ext>
                </a:extLst>
              </p:cNvPr>
              <p:cNvSpPr/>
              <p:nvPr/>
            </p:nvSpPr>
            <p:spPr>
              <a:xfrm rot="10130386">
                <a:off x="6367142" y="1540234"/>
                <a:ext cx="144230" cy="38575"/>
              </a:xfrm>
              <a:prstGeom prst="arc">
                <a:avLst>
                  <a:gd name="adj1" fmla="val 11586261"/>
                  <a:gd name="adj2" fmla="val 0"/>
                </a:avLst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2" name="Isosceles Triangle 371">
                <a:extLst>
                  <a:ext uri="{FF2B5EF4-FFF2-40B4-BE49-F238E27FC236}">
                    <a16:creationId xmlns:a16="http://schemas.microsoft.com/office/drawing/2014/main" id="{5CEC68C3-4F52-4C60-B604-6A412A554918}"/>
                  </a:ext>
                </a:extLst>
              </p:cNvPr>
              <p:cNvSpPr/>
              <p:nvPr/>
            </p:nvSpPr>
            <p:spPr>
              <a:xfrm rot="19501318">
                <a:off x="6356918" y="1297152"/>
                <a:ext cx="23762" cy="80263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3" name="Isosceles Triangle 372">
                <a:extLst>
                  <a:ext uri="{FF2B5EF4-FFF2-40B4-BE49-F238E27FC236}">
                    <a16:creationId xmlns:a16="http://schemas.microsoft.com/office/drawing/2014/main" id="{482A0493-4A5E-45AC-8887-84588A85DC84}"/>
                  </a:ext>
                </a:extLst>
              </p:cNvPr>
              <p:cNvSpPr/>
              <p:nvPr/>
            </p:nvSpPr>
            <p:spPr>
              <a:xfrm rot="20307888">
                <a:off x="6375581" y="1286755"/>
                <a:ext cx="23762" cy="80263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4" name="Isosceles Triangle 373">
                <a:extLst>
                  <a:ext uri="{FF2B5EF4-FFF2-40B4-BE49-F238E27FC236}">
                    <a16:creationId xmlns:a16="http://schemas.microsoft.com/office/drawing/2014/main" id="{34B853E6-DBFB-408E-BEBF-E1B81D4048CB}"/>
                  </a:ext>
                </a:extLst>
              </p:cNvPr>
              <p:cNvSpPr/>
              <p:nvPr/>
            </p:nvSpPr>
            <p:spPr>
              <a:xfrm rot="19881867">
                <a:off x="6366328" y="1302787"/>
                <a:ext cx="23762" cy="59270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9" name="Isosceles Triangle 368">
                <a:extLst>
                  <a:ext uri="{FF2B5EF4-FFF2-40B4-BE49-F238E27FC236}">
                    <a16:creationId xmlns:a16="http://schemas.microsoft.com/office/drawing/2014/main" id="{4DAD8A4E-AC42-41A8-B167-8FA4E9992C9F}"/>
                  </a:ext>
                </a:extLst>
              </p:cNvPr>
              <p:cNvSpPr/>
              <p:nvPr/>
            </p:nvSpPr>
            <p:spPr>
              <a:xfrm rot="20824983">
                <a:off x="6378723" y="1297298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0" name="Isosceles Triangle 369">
                <a:extLst>
                  <a:ext uri="{FF2B5EF4-FFF2-40B4-BE49-F238E27FC236}">
                    <a16:creationId xmlns:a16="http://schemas.microsoft.com/office/drawing/2014/main" id="{EE36BC48-FA3C-4BD8-8235-AC44BF87F6B7}"/>
                  </a:ext>
                </a:extLst>
              </p:cNvPr>
              <p:cNvSpPr/>
              <p:nvPr/>
            </p:nvSpPr>
            <p:spPr>
              <a:xfrm rot="31553">
                <a:off x="6399742" y="1295622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1" name="Isosceles Triangle 370">
                <a:extLst>
                  <a:ext uri="{FF2B5EF4-FFF2-40B4-BE49-F238E27FC236}">
                    <a16:creationId xmlns:a16="http://schemas.microsoft.com/office/drawing/2014/main" id="{373EAD66-1B9B-45B1-BC67-796183F4C41F}"/>
                  </a:ext>
                </a:extLst>
              </p:cNvPr>
              <p:cNvSpPr/>
              <p:nvPr/>
            </p:nvSpPr>
            <p:spPr>
              <a:xfrm rot="21205532">
                <a:off x="6387893" y="1287805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66" name="Isosceles Triangle 365">
                <a:extLst>
                  <a:ext uri="{FF2B5EF4-FFF2-40B4-BE49-F238E27FC236}">
                    <a16:creationId xmlns:a16="http://schemas.microsoft.com/office/drawing/2014/main" id="{F7746808-412B-46AB-B0BB-77F849217A1B}"/>
                  </a:ext>
                </a:extLst>
              </p:cNvPr>
              <p:cNvSpPr/>
              <p:nvPr/>
            </p:nvSpPr>
            <p:spPr>
              <a:xfrm rot="501301">
                <a:off x="6406079" y="1293620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7" name="Isosceles Triangle 366">
                <a:extLst>
                  <a:ext uri="{FF2B5EF4-FFF2-40B4-BE49-F238E27FC236}">
                    <a16:creationId xmlns:a16="http://schemas.microsoft.com/office/drawing/2014/main" id="{A3E6052D-86A4-4203-857F-7ABF855DD6DD}"/>
                  </a:ext>
                </a:extLst>
              </p:cNvPr>
              <p:cNvSpPr/>
              <p:nvPr/>
            </p:nvSpPr>
            <p:spPr>
              <a:xfrm rot="1307871">
                <a:off x="6426274" y="1299684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8" name="Isosceles Triangle 367">
                <a:extLst>
                  <a:ext uri="{FF2B5EF4-FFF2-40B4-BE49-F238E27FC236}">
                    <a16:creationId xmlns:a16="http://schemas.microsoft.com/office/drawing/2014/main" id="{12F22C7B-BC56-46AF-AC1B-4BB543D5B891}"/>
                  </a:ext>
                </a:extLst>
              </p:cNvPr>
              <p:cNvSpPr/>
              <p:nvPr/>
            </p:nvSpPr>
            <p:spPr>
              <a:xfrm rot="881850">
                <a:off x="6418068" y="1288101"/>
                <a:ext cx="23762" cy="68468"/>
              </a:xfrm>
              <a:prstGeom prst="triangle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5" name="Cloud 364">
                <a:extLst>
                  <a:ext uri="{FF2B5EF4-FFF2-40B4-BE49-F238E27FC236}">
                    <a16:creationId xmlns:a16="http://schemas.microsoft.com/office/drawing/2014/main" id="{D068DFCA-8803-4B4F-8D12-C45C599541FA}"/>
                  </a:ext>
                </a:extLst>
              </p:cNvPr>
              <p:cNvSpPr/>
              <p:nvPr/>
            </p:nvSpPr>
            <p:spPr>
              <a:xfrm rot="21263153">
                <a:off x="6374721" y="1334751"/>
                <a:ext cx="64534" cy="44749"/>
              </a:xfrm>
              <a:prstGeom prst="cloud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F0F22478-2743-4C9E-BEFF-CF430AB014D3}"/>
                  </a:ext>
                </a:extLst>
              </p:cNvPr>
              <p:cNvSpPr/>
              <p:nvPr/>
            </p:nvSpPr>
            <p:spPr>
              <a:xfrm rot="21286354">
                <a:off x="6384009" y="1473885"/>
                <a:ext cx="20595" cy="2530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7" name="Cloud 376">
                <a:extLst>
                  <a:ext uri="{FF2B5EF4-FFF2-40B4-BE49-F238E27FC236}">
                    <a16:creationId xmlns:a16="http://schemas.microsoft.com/office/drawing/2014/main" id="{74A1E6DD-0D8D-481F-94ED-9B113885137F}"/>
                  </a:ext>
                </a:extLst>
              </p:cNvPr>
              <p:cNvSpPr/>
              <p:nvPr/>
            </p:nvSpPr>
            <p:spPr>
              <a:xfrm rot="10918779">
                <a:off x="6371049" y="1433252"/>
                <a:ext cx="46409" cy="1716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8" name="Cloud 377">
                <a:extLst>
                  <a:ext uri="{FF2B5EF4-FFF2-40B4-BE49-F238E27FC236}">
                    <a16:creationId xmlns:a16="http://schemas.microsoft.com/office/drawing/2014/main" id="{4BD3B2CA-B6B1-4B90-9C76-CD191024CD38}"/>
                  </a:ext>
                </a:extLst>
              </p:cNvPr>
              <p:cNvSpPr/>
              <p:nvPr/>
            </p:nvSpPr>
            <p:spPr>
              <a:xfrm rot="10918779">
                <a:off x="6398508" y="1431563"/>
                <a:ext cx="46409" cy="1716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9" name="Cloud 378">
                <a:extLst>
                  <a:ext uri="{FF2B5EF4-FFF2-40B4-BE49-F238E27FC236}">
                    <a16:creationId xmlns:a16="http://schemas.microsoft.com/office/drawing/2014/main" id="{17F4C81A-9AD7-4D5D-AB7C-2997F9D3E87D}"/>
                  </a:ext>
                </a:extLst>
              </p:cNvPr>
              <p:cNvSpPr/>
              <p:nvPr/>
            </p:nvSpPr>
            <p:spPr>
              <a:xfrm rot="10918779">
                <a:off x="6420740" y="1430194"/>
                <a:ext cx="46409" cy="1716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0" name="Google Shape;1018;p32">
                <a:extLst>
                  <a:ext uri="{FF2B5EF4-FFF2-40B4-BE49-F238E27FC236}">
                    <a16:creationId xmlns:a16="http://schemas.microsoft.com/office/drawing/2014/main" id="{0A8D9347-9470-4013-9A16-73014F904668}"/>
                  </a:ext>
                </a:extLst>
              </p:cNvPr>
              <p:cNvSpPr/>
              <p:nvPr/>
            </p:nvSpPr>
            <p:spPr>
              <a:xfrm>
                <a:off x="6476560" y="1532230"/>
                <a:ext cx="180802" cy="170055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175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1" name="Google Shape;1019;p32">
                <a:extLst>
                  <a:ext uri="{FF2B5EF4-FFF2-40B4-BE49-F238E27FC236}">
                    <a16:creationId xmlns:a16="http://schemas.microsoft.com/office/drawing/2014/main" id="{231E57AD-EB33-4F55-9F13-04820B222152}"/>
                  </a:ext>
                </a:extLst>
              </p:cNvPr>
              <p:cNvSpPr/>
              <p:nvPr/>
            </p:nvSpPr>
            <p:spPr>
              <a:xfrm>
                <a:off x="6320716" y="1629021"/>
                <a:ext cx="232931" cy="150230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175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2" name="Google Shape;1020;p32">
                <a:extLst>
                  <a:ext uri="{FF2B5EF4-FFF2-40B4-BE49-F238E27FC236}">
                    <a16:creationId xmlns:a16="http://schemas.microsoft.com/office/drawing/2014/main" id="{0F816104-9026-4253-8179-7A47C2C6F99F}"/>
                  </a:ext>
                </a:extLst>
              </p:cNvPr>
              <p:cNvSpPr/>
              <p:nvPr/>
            </p:nvSpPr>
            <p:spPr>
              <a:xfrm>
                <a:off x="6377123" y="1619591"/>
                <a:ext cx="120290" cy="46515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3" name="Google Shape;1021;p32">
                <a:extLst>
                  <a:ext uri="{FF2B5EF4-FFF2-40B4-BE49-F238E27FC236}">
                    <a16:creationId xmlns:a16="http://schemas.microsoft.com/office/drawing/2014/main" id="{2C14B302-4418-436F-858D-5F16F47533C4}"/>
                  </a:ext>
                </a:extLst>
              </p:cNvPr>
              <p:cNvSpPr/>
              <p:nvPr/>
            </p:nvSpPr>
            <p:spPr>
              <a:xfrm>
                <a:off x="6380352" y="1724358"/>
                <a:ext cx="6744" cy="56674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4" name="Google Shape;1022;p32">
                <a:extLst>
                  <a:ext uri="{FF2B5EF4-FFF2-40B4-BE49-F238E27FC236}">
                    <a16:creationId xmlns:a16="http://schemas.microsoft.com/office/drawing/2014/main" id="{E6A867F3-CD80-4287-90AB-D9568D6371FB}"/>
                  </a:ext>
                </a:extLst>
              </p:cNvPr>
              <p:cNvSpPr/>
              <p:nvPr/>
            </p:nvSpPr>
            <p:spPr>
              <a:xfrm>
                <a:off x="6582544" y="1471429"/>
                <a:ext cx="67119" cy="67762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4FE94"/>
              </a:solidFill>
              <a:ln w="3175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5" name="Google Shape;1023;p32">
                <a:extLst>
                  <a:ext uri="{FF2B5EF4-FFF2-40B4-BE49-F238E27FC236}">
                    <a16:creationId xmlns:a16="http://schemas.microsoft.com/office/drawing/2014/main" id="{E3EE12E9-29C8-4AF6-A5F2-BA575E2667B4}"/>
                  </a:ext>
                </a:extLst>
              </p:cNvPr>
              <p:cNvSpPr/>
              <p:nvPr/>
            </p:nvSpPr>
            <p:spPr>
              <a:xfrm>
                <a:off x="6592807" y="1526461"/>
                <a:ext cx="56992" cy="19779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6" name="Google Shape;1038;p32">
                <a:extLst>
                  <a:ext uri="{FF2B5EF4-FFF2-40B4-BE49-F238E27FC236}">
                    <a16:creationId xmlns:a16="http://schemas.microsoft.com/office/drawing/2014/main" id="{27345A25-8A9B-4ABC-A07D-2103F9E3902D}"/>
                  </a:ext>
                </a:extLst>
              </p:cNvPr>
              <p:cNvSpPr/>
              <p:nvPr/>
            </p:nvSpPr>
            <p:spPr>
              <a:xfrm>
                <a:off x="6368468" y="1679261"/>
                <a:ext cx="5404" cy="1664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7" name="Google Shape;1039;p32">
                <a:extLst>
                  <a:ext uri="{FF2B5EF4-FFF2-40B4-BE49-F238E27FC236}">
                    <a16:creationId xmlns:a16="http://schemas.microsoft.com/office/drawing/2014/main" id="{AE59037E-A822-4E1E-B77E-6037EBF778A5}"/>
                  </a:ext>
                </a:extLst>
              </p:cNvPr>
              <p:cNvSpPr/>
              <p:nvPr/>
            </p:nvSpPr>
            <p:spPr>
              <a:xfrm>
                <a:off x="6395855" y="1672670"/>
                <a:ext cx="5404" cy="1604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8" name="Google Shape;1040;p32">
                <a:extLst>
                  <a:ext uri="{FF2B5EF4-FFF2-40B4-BE49-F238E27FC236}">
                    <a16:creationId xmlns:a16="http://schemas.microsoft.com/office/drawing/2014/main" id="{595CA448-BF6A-4197-81A7-2FCBF36CA283}"/>
                  </a:ext>
                </a:extLst>
              </p:cNvPr>
              <p:cNvSpPr/>
              <p:nvPr/>
            </p:nvSpPr>
            <p:spPr>
              <a:xfrm>
                <a:off x="6333032" y="1760451"/>
                <a:ext cx="5404" cy="1604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9" name="Google Shape;1041;p32">
                <a:extLst>
                  <a:ext uri="{FF2B5EF4-FFF2-40B4-BE49-F238E27FC236}">
                    <a16:creationId xmlns:a16="http://schemas.microsoft.com/office/drawing/2014/main" id="{1144784D-C3A7-4601-817D-7EF8BBC4826F}"/>
                  </a:ext>
                </a:extLst>
              </p:cNvPr>
              <p:cNvSpPr/>
              <p:nvPr/>
            </p:nvSpPr>
            <p:spPr>
              <a:xfrm>
                <a:off x="6378948" y="1655115"/>
                <a:ext cx="5404" cy="1604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0" name="Google Shape;1042;p32">
                <a:extLst>
                  <a:ext uri="{FF2B5EF4-FFF2-40B4-BE49-F238E27FC236}">
                    <a16:creationId xmlns:a16="http://schemas.microsoft.com/office/drawing/2014/main" id="{972E1BDE-22CA-4EED-95B6-B3928B9F8E3C}"/>
                  </a:ext>
                </a:extLst>
              </p:cNvPr>
              <p:cNvSpPr/>
              <p:nvPr/>
            </p:nvSpPr>
            <p:spPr>
              <a:xfrm>
                <a:off x="6376410" y="1710051"/>
                <a:ext cx="5240" cy="15613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1" name="Google Shape;1043;p32">
                <a:extLst>
                  <a:ext uri="{FF2B5EF4-FFF2-40B4-BE49-F238E27FC236}">
                    <a16:creationId xmlns:a16="http://schemas.microsoft.com/office/drawing/2014/main" id="{E37A8E69-A4C0-4D71-9C73-EA2713B6EB00}"/>
                  </a:ext>
                </a:extLst>
              </p:cNvPr>
              <p:cNvSpPr/>
              <p:nvPr/>
            </p:nvSpPr>
            <p:spPr>
              <a:xfrm>
                <a:off x="6346536" y="1700328"/>
                <a:ext cx="5350" cy="15559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2" name="Google Shape;1044;p32">
                <a:extLst>
                  <a:ext uri="{FF2B5EF4-FFF2-40B4-BE49-F238E27FC236}">
                    <a16:creationId xmlns:a16="http://schemas.microsoft.com/office/drawing/2014/main" id="{BF81E982-7DF8-464C-9487-CD22DD3F37EF}"/>
                  </a:ext>
                </a:extLst>
              </p:cNvPr>
              <p:cNvSpPr/>
              <p:nvPr/>
            </p:nvSpPr>
            <p:spPr>
              <a:xfrm>
                <a:off x="6359934" y="1723393"/>
                <a:ext cx="5240" cy="15397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3" name="Google Shape;1045;p32">
                <a:extLst>
                  <a:ext uri="{FF2B5EF4-FFF2-40B4-BE49-F238E27FC236}">
                    <a16:creationId xmlns:a16="http://schemas.microsoft.com/office/drawing/2014/main" id="{FC8959DA-4E45-4A30-B42F-FE34455DE497}"/>
                  </a:ext>
                </a:extLst>
              </p:cNvPr>
              <p:cNvSpPr/>
              <p:nvPr/>
            </p:nvSpPr>
            <p:spPr>
              <a:xfrm>
                <a:off x="6332924" y="1733711"/>
                <a:ext cx="5404" cy="1712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4" name="Google Shape;1046;p32">
                <a:extLst>
                  <a:ext uri="{FF2B5EF4-FFF2-40B4-BE49-F238E27FC236}">
                    <a16:creationId xmlns:a16="http://schemas.microsoft.com/office/drawing/2014/main" id="{0E3D9141-8D07-47D5-A015-97644631F604}"/>
                  </a:ext>
                </a:extLst>
              </p:cNvPr>
              <p:cNvSpPr/>
              <p:nvPr/>
            </p:nvSpPr>
            <p:spPr>
              <a:xfrm>
                <a:off x="6350265" y="1752401"/>
                <a:ext cx="5296" cy="1388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5" name="Google Shape;1047;p32">
                <a:extLst>
                  <a:ext uri="{FF2B5EF4-FFF2-40B4-BE49-F238E27FC236}">
                    <a16:creationId xmlns:a16="http://schemas.microsoft.com/office/drawing/2014/main" id="{2E03E157-9728-4E57-9B3B-7E1BB427BC37}"/>
                  </a:ext>
                </a:extLst>
              </p:cNvPr>
              <p:cNvSpPr/>
              <p:nvPr/>
            </p:nvSpPr>
            <p:spPr>
              <a:xfrm>
                <a:off x="6543705" y="1637451"/>
                <a:ext cx="5296" cy="12964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6" name="Google Shape;1048;p32">
                <a:extLst>
                  <a:ext uri="{FF2B5EF4-FFF2-40B4-BE49-F238E27FC236}">
                    <a16:creationId xmlns:a16="http://schemas.microsoft.com/office/drawing/2014/main" id="{74C110B8-53BA-4F60-9E5A-D3372252B192}"/>
                  </a:ext>
                </a:extLst>
              </p:cNvPr>
              <p:cNvSpPr/>
              <p:nvPr/>
            </p:nvSpPr>
            <p:spPr>
              <a:xfrm>
                <a:off x="6610958" y="1557449"/>
                <a:ext cx="5296" cy="14317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7" name="Google Shape;1049;p32">
                <a:extLst>
                  <a:ext uri="{FF2B5EF4-FFF2-40B4-BE49-F238E27FC236}">
                    <a16:creationId xmlns:a16="http://schemas.microsoft.com/office/drawing/2014/main" id="{9B8558DA-8A0B-4EDB-A39F-6F19E86886CA}"/>
                  </a:ext>
                </a:extLst>
              </p:cNvPr>
              <p:cNvSpPr/>
              <p:nvPr/>
            </p:nvSpPr>
            <p:spPr>
              <a:xfrm>
                <a:off x="6630567" y="1568414"/>
                <a:ext cx="5242" cy="1539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8" name="Google Shape;1050;p32">
                <a:extLst>
                  <a:ext uri="{FF2B5EF4-FFF2-40B4-BE49-F238E27FC236}">
                    <a16:creationId xmlns:a16="http://schemas.microsoft.com/office/drawing/2014/main" id="{359BA9ED-3DF1-4AB3-903C-C658B53C58C3}"/>
                  </a:ext>
                </a:extLst>
              </p:cNvPr>
              <p:cNvSpPr/>
              <p:nvPr/>
            </p:nvSpPr>
            <p:spPr>
              <a:xfrm>
                <a:off x="6612688" y="1588024"/>
                <a:ext cx="5348" cy="13776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9" name="Google Shape;1051;p32">
                <a:extLst>
                  <a:ext uri="{FF2B5EF4-FFF2-40B4-BE49-F238E27FC236}">
                    <a16:creationId xmlns:a16="http://schemas.microsoft.com/office/drawing/2014/main" id="{1DADD991-A82D-44F3-B5C5-C6E68949E5A9}"/>
                  </a:ext>
                </a:extLst>
              </p:cNvPr>
              <p:cNvSpPr/>
              <p:nvPr/>
            </p:nvSpPr>
            <p:spPr>
              <a:xfrm>
                <a:off x="6627595" y="1605362"/>
                <a:ext cx="5404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0" name="Google Shape;1052;p32">
                <a:extLst>
                  <a:ext uri="{FF2B5EF4-FFF2-40B4-BE49-F238E27FC236}">
                    <a16:creationId xmlns:a16="http://schemas.microsoft.com/office/drawing/2014/main" id="{201F5563-E1BA-43FC-BD06-E3CED258373B}"/>
                  </a:ext>
                </a:extLst>
              </p:cNvPr>
              <p:cNvSpPr/>
              <p:nvPr/>
            </p:nvSpPr>
            <p:spPr>
              <a:xfrm>
                <a:off x="6594320" y="1610171"/>
                <a:ext cx="5458" cy="1388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1" name="Google Shape;1053;p32">
                <a:extLst>
                  <a:ext uri="{FF2B5EF4-FFF2-40B4-BE49-F238E27FC236}">
                    <a16:creationId xmlns:a16="http://schemas.microsoft.com/office/drawing/2014/main" id="{33C09EA0-76CA-4ACC-B9A0-7750F61D7345}"/>
                  </a:ext>
                </a:extLst>
              </p:cNvPr>
              <p:cNvSpPr/>
              <p:nvPr/>
            </p:nvSpPr>
            <p:spPr>
              <a:xfrm>
                <a:off x="6612795" y="1628861"/>
                <a:ext cx="5404" cy="1323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2" name="Google Shape;1054;p32">
                <a:extLst>
                  <a:ext uri="{FF2B5EF4-FFF2-40B4-BE49-F238E27FC236}">
                    <a16:creationId xmlns:a16="http://schemas.microsoft.com/office/drawing/2014/main" id="{B71185B6-5C3B-4F2A-90CB-685752989F40}"/>
                  </a:ext>
                </a:extLst>
              </p:cNvPr>
              <p:cNvSpPr/>
              <p:nvPr/>
            </p:nvSpPr>
            <p:spPr>
              <a:xfrm>
                <a:off x="6599939" y="1652520"/>
                <a:ext cx="5404" cy="1323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3" name="Google Shape;1055;p32">
                <a:extLst>
                  <a:ext uri="{FF2B5EF4-FFF2-40B4-BE49-F238E27FC236}">
                    <a16:creationId xmlns:a16="http://schemas.microsoft.com/office/drawing/2014/main" id="{BA74A9A0-F00A-4D20-9406-93C0D7B12928}"/>
                  </a:ext>
                </a:extLst>
              </p:cNvPr>
              <p:cNvSpPr/>
              <p:nvPr/>
            </p:nvSpPr>
            <p:spPr>
              <a:xfrm>
                <a:off x="6586380" y="1633722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4" name="Google Shape;1056;p32">
                <a:extLst>
                  <a:ext uri="{FF2B5EF4-FFF2-40B4-BE49-F238E27FC236}">
                    <a16:creationId xmlns:a16="http://schemas.microsoft.com/office/drawing/2014/main" id="{2ED88111-DFDC-48C5-BAAE-BEA45B1B01B9}"/>
                  </a:ext>
                </a:extLst>
              </p:cNvPr>
              <p:cNvSpPr/>
              <p:nvPr/>
            </p:nvSpPr>
            <p:spPr>
              <a:xfrm>
                <a:off x="6558721" y="1656031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5" name="Google Shape;1057;p32">
                <a:extLst>
                  <a:ext uri="{FF2B5EF4-FFF2-40B4-BE49-F238E27FC236}">
                    <a16:creationId xmlns:a16="http://schemas.microsoft.com/office/drawing/2014/main" id="{3B0AD494-452D-4517-80AD-315577776A10}"/>
                  </a:ext>
                </a:extLst>
              </p:cNvPr>
              <p:cNvSpPr/>
              <p:nvPr/>
            </p:nvSpPr>
            <p:spPr>
              <a:xfrm>
                <a:off x="6543867" y="167628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6" name="Google Shape;1058;p32">
                <a:extLst>
                  <a:ext uri="{FF2B5EF4-FFF2-40B4-BE49-F238E27FC236}">
                    <a16:creationId xmlns:a16="http://schemas.microsoft.com/office/drawing/2014/main" id="{4A03B524-45FA-4550-B33D-39D706E5BE3B}"/>
                  </a:ext>
                </a:extLst>
              </p:cNvPr>
              <p:cNvSpPr/>
              <p:nvPr/>
            </p:nvSpPr>
            <p:spPr>
              <a:xfrm>
                <a:off x="6531010" y="1697194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7" name="Google Shape;1059;p32">
                <a:extLst>
                  <a:ext uri="{FF2B5EF4-FFF2-40B4-BE49-F238E27FC236}">
                    <a16:creationId xmlns:a16="http://schemas.microsoft.com/office/drawing/2014/main" id="{A5B4FA0A-DA37-4538-86F1-6A2078DA1860}"/>
                  </a:ext>
                </a:extLst>
              </p:cNvPr>
              <p:cNvSpPr/>
              <p:nvPr/>
            </p:nvSpPr>
            <p:spPr>
              <a:xfrm>
                <a:off x="6516156" y="167763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8" name="Google Shape;1060;p32">
                <a:extLst>
                  <a:ext uri="{FF2B5EF4-FFF2-40B4-BE49-F238E27FC236}">
                    <a16:creationId xmlns:a16="http://schemas.microsoft.com/office/drawing/2014/main" id="{242403A9-671C-462A-9951-E97175E241BA}"/>
                  </a:ext>
                </a:extLst>
              </p:cNvPr>
              <p:cNvSpPr/>
              <p:nvPr/>
            </p:nvSpPr>
            <p:spPr>
              <a:xfrm>
                <a:off x="6528310" y="1658733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9" name="Google Shape;1061;p32">
                <a:extLst>
                  <a:ext uri="{FF2B5EF4-FFF2-40B4-BE49-F238E27FC236}">
                    <a16:creationId xmlns:a16="http://schemas.microsoft.com/office/drawing/2014/main" id="{8B2B4FCD-DC36-4583-902A-EDD366D7E4EB}"/>
                  </a:ext>
                </a:extLst>
              </p:cNvPr>
              <p:cNvSpPr/>
              <p:nvPr/>
            </p:nvSpPr>
            <p:spPr>
              <a:xfrm>
                <a:off x="6502649" y="1658733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0" name="Google Shape;1062;p32">
                <a:extLst>
                  <a:ext uri="{FF2B5EF4-FFF2-40B4-BE49-F238E27FC236}">
                    <a16:creationId xmlns:a16="http://schemas.microsoft.com/office/drawing/2014/main" id="{4557760B-4984-46DA-B0A7-3C90504C1EB0}"/>
                  </a:ext>
                </a:extLst>
              </p:cNvPr>
              <p:cNvSpPr/>
              <p:nvPr/>
            </p:nvSpPr>
            <p:spPr>
              <a:xfrm>
                <a:off x="6516156" y="1638477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1" name="Google Shape;1063;p32">
                <a:extLst>
                  <a:ext uri="{FF2B5EF4-FFF2-40B4-BE49-F238E27FC236}">
                    <a16:creationId xmlns:a16="http://schemas.microsoft.com/office/drawing/2014/main" id="{26D464CD-5751-47C8-908F-372F032115BE}"/>
                  </a:ext>
                </a:extLst>
              </p:cNvPr>
              <p:cNvSpPr/>
              <p:nvPr/>
            </p:nvSpPr>
            <p:spPr>
              <a:xfrm>
                <a:off x="6442582" y="1669538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2" name="Google Shape;1064;p32">
                <a:extLst>
                  <a:ext uri="{FF2B5EF4-FFF2-40B4-BE49-F238E27FC236}">
                    <a16:creationId xmlns:a16="http://schemas.microsoft.com/office/drawing/2014/main" id="{1D4A3374-9D4E-463E-8D97-A3963A0DD5DE}"/>
                  </a:ext>
                </a:extLst>
              </p:cNvPr>
              <p:cNvSpPr/>
              <p:nvPr/>
            </p:nvSpPr>
            <p:spPr>
              <a:xfrm>
                <a:off x="6479693" y="1664135"/>
                <a:ext cx="5402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3" name="Google Shape;1065;p32">
                <a:extLst>
                  <a:ext uri="{FF2B5EF4-FFF2-40B4-BE49-F238E27FC236}">
                    <a16:creationId xmlns:a16="http://schemas.microsoft.com/office/drawing/2014/main" id="{893A6714-8639-46FF-B849-8E07620D0953}"/>
                  </a:ext>
                </a:extLst>
              </p:cNvPr>
              <p:cNvSpPr/>
              <p:nvPr/>
            </p:nvSpPr>
            <p:spPr>
              <a:xfrm>
                <a:off x="6516156" y="1754616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4" name="Google Shape;1066;p32">
                <a:extLst>
                  <a:ext uri="{FF2B5EF4-FFF2-40B4-BE49-F238E27FC236}">
                    <a16:creationId xmlns:a16="http://schemas.microsoft.com/office/drawing/2014/main" id="{CBF4C19A-8623-468F-BFE7-CE73EAD8EED8}"/>
                  </a:ext>
                </a:extLst>
              </p:cNvPr>
              <p:cNvSpPr/>
              <p:nvPr/>
            </p:nvSpPr>
            <p:spPr>
              <a:xfrm>
                <a:off x="6528310" y="173570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5" name="Google Shape;1067;p32">
                <a:extLst>
                  <a:ext uri="{FF2B5EF4-FFF2-40B4-BE49-F238E27FC236}">
                    <a16:creationId xmlns:a16="http://schemas.microsoft.com/office/drawing/2014/main" id="{03B21E84-C5E9-4F2F-8A35-FEBA05719845}"/>
                  </a:ext>
                </a:extLst>
              </p:cNvPr>
              <p:cNvSpPr/>
              <p:nvPr/>
            </p:nvSpPr>
            <p:spPr>
              <a:xfrm>
                <a:off x="6541165" y="1718153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6" name="Google Shape;1068;p32">
                <a:extLst>
                  <a:ext uri="{FF2B5EF4-FFF2-40B4-BE49-F238E27FC236}">
                    <a16:creationId xmlns:a16="http://schemas.microsoft.com/office/drawing/2014/main" id="{7D88DB1D-4A16-4CD8-8526-3829938E6ABC}"/>
                  </a:ext>
                </a:extLst>
              </p:cNvPr>
              <p:cNvSpPr/>
              <p:nvPr/>
            </p:nvSpPr>
            <p:spPr>
              <a:xfrm>
                <a:off x="6538465" y="1759317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7" name="Google Shape;1069;p32">
                <a:extLst>
                  <a:ext uri="{FF2B5EF4-FFF2-40B4-BE49-F238E27FC236}">
                    <a16:creationId xmlns:a16="http://schemas.microsoft.com/office/drawing/2014/main" id="{1C98193C-4A12-4A78-BD5A-EC9270F86C7A}"/>
                  </a:ext>
                </a:extLst>
              </p:cNvPr>
              <p:cNvSpPr/>
              <p:nvPr/>
            </p:nvSpPr>
            <p:spPr>
              <a:xfrm>
                <a:off x="6518856" y="1716100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8" name="Google Shape;1070;p32">
                <a:extLst>
                  <a:ext uri="{FF2B5EF4-FFF2-40B4-BE49-F238E27FC236}">
                    <a16:creationId xmlns:a16="http://schemas.microsoft.com/office/drawing/2014/main" id="{46C3A2B1-5A95-4151-AA53-2A7C2AD38869}"/>
                  </a:ext>
                </a:extLst>
              </p:cNvPr>
              <p:cNvSpPr/>
              <p:nvPr/>
            </p:nvSpPr>
            <p:spPr>
              <a:xfrm>
                <a:off x="6459435" y="176136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9" name="Google Shape;1071;p32">
                <a:extLst>
                  <a:ext uri="{FF2B5EF4-FFF2-40B4-BE49-F238E27FC236}">
                    <a16:creationId xmlns:a16="http://schemas.microsoft.com/office/drawing/2014/main" id="{5B1B4E83-66C2-45A2-9E8B-4D964D11D6E6}"/>
                  </a:ext>
                </a:extLst>
              </p:cNvPr>
              <p:cNvSpPr/>
              <p:nvPr/>
            </p:nvSpPr>
            <p:spPr>
              <a:xfrm>
                <a:off x="6487796" y="1759317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0" name="Google Shape;1072;p32">
                <a:extLst>
                  <a:ext uri="{FF2B5EF4-FFF2-40B4-BE49-F238E27FC236}">
                    <a16:creationId xmlns:a16="http://schemas.microsoft.com/office/drawing/2014/main" id="{5A8BC7F2-7C68-4A0E-A9F6-9699141DC208}"/>
                  </a:ext>
                </a:extLst>
              </p:cNvPr>
              <p:cNvSpPr/>
              <p:nvPr/>
            </p:nvSpPr>
            <p:spPr>
              <a:xfrm>
                <a:off x="6424323" y="1690442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1" name="Google Shape;1073;p32">
                <a:extLst>
                  <a:ext uri="{FF2B5EF4-FFF2-40B4-BE49-F238E27FC236}">
                    <a16:creationId xmlns:a16="http://schemas.microsoft.com/office/drawing/2014/main" id="{5BEC0468-777C-4DC7-8B04-CDB34A21B0D9}"/>
                  </a:ext>
                </a:extLst>
              </p:cNvPr>
              <p:cNvSpPr/>
              <p:nvPr/>
            </p:nvSpPr>
            <p:spPr>
              <a:xfrm>
                <a:off x="6412169" y="1680341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2" name="Google Shape;1074;p32">
                <a:extLst>
                  <a:ext uri="{FF2B5EF4-FFF2-40B4-BE49-F238E27FC236}">
                    <a16:creationId xmlns:a16="http://schemas.microsoft.com/office/drawing/2014/main" id="{2DAAE1B4-A6B8-46AC-BB79-3E1C4E5B8933}"/>
                  </a:ext>
                </a:extLst>
              </p:cNvPr>
              <p:cNvSpPr/>
              <p:nvPr/>
            </p:nvSpPr>
            <p:spPr>
              <a:xfrm>
                <a:off x="6398665" y="1698544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3" name="Google Shape;1075;p32">
                <a:extLst>
                  <a:ext uri="{FF2B5EF4-FFF2-40B4-BE49-F238E27FC236}">
                    <a16:creationId xmlns:a16="http://schemas.microsoft.com/office/drawing/2014/main" id="{D820CAD0-2874-4039-A5F9-022C3055F712}"/>
                  </a:ext>
                </a:extLst>
              </p:cNvPr>
              <p:cNvSpPr/>
              <p:nvPr/>
            </p:nvSpPr>
            <p:spPr>
              <a:xfrm>
                <a:off x="6412169" y="1754616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4" name="Google Shape;1076;p32">
                <a:extLst>
                  <a:ext uri="{FF2B5EF4-FFF2-40B4-BE49-F238E27FC236}">
                    <a16:creationId xmlns:a16="http://schemas.microsoft.com/office/drawing/2014/main" id="{5306CEB9-84CC-4C87-A263-286EA0ABD757}"/>
                  </a:ext>
                </a:extLst>
              </p:cNvPr>
              <p:cNvSpPr/>
              <p:nvPr/>
            </p:nvSpPr>
            <p:spPr>
              <a:xfrm>
                <a:off x="6390561" y="1761367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5" name="Google Shape;1077;p32">
                <a:extLst>
                  <a:ext uri="{FF2B5EF4-FFF2-40B4-BE49-F238E27FC236}">
                    <a16:creationId xmlns:a16="http://schemas.microsoft.com/office/drawing/2014/main" id="{1421EA09-B55C-4485-8869-7CD1D501DCD4}"/>
                  </a:ext>
                </a:extLst>
              </p:cNvPr>
              <p:cNvSpPr/>
              <p:nvPr/>
            </p:nvSpPr>
            <p:spPr>
              <a:xfrm>
                <a:off x="6422324" y="1735709"/>
                <a:ext cx="5350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6" name="Google Shape;1078;p32">
                <a:extLst>
                  <a:ext uri="{FF2B5EF4-FFF2-40B4-BE49-F238E27FC236}">
                    <a16:creationId xmlns:a16="http://schemas.microsoft.com/office/drawing/2014/main" id="{56B18853-87E0-4FDF-9653-7F803958FFFC}"/>
                  </a:ext>
                </a:extLst>
              </p:cNvPr>
              <p:cNvSpPr/>
              <p:nvPr/>
            </p:nvSpPr>
            <p:spPr>
              <a:xfrm>
                <a:off x="6434478" y="1759317"/>
                <a:ext cx="5350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7" name="Google Shape;1079;p32">
                <a:extLst>
                  <a:ext uri="{FF2B5EF4-FFF2-40B4-BE49-F238E27FC236}">
                    <a16:creationId xmlns:a16="http://schemas.microsoft.com/office/drawing/2014/main" id="{B6AEF3F3-0B87-457A-BC68-CDDB9F80C1D9}"/>
                  </a:ext>
                </a:extLst>
              </p:cNvPr>
              <p:cNvSpPr/>
              <p:nvPr/>
            </p:nvSpPr>
            <p:spPr>
              <a:xfrm>
                <a:off x="6398665" y="1735709"/>
                <a:ext cx="5404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8" name="Google Shape;1080;p32">
                <a:extLst>
                  <a:ext uri="{FF2B5EF4-FFF2-40B4-BE49-F238E27FC236}">
                    <a16:creationId xmlns:a16="http://schemas.microsoft.com/office/drawing/2014/main" id="{0800A224-0A7B-497B-BD85-F148CB77FDDE}"/>
                  </a:ext>
                </a:extLst>
              </p:cNvPr>
              <p:cNvSpPr/>
              <p:nvPr/>
            </p:nvSpPr>
            <p:spPr>
              <a:xfrm>
                <a:off x="6412169" y="1715454"/>
                <a:ext cx="5404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9" name="Google Shape;1081;p32">
                <a:extLst>
                  <a:ext uri="{FF2B5EF4-FFF2-40B4-BE49-F238E27FC236}">
                    <a16:creationId xmlns:a16="http://schemas.microsoft.com/office/drawing/2014/main" id="{24082374-730B-4643-B11F-EBD48D5AD1A5}"/>
                  </a:ext>
                </a:extLst>
              </p:cNvPr>
              <p:cNvSpPr/>
              <p:nvPr/>
            </p:nvSpPr>
            <p:spPr>
              <a:xfrm>
                <a:off x="6566987" y="1633236"/>
                <a:ext cx="5296" cy="12102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0" name="Google Shape;1082;p32">
                <a:extLst>
                  <a:ext uri="{FF2B5EF4-FFF2-40B4-BE49-F238E27FC236}">
                    <a16:creationId xmlns:a16="http://schemas.microsoft.com/office/drawing/2014/main" id="{49A59B41-CC03-4565-BA98-4B31295E4C57}"/>
                  </a:ext>
                </a:extLst>
              </p:cNvPr>
              <p:cNvSpPr/>
              <p:nvPr/>
            </p:nvSpPr>
            <p:spPr>
              <a:xfrm>
                <a:off x="6579141" y="1662947"/>
                <a:ext cx="5296" cy="12102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1" name="Google Shape;1083;p32">
                <a:extLst>
                  <a:ext uri="{FF2B5EF4-FFF2-40B4-BE49-F238E27FC236}">
                    <a16:creationId xmlns:a16="http://schemas.microsoft.com/office/drawing/2014/main" id="{0BD8C895-7818-480B-94E1-BBCC6DF6C614}"/>
                  </a:ext>
                </a:extLst>
              </p:cNvPr>
              <p:cNvSpPr/>
              <p:nvPr/>
            </p:nvSpPr>
            <p:spPr>
              <a:xfrm>
                <a:off x="6366468" y="1760828"/>
                <a:ext cx="5242" cy="14856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2" name="Google Shape;1084;p32">
                <a:extLst>
                  <a:ext uri="{FF2B5EF4-FFF2-40B4-BE49-F238E27FC236}">
                    <a16:creationId xmlns:a16="http://schemas.microsoft.com/office/drawing/2014/main" id="{996BB399-1918-48F5-9085-D3F9DBEE2273}"/>
                  </a:ext>
                </a:extLst>
              </p:cNvPr>
              <p:cNvSpPr/>
              <p:nvPr/>
            </p:nvSpPr>
            <p:spPr>
              <a:xfrm>
                <a:off x="6416605" y="1683243"/>
                <a:ext cx="112389" cy="71570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433" name="Google Shape;1085;p32">
                <a:extLst>
                  <a:ext uri="{FF2B5EF4-FFF2-40B4-BE49-F238E27FC236}">
                    <a16:creationId xmlns:a16="http://schemas.microsoft.com/office/drawing/2014/main" id="{9FE65C0E-9568-4C20-9364-5A31CD7E2AAB}"/>
                  </a:ext>
                </a:extLst>
              </p:cNvPr>
              <p:cNvSpPr/>
              <p:nvPr/>
            </p:nvSpPr>
            <p:spPr>
              <a:xfrm>
                <a:off x="6453007" y="1709671"/>
                <a:ext cx="12913" cy="999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4" name="Google Shape;1086;p32">
                <a:extLst>
                  <a:ext uri="{FF2B5EF4-FFF2-40B4-BE49-F238E27FC236}">
                    <a16:creationId xmlns:a16="http://schemas.microsoft.com/office/drawing/2014/main" id="{F1AD0659-B746-4F25-827B-D8A224880049}"/>
                  </a:ext>
                </a:extLst>
              </p:cNvPr>
              <p:cNvSpPr/>
              <p:nvPr/>
            </p:nvSpPr>
            <p:spPr>
              <a:xfrm>
                <a:off x="6477910" y="1702596"/>
                <a:ext cx="12913" cy="999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5" name="Google Shape;1087;p32">
                <a:extLst>
                  <a:ext uri="{FF2B5EF4-FFF2-40B4-BE49-F238E27FC236}">
                    <a16:creationId xmlns:a16="http://schemas.microsoft.com/office/drawing/2014/main" id="{754DB567-4EA8-4785-9994-B7C104E41622}"/>
                  </a:ext>
                </a:extLst>
              </p:cNvPr>
              <p:cNvSpPr/>
              <p:nvPr/>
            </p:nvSpPr>
            <p:spPr>
              <a:xfrm>
                <a:off x="6459166" y="1719994"/>
                <a:ext cx="34553" cy="16742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D12DC74-6E2C-4115-B550-CA4BD57A3FB1}"/>
                  </a:ext>
                </a:extLst>
              </p:cNvPr>
              <p:cNvSpPr/>
              <p:nvPr/>
            </p:nvSpPr>
            <p:spPr>
              <a:xfrm>
                <a:off x="6382944" y="1268529"/>
                <a:ext cx="28194" cy="2819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CADB359C-1E46-4992-94A6-897A92599581}"/>
                  </a:ext>
                </a:extLst>
              </p:cNvPr>
              <p:cNvSpPr/>
              <p:nvPr/>
            </p:nvSpPr>
            <p:spPr>
              <a:xfrm>
                <a:off x="6328993" y="1286845"/>
                <a:ext cx="28194" cy="2819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D3EC58F1-4FA0-4F27-A08F-608778D2E646}"/>
                  </a:ext>
                </a:extLst>
              </p:cNvPr>
              <p:cNvSpPr/>
              <p:nvPr/>
            </p:nvSpPr>
            <p:spPr>
              <a:xfrm>
                <a:off x="6440899" y="1278412"/>
                <a:ext cx="28194" cy="2819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</p:grp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04896525-2A73-4644-9CB0-FBA3FE9FC1CA}"/>
              </a:ext>
            </a:extLst>
          </p:cNvPr>
          <p:cNvCxnSpPr>
            <a:cxnSpLocks/>
          </p:cNvCxnSpPr>
          <p:nvPr/>
        </p:nvCxnSpPr>
        <p:spPr>
          <a:xfrm>
            <a:off x="5107299" y="1549233"/>
            <a:ext cx="1001016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870FF994-7650-4854-9CB7-F4DE27E9D0E5}"/>
              </a:ext>
            </a:extLst>
          </p:cNvPr>
          <p:cNvSpPr txBox="1"/>
          <p:nvPr/>
        </p:nvSpPr>
        <p:spPr>
          <a:xfrm>
            <a:off x="4236133" y="1842318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B6BD72DA-92AF-473F-9A2C-424B124B7DCB}"/>
              </a:ext>
            </a:extLst>
          </p:cNvPr>
          <p:cNvSpPr txBox="1"/>
          <p:nvPr/>
        </p:nvSpPr>
        <p:spPr>
          <a:xfrm>
            <a:off x="6108315" y="1861574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Fine-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tuned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66" name="Connector: Elbow 565">
            <a:extLst>
              <a:ext uri="{FF2B5EF4-FFF2-40B4-BE49-F238E27FC236}">
                <a16:creationId xmlns:a16="http://schemas.microsoft.com/office/drawing/2014/main" id="{F211C171-EEAE-4C33-987C-1E21E42A0C06}"/>
              </a:ext>
            </a:extLst>
          </p:cNvPr>
          <p:cNvCxnSpPr>
            <a:cxnSpLocks/>
            <a:stCxn id="569" idx="0"/>
            <a:endCxn id="570" idx="1"/>
          </p:cNvCxnSpPr>
          <p:nvPr/>
        </p:nvCxnSpPr>
        <p:spPr>
          <a:xfrm rot="5400000" flipH="1" flipV="1">
            <a:off x="3103888" y="1183124"/>
            <a:ext cx="746006" cy="146949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2FA6E9A3-E796-45C4-9136-DED960E83B77}"/>
              </a:ext>
            </a:extLst>
          </p:cNvPr>
          <p:cNvSpPr txBox="1"/>
          <p:nvPr/>
        </p:nvSpPr>
        <p:spPr>
          <a:xfrm>
            <a:off x="2593059" y="2290872"/>
            <a:ext cx="298174" cy="63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94AEFFCA-782C-4A26-B153-D6BC8DC591AE}"/>
              </a:ext>
            </a:extLst>
          </p:cNvPr>
          <p:cNvSpPr txBox="1"/>
          <p:nvPr/>
        </p:nvSpPr>
        <p:spPr>
          <a:xfrm>
            <a:off x="4211636" y="1401874"/>
            <a:ext cx="127332" cy="285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8CAED124-250C-4166-91AD-F4E5A91AE04D}"/>
              </a:ext>
            </a:extLst>
          </p:cNvPr>
          <p:cNvSpPr txBox="1"/>
          <p:nvPr/>
        </p:nvSpPr>
        <p:spPr>
          <a:xfrm>
            <a:off x="3036725" y="1301424"/>
            <a:ext cx="706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</a:t>
            </a:r>
            <a:r>
              <a:rPr lang="de-DE" sz="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-Training</a:t>
            </a:r>
            <a:endParaRPr lang="en-US" sz="7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A9777C86-A160-4988-B5BD-BC1B35D9B1F0}"/>
              </a:ext>
            </a:extLst>
          </p:cNvPr>
          <p:cNvCxnSpPr>
            <a:cxnSpLocks/>
          </p:cNvCxnSpPr>
          <p:nvPr/>
        </p:nvCxnSpPr>
        <p:spPr>
          <a:xfrm>
            <a:off x="4652436" y="2145979"/>
            <a:ext cx="0" cy="188276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4A8705E9-B912-4BBE-8FE2-298FDC285951}"/>
              </a:ext>
            </a:extLst>
          </p:cNvPr>
          <p:cNvCxnSpPr>
            <a:cxnSpLocks/>
          </p:cNvCxnSpPr>
          <p:nvPr/>
        </p:nvCxnSpPr>
        <p:spPr>
          <a:xfrm>
            <a:off x="6513142" y="2179773"/>
            <a:ext cx="0" cy="17336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222" grpId="0"/>
      <p:bldP spid="226" grpId="0"/>
      <p:bldP spid="259" grpId="0"/>
      <p:bldP spid="564" grpId="0"/>
      <p:bldP spid="565" grpId="0"/>
      <p:bldP spid="5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00;p42">
            <a:extLst>
              <a:ext uri="{FF2B5EF4-FFF2-40B4-BE49-F238E27FC236}">
                <a16:creationId xmlns:a16="http://schemas.microsoft.com/office/drawing/2014/main" id="{4BEE5B4C-1C61-45BD-8E53-CCF7DA423C2A}"/>
              </a:ext>
            </a:extLst>
          </p:cNvPr>
          <p:cNvSpPr txBox="1">
            <a:spLocks/>
          </p:cNvSpPr>
          <p:nvPr/>
        </p:nvSpPr>
        <p:spPr>
          <a:xfrm>
            <a:off x="3068647" y="-85236"/>
            <a:ext cx="3005128" cy="9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800" dirty="0"/>
              <a:t>Two-stage learning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D4EC80-E8F4-4B18-8CCA-53CBD8E70B38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B978A39B-052A-4260-8C73-DD25CFCD211A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5107299" y="2652114"/>
            <a:ext cx="1432390" cy="625934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90BAA1B-3397-437A-96EC-9AE6910F8820}"/>
              </a:ext>
            </a:extLst>
          </p:cNvPr>
          <p:cNvSpPr txBox="1"/>
          <p:nvPr/>
        </p:nvSpPr>
        <p:spPr>
          <a:xfrm>
            <a:off x="6339549" y="1864828"/>
            <a:ext cx="425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6405B2D7-51F2-40C2-87C6-CD1653B2BEF9}"/>
              </a:ext>
            </a:extLst>
          </p:cNvPr>
          <p:cNvGrpSpPr/>
          <p:nvPr/>
        </p:nvGrpSpPr>
        <p:grpSpPr>
          <a:xfrm>
            <a:off x="2398635" y="1681961"/>
            <a:ext cx="683671" cy="622286"/>
            <a:chOff x="1568747" y="1124339"/>
            <a:chExt cx="683671" cy="622286"/>
          </a:xfrm>
        </p:grpSpPr>
        <p:sp>
          <p:nvSpPr>
            <p:cNvPr id="106" name="Google Shape;734;p46">
              <a:extLst>
                <a:ext uri="{FF2B5EF4-FFF2-40B4-BE49-F238E27FC236}">
                  <a16:creationId xmlns:a16="http://schemas.microsoft.com/office/drawing/2014/main" id="{E254F8FF-211C-41CE-9ED1-7707C30F5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8747" y="1124339"/>
              <a:ext cx="683671" cy="622286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8" name="Google Shape;7827;p76">
              <a:extLst>
                <a:ext uri="{FF2B5EF4-FFF2-40B4-BE49-F238E27FC236}">
                  <a16:creationId xmlns:a16="http://schemas.microsoft.com/office/drawing/2014/main" id="{5F158BAD-C8D1-4986-ADC4-E9CF57467CE0}"/>
                </a:ext>
              </a:extLst>
            </p:cNvPr>
            <p:cNvSpPr/>
            <p:nvPr/>
          </p:nvSpPr>
          <p:spPr>
            <a:xfrm>
              <a:off x="1707059" y="1249910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109" name="Google Shape;7828;p76">
              <a:extLst>
                <a:ext uri="{FF2B5EF4-FFF2-40B4-BE49-F238E27FC236}">
                  <a16:creationId xmlns:a16="http://schemas.microsoft.com/office/drawing/2014/main" id="{C8D06E8B-7216-49D1-A7DE-133A2E053054}"/>
                </a:ext>
              </a:extLst>
            </p:cNvPr>
            <p:cNvSpPr/>
            <p:nvPr/>
          </p:nvSpPr>
          <p:spPr>
            <a:xfrm>
              <a:off x="1706031" y="1480685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0" name="Google Shape;7829;p76">
              <a:extLst>
                <a:ext uri="{FF2B5EF4-FFF2-40B4-BE49-F238E27FC236}">
                  <a16:creationId xmlns:a16="http://schemas.microsoft.com/office/drawing/2014/main" id="{7C0A4D83-E88C-48A0-AC5B-792DA38A5943}"/>
                </a:ext>
              </a:extLst>
            </p:cNvPr>
            <p:cNvSpPr/>
            <p:nvPr/>
          </p:nvSpPr>
          <p:spPr>
            <a:xfrm>
              <a:off x="1706000" y="1415873"/>
              <a:ext cx="409200" cy="139363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1A4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5C8BC29-0AC0-4573-A322-15BEB374F5DD}"/>
              </a:ext>
            </a:extLst>
          </p:cNvPr>
          <p:cNvSpPr txBox="1"/>
          <p:nvPr/>
        </p:nvSpPr>
        <p:spPr>
          <a:xfrm>
            <a:off x="2353410" y="2314659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Large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scale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corpus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494DE4B-1F71-4E42-BEC5-72BB70015DE1}"/>
              </a:ext>
            </a:extLst>
          </p:cNvPr>
          <p:cNvGrpSpPr/>
          <p:nvPr/>
        </p:nvGrpSpPr>
        <p:grpSpPr>
          <a:xfrm>
            <a:off x="4315913" y="1687857"/>
            <a:ext cx="683672" cy="622285"/>
            <a:chOff x="3590611" y="2747486"/>
            <a:chExt cx="683672" cy="622285"/>
          </a:xfrm>
        </p:grpSpPr>
        <p:sp>
          <p:nvSpPr>
            <p:cNvPr id="17" name="Google Shape;732;p46">
              <a:extLst>
                <a:ext uri="{FF2B5EF4-FFF2-40B4-BE49-F238E27FC236}">
                  <a16:creationId xmlns:a16="http://schemas.microsoft.com/office/drawing/2014/main" id="{66E510EE-C05C-4F46-A988-E5D51A26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611" y="2747486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B3D764F4-7935-4A1E-8E2A-02C79221AC4A}"/>
                </a:ext>
              </a:extLst>
            </p:cNvPr>
            <p:cNvGrpSpPr/>
            <p:nvPr/>
          </p:nvGrpSpPr>
          <p:grpSpPr>
            <a:xfrm>
              <a:off x="3888808" y="2952612"/>
              <a:ext cx="131156" cy="192317"/>
              <a:chOff x="3888808" y="2952612"/>
              <a:chExt cx="131156" cy="192317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54C1D05-0520-455E-AD3C-E83BD953E93F}"/>
                  </a:ext>
                </a:extLst>
              </p:cNvPr>
              <p:cNvSpPr/>
              <p:nvPr/>
            </p:nvSpPr>
            <p:spPr>
              <a:xfrm rot="21286354">
                <a:off x="3893873" y="3031095"/>
                <a:ext cx="15357" cy="26142"/>
              </a:xfrm>
              <a:prstGeom prst="ellipse">
                <a:avLst/>
              </a:pr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39A2F7-EE9F-4C21-8E68-A71A6A79EC71}"/>
                  </a:ext>
                </a:extLst>
              </p:cNvPr>
              <p:cNvSpPr/>
              <p:nvPr/>
            </p:nvSpPr>
            <p:spPr>
              <a:xfrm rot="21286354">
                <a:off x="3951822" y="3029700"/>
                <a:ext cx="12476" cy="26142"/>
              </a:xfrm>
              <a:prstGeom prst="ellipse">
                <a:avLst/>
              </a:pr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B9C6293-0970-4960-8F36-CD3B16E9F19B}"/>
                  </a:ext>
                </a:extLst>
              </p:cNvPr>
              <p:cNvSpPr/>
              <p:nvPr/>
            </p:nvSpPr>
            <p:spPr>
              <a:xfrm rot="21286354">
                <a:off x="3902048" y="2979279"/>
                <a:ext cx="55202" cy="134190"/>
              </a:xfrm>
              <a:prstGeom prst="ellipse">
                <a:avLst/>
              </a:prstGeom>
              <a:solidFill>
                <a:srgbClr val="FFDF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94437F3-A745-4888-A7EE-9D40F196E78B}"/>
                  </a:ext>
                </a:extLst>
              </p:cNvPr>
              <p:cNvSpPr/>
              <p:nvPr/>
            </p:nvSpPr>
            <p:spPr>
              <a:xfrm rot="21286354">
                <a:off x="3902314" y="2979703"/>
                <a:ext cx="55202" cy="134190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9E443C8-9579-4818-981D-D5D55DC23D66}"/>
                  </a:ext>
                </a:extLst>
              </p:cNvPr>
              <p:cNvSpPr/>
              <p:nvPr/>
            </p:nvSpPr>
            <p:spPr>
              <a:xfrm rot="21286354">
                <a:off x="3931364" y="3019235"/>
                <a:ext cx="15357" cy="188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EBF3B8-6DE7-4C1C-9857-C47B1D3C6EEE}"/>
                  </a:ext>
                </a:extLst>
              </p:cNvPr>
              <p:cNvSpPr/>
              <p:nvPr/>
            </p:nvSpPr>
            <p:spPr>
              <a:xfrm rot="21286354">
                <a:off x="3909896" y="3020122"/>
                <a:ext cx="15357" cy="188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538B11B-ADBF-4A75-98B9-1DAC12BDACC8}"/>
                  </a:ext>
                </a:extLst>
              </p:cNvPr>
              <p:cNvSpPr/>
              <p:nvPr/>
            </p:nvSpPr>
            <p:spPr>
              <a:xfrm rot="21286354">
                <a:off x="3918789" y="3032622"/>
                <a:ext cx="20994" cy="32620"/>
              </a:xfrm>
              <a:prstGeom prst="ellipse">
                <a:avLst/>
              </a:prstGeom>
              <a:solidFill>
                <a:srgbClr val="F9A539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EA5E28B-979D-473F-9DD0-ED36012D6676}"/>
                  </a:ext>
                </a:extLst>
              </p:cNvPr>
              <p:cNvSpPr/>
              <p:nvPr/>
            </p:nvSpPr>
            <p:spPr>
              <a:xfrm rot="21286354">
                <a:off x="3934849" y="3024690"/>
                <a:ext cx="8024" cy="985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E1CC3492-A24E-478B-8F41-DB3225957CA8}"/>
                  </a:ext>
                </a:extLst>
              </p:cNvPr>
              <p:cNvSpPr/>
              <p:nvPr/>
            </p:nvSpPr>
            <p:spPr>
              <a:xfrm rot="10130386">
                <a:off x="3906895" y="3051115"/>
                <a:ext cx="56191" cy="15029"/>
              </a:xfrm>
              <a:prstGeom prst="arc">
                <a:avLst>
                  <a:gd name="adj1" fmla="val 11586261"/>
                  <a:gd name="adj2" fmla="val 0"/>
                </a:avLst>
              </a:prstGeom>
              <a:ln w="31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A52304B-C138-461A-9D9A-B1284E21147A}"/>
                  </a:ext>
                </a:extLst>
              </p:cNvPr>
              <p:cNvGrpSpPr/>
              <p:nvPr/>
            </p:nvGrpSpPr>
            <p:grpSpPr>
              <a:xfrm rot="20930386">
                <a:off x="3904985" y="2952612"/>
                <a:ext cx="37076" cy="37383"/>
                <a:chOff x="2304792" y="738477"/>
                <a:chExt cx="330281" cy="271073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F122A11-EEEF-4B1D-B732-A4D526BE33DB}"/>
                    </a:ext>
                  </a:extLst>
                </p:cNvPr>
                <p:cNvGrpSpPr/>
                <p:nvPr/>
              </p:nvGrpSpPr>
              <p:grpSpPr>
                <a:xfrm>
                  <a:off x="2304792" y="738477"/>
                  <a:ext cx="153003" cy="245365"/>
                  <a:chOff x="2270628" y="706658"/>
                  <a:chExt cx="153003" cy="283440"/>
                </a:xfrm>
              </p:grpSpPr>
              <p:sp>
                <p:nvSpPr>
                  <p:cNvPr id="101" name="Isosceles Triangle 100">
                    <a:extLst>
                      <a:ext uri="{FF2B5EF4-FFF2-40B4-BE49-F238E27FC236}">
                        <a16:creationId xmlns:a16="http://schemas.microsoft.com/office/drawing/2014/main" id="{000775C5-0162-441F-874B-DB9DD7B65766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270628" y="7281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2" name="Isosceles Triangle 101">
                    <a:extLst>
                      <a:ext uri="{FF2B5EF4-FFF2-40B4-BE49-F238E27FC236}">
                        <a16:creationId xmlns:a16="http://schemas.microsoft.com/office/drawing/2014/main" id="{38A78F8C-1EB4-4DDB-9CE7-48CCC22924FC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341161" y="7066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3" name="Isosceles Triangle 102">
                    <a:extLst>
                      <a:ext uri="{FF2B5EF4-FFF2-40B4-BE49-F238E27FC236}">
                        <a16:creationId xmlns:a16="http://schemas.microsoft.com/office/drawing/2014/main" id="{D181F4E8-DE01-4FFF-A21F-046C541DE08F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305934" y="752794"/>
                    <a:ext cx="82470" cy="19342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C7E9E7F-1A8B-4899-8789-DA991F47178B}"/>
                    </a:ext>
                  </a:extLst>
                </p:cNvPr>
                <p:cNvGrpSpPr/>
                <p:nvPr/>
              </p:nvGrpSpPr>
              <p:grpSpPr>
                <a:xfrm rot="1323665">
                  <a:off x="2387523" y="750426"/>
                  <a:ext cx="153003" cy="224661"/>
                  <a:chOff x="2423028" y="838265"/>
                  <a:chExt cx="153003" cy="304233"/>
                </a:xfrm>
              </p:grpSpPr>
              <p:sp>
                <p:nvSpPr>
                  <p:cNvPr id="98" name="Isosceles Triangle 97">
                    <a:extLst>
                      <a:ext uri="{FF2B5EF4-FFF2-40B4-BE49-F238E27FC236}">
                        <a16:creationId xmlns:a16="http://schemas.microsoft.com/office/drawing/2014/main" id="{EB921D8E-AEAD-4648-8FE0-F44A1D07B723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9" name="Isosceles Triangle 98">
                    <a:extLst>
                      <a:ext uri="{FF2B5EF4-FFF2-40B4-BE49-F238E27FC236}">
                        <a16:creationId xmlns:a16="http://schemas.microsoft.com/office/drawing/2014/main" id="{EB742C31-41B8-4B04-814B-74AB3BA327C6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100" name="Isosceles Triangle 99">
                    <a:extLst>
                      <a:ext uri="{FF2B5EF4-FFF2-40B4-BE49-F238E27FC236}">
                        <a16:creationId xmlns:a16="http://schemas.microsoft.com/office/drawing/2014/main" id="{A8EC5365-0084-4F6F-8702-7464DACC0A19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5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4773D47-C49C-472F-B3E2-F8D1799FE088}"/>
                    </a:ext>
                  </a:extLst>
                </p:cNvPr>
                <p:cNvGrpSpPr/>
                <p:nvPr/>
              </p:nvGrpSpPr>
              <p:grpSpPr>
                <a:xfrm rot="2599983">
                  <a:off x="2482070" y="767220"/>
                  <a:ext cx="153003" cy="224660"/>
                  <a:chOff x="2423028" y="838266"/>
                  <a:chExt cx="153003" cy="304232"/>
                </a:xfrm>
              </p:grpSpPr>
              <p:sp>
                <p:nvSpPr>
                  <p:cNvPr id="95" name="Isosceles Triangle 94">
                    <a:extLst>
                      <a:ext uri="{FF2B5EF4-FFF2-40B4-BE49-F238E27FC236}">
                        <a16:creationId xmlns:a16="http://schemas.microsoft.com/office/drawing/2014/main" id="{0747B677-0171-4AE9-B54B-62F9FE714AC8}"/>
                      </a:ext>
                    </a:extLst>
                  </p:cNvPr>
                  <p:cNvSpPr/>
                  <p:nvPr/>
                </p:nvSpPr>
                <p:spPr>
                  <a:xfrm rot="20170932">
                    <a:off x="2423028" y="880560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6" name="Isosceles Triangle 95">
                    <a:extLst>
                      <a:ext uri="{FF2B5EF4-FFF2-40B4-BE49-F238E27FC236}">
                        <a16:creationId xmlns:a16="http://schemas.microsoft.com/office/drawing/2014/main" id="{8083D5FA-9C60-48F2-8BC7-A2E6A65B5894}"/>
                      </a:ext>
                    </a:extLst>
                  </p:cNvPr>
                  <p:cNvSpPr/>
                  <p:nvPr/>
                </p:nvSpPr>
                <p:spPr>
                  <a:xfrm rot="20977502">
                    <a:off x="2493561" y="859058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97" name="Isosceles Triangle 96">
                    <a:extLst>
                      <a:ext uri="{FF2B5EF4-FFF2-40B4-BE49-F238E27FC236}">
                        <a16:creationId xmlns:a16="http://schemas.microsoft.com/office/drawing/2014/main" id="{713A6D2B-B601-436C-B755-7625E6C1505E}"/>
                      </a:ext>
                    </a:extLst>
                  </p:cNvPr>
                  <p:cNvSpPr/>
                  <p:nvPr/>
                </p:nvSpPr>
                <p:spPr>
                  <a:xfrm rot="20551481">
                    <a:off x="2448048" y="838266"/>
                    <a:ext cx="82470" cy="261938"/>
                  </a:xfrm>
                  <a:prstGeom prst="triangl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sp>
              <p:nvSpPr>
                <p:cNvPr id="94" name="Cloud 93">
                  <a:extLst>
                    <a:ext uri="{FF2B5EF4-FFF2-40B4-BE49-F238E27FC236}">
                      <a16:creationId xmlns:a16="http://schemas.microsoft.com/office/drawing/2014/main" id="{F24AD1DE-572A-4265-B3A5-A2A7665DD288}"/>
                    </a:ext>
                  </a:extLst>
                </p:cNvPr>
                <p:cNvSpPr/>
                <p:nvPr/>
              </p:nvSpPr>
              <p:spPr>
                <a:xfrm rot="332767">
                  <a:off x="2350743" y="883130"/>
                  <a:ext cx="223974" cy="126420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96467B-B9AE-46D3-A0A6-3A5003319A07}"/>
                  </a:ext>
                </a:extLst>
              </p:cNvPr>
              <p:cNvSpPr/>
              <p:nvPr/>
            </p:nvSpPr>
            <p:spPr>
              <a:xfrm rot="21286354">
                <a:off x="3913466" y="3025266"/>
                <a:ext cx="8024" cy="985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D713FDB-A47C-44D8-AC16-0B20FA6D0E20}"/>
                  </a:ext>
                </a:extLst>
              </p:cNvPr>
              <p:cNvGrpSpPr/>
              <p:nvPr/>
            </p:nvGrpSpPr>
            <p:grpSpPr>
              <a:xfrm rot="21388711">
                <a:off x="3908399" y="3008840"/>
                <a:ext cx="37477" cy="6688"/>
                <a:chOff x="2083339" y="1534549"/>
                <a:chExt cx="307960" cy="45720"/>
              </a:xfrm>
            </p:grpSpPr>
            <p:sp>
              <p:nvSpPr>
                <p:cNvPr id="88" name="Cloud 87">
                  <a:extLst>
                    <a:ext uri="{FF2B5EF4-FFF2-40B4-BE49-F238E27FC236}">
                      <a16:creationId xmlns:a16="http://schemas.microsoft.com/office/drawing/2014/main" id="{633F1381-E156-4DA6-A52F-D0ECE6D9A019}"/>
                    </a:ext>
                  </a:extLst>
                </p:cNvPr>
                <p:cNvSpPr/>
                <p:nvPr/>
              </p:nvSpPr>
              <p:spPr>
                <a:xfrm rot="11130068">
                  <a:off x="2083339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89" name="Cloud 88">
                  <a:extLst>
                    <a:ext uri="{FF2B5EF4-FFF2-40B4-BE49-F238E27FC236}">
                      <a16:creationId xmlns:a16="http://schemas.microsoft.com/office/drawing/2014/main" id="{E965781C-8446-48F1-A609-7C900641D94C}"/>
                    </a:ext>
                  </a:extLst>
                </p:cNvPr>
                <p:cNvSpPr/>
                <p:nvPr/>
              </p:nvSpPr>
              <p:spPr>
                <a:xfrm rot="11130068">
                  <a:off x="2171415" y="1534550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90" name="Cloud 89">
                  <a:extLst>
                    <a:ext uri="{FF2B5EF4-FFF2-40B4-BE49-F238E27FC236}">
                      <a16:creationId xmlns:a16="http://schemas.microsoft.com/office/drawing/2014/main" id="{FFBAD4E0-BEAF-434D-A555-6B9280F147B9}"/>
                    </a:ext>
                  </a:extLst>
                </p:cNvPr>
                <p:cNvSpPr/>
                <p:nvPr/>
              </p:nvSpPr>
              <p:spPr>
                <a:xfrm rot="11130068">
                  <a:off x="2242724" y="1534549"/>
                  <a:ext cx="148575" cy="45719"/>
                </a:xfrm>
                <a:prstGeom prst="clou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" name="Google Shape;1018;p32">
                <a:extLst>
                  <a:ext uri="{FF2B5EF4-FFF2-40B4-BE49-F238E27FC236}">
                    <a16:creationId xmlns:a16="http://schemas.microsoft.com/office/drawing/2014/main" id="{7792DD22-092F-4814-801C-BF2F0FF3A251}"/>
                  </a:ext>
                </a:extLst>
              </p:cNvPr>
              <p:cNvSpPr/>
              <p:nvPr/>
            </p:nvSpPr>
            <p:spPr>
              <a:xfrm>
                <a:off x="3949524" y="3047997"/>
                <a:ext cx="70440" cy="66253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1" name="Google Shape;1019;p32">
                <a:extLst>
                  <a:ext uri="{FF2B5EF4-FFF2-40B4-BE49-F238E27FC236}">
                    <a16:creationId xmlns:a16="http://schemas.microsoft.com/office/drawing/2014/main" id="{AE400B4A-7015-40DB-9029-38555FE4FEEF}"/>
                  </a:ext>
                </a:extLst>
              </p:cNvPr>
              <p:cNvSpPr/>
              <p:nvPr/>
            </p:nvSpPr>
            <p:spPr>
              <a:xfrm>
                <a:off x="3888808" y="3085706"/>
                <a:ext cx="90749" cy="58529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2" name="Google Shape;1020;p32">
                <a:extLst>
                  <a:ext uri="{FF2B5EF4-FFF2-40B4-BE49-F238E27FC236}">
                    <a16:creationId xmlns:a16="http://schemas.microsoft.com/office/drawing/2014/main" id="{B6F65303-4E1A-416A-93A9-433C319C03A3}"/>
                  </a:ext>
                </a:extLst>
              </p:cNvPr>
              <p:cNvSpPr/>
              <p:nvPr/>
            </p:nvSpPr>
            <p:spPr>
              <a:xfrm>
                <a:off x="3910784" y="3082032"/>
                <a:ext cx="46865" cy="18122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3" name="Google Shape;1021;p32">
                <a:extLst>
                  <a:ext uri="{FF2B5EF4-FFF2-40B4-BE49-F238E27FC236}">
                    <a16:creationId xmlns:a16="http://schemas.microsoft.com/office/drawing/2014/main" id="{C5279DA5-109D-41E1-ACE9-5841FE81695D}"/>
                  </a:ext>
                </a:extLst>
              </p:cNvPr>
              <p:cNvSpPr/>
              <p:nvPr/>
            </p:nvSpPr>
            <p:spPr>
              <a:xfrm>
                <a:off x="3912042" y="3122849"/>
                <a:ext cx="2627" cy="2208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4" name="Google Shape;1022;p32">
                <a:extLst>
                  <a:ext uri="{FF2B5EF4-FFF2-40B4-BE49-F238E27FC236}">
                    <a16:creationId xmlns:a16="http://schemas.microsoft.com/office/drawing/2014/main" id="{B8DE99D0-410A-417B-9496-642CDBB718B4}"/>
                  </a:ext>
                </a:extLst>
              </p:cNvPr>
              <p:cNvSpPr/>
              <p:nvPr/>
            </p:nvSpPr>
            <p:spPr>
              <a:xfrm>
                <a:off x="3990815" y="3024309"/>
                <a:ext cx="26149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FDF1B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5" name="Google Shape;1023;p32">
                <a:extLst>
                  <a:ext uri="{FF2B5EF4-FFF2-40B4-BE49-F238E27FC236}">
                    <a16:creationId xmlns:a16="http://schemas.microsoft.com/office/drawing/2014/main" id="{94C4D8BA-D43D-4FC2-A9D1-BE086C89F92C}"/>
                  </a:ext>
                </a:extLst>
              </p:cNvPr>
              <p:cNvSpPr/>
              <p:nvPr/>
            </p:nvSpPr>
            <p:spPr>
              <a:xfrm>
                <a:off x="3994814" y="3045749"/>
                <a:ext cx="22204" cy="7706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6" name="Google Shape;1038;p32">
                <a:extLst>
                  <a:ext uri="{FF2B5EF4-FFF2-40B4-BE49-F238E27FC236}">
                    <a16:creationId xmlns:a16="http://schemas.microsoft.com/office/drawing/2014/main" id="{C06F40AB-BCDF-410C-85B6-E2ABAB49CE4A}"/>
                  </a:ext>
                </a:extLst>
              </p:cNvPr>
              <p:cNvSpPr/>
              <p:nvPr/>
            </p:nvSpPr>
            <p:spPr>
              <a:xfrm>
                <a:off x="3907412" y="3105279"/>
                <a:ext cx="2105" cy="648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7" name="Google Shape;1039;p32">
                <a:extLst>
                  <a:ext uri="{FF2B5EF4-FFF2-40B4-BE49-F238E27FC236}">
                    <a16:creationId xmlns:a16="http://schemas.microsoft.com/office/drawing/2014/main" id="{15C950E0-5B3E-4218-8602-6B1E4F26B87B}"/>
                  </a:ext>
                </a:extLst>
              </p:cNvPr>
              <p:cNvSpPr/>
              <p:nvPr/>
            </p:nvSpPr>
            <p:spPr>
              <a:xfrm>
                <a:off x="3918082" y="3102712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" name="Google Shape;1040;p32">
                <a:extLst>
                  <a:ext uri="{FF2B5EF4-FFF2-40B4-BE49-F238E27FC236}">
                    <a16:creationId xmlns:a16="http://schemas.microsoft.com/office/drawing/2014/main" id="{A6E11B96-A40F-4F75-8A2C-B97437306F4E}"/>
                  </a:ext>
                </a:extLst>
              </p:cNvPr>
              <p:cNvSpPr/>
              <p:nvPr/>
            </p:nvSpPr>
            <p:spPr>
              <a:xfrm>
                <a:off x="3893606" y="3136911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" name="Google Shape;1041;p32">
                <a:extLst>
                  <a:ext uri="{FF2B5EF4-FFF2-40B4-BE49-F238E27FC236}">
                    <a16:creationId xmlns:a16="http://schemas.microsoft.com/office/drawing/2014/main" id="{1F19ABE9-0C54-4DCF-B3E8-3DF332AE4872}"/>
                  </a:ext>
                </a:extLst>
              </p:cNvPr>
              <p:cNvSpPr/>
              <p:nvPr/>
            </p:nvSpPr>
            <p:spPr>
              <a:xfrm>
                <a:off x="3911495" y="3095872"/>
                <a:ext cx="2105" cy="625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" name="Google Shape;1042;p32">
                <a:extLst>
                  <a:ext uri="{FF2B5EF4-FFF2-40B4-BE49-F238E27FC236}">
                    <a16:creationId xmlns:a16="http://schemas.microsoft.com/office/drawing/2014/main" id="{0C5D8C20-C154-442E-98FC-D5A23BE83273}"/>
                  </a:ext>
                </a:extLst>
              </p:cNvPr>
              <p:cNvSpPr/>
              <p:nvPr/>
            </p:nvSpPr>
            <p:spPr>
              <a:xfrm>
                <a:off x="3910506" y="3117275"/>
                <a:ext cx="2042" cy="6083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" name="Google Shape;1043;p32">
                <a:extLst>
                  <a:ext uri="{FF2B5EF4-FFF2-40B4-BE49-F238E27FC236}">
                    <a16:creationId xmlns:a16="http://schemas.microsoft.com/office/drawing/2014/main" id="{57EF9514-3A18-4AC6-9BA5-944674676AED}"/>
                  </a:ext>
                </a:extLst>
              </p:cNvPr>
              <p:cNvSpPr/>
              <p:nvPr/>
            </p:nvSpPr>
            <p:spPr>
              <a:xfrm>
                <a:off x="3898867" y="3113487"/>
                <a:ext cx="2084" cy="6062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" name="Google Shape;1044;p32">
                <a:extLst>
                  <a:ext uri="{FF2B5EF4-FFF2-40B4-BE49-F238E27FC236}">
                    <a16:creationId xmlns:a16="http://schemas.microsoft.com/office/drawing/2014/main" id="{C1842DBA-1C4D-4954-A6E3-40872602B7CA}"/>
                  </a:ext>
                </a:extLst>
              </p:cNvPr>
              <p:cNvSpPr/>
              <p:nvPr/>
            </p:nvSpPr>
            <p:spPr>
              <a:xfrm>
                <a:off x="3904087" y="3122473"/>
                <a:ext cx="2042" cy="5999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" name="Google Shape;1045;p32">
                <a:extLst>
                  <a:ext uri="{FF2B5EF4-FFF2-40B4-BE49-F238E27FC236}">
                    <a16:creationId xmlns:a16="http://schemas.microsoft.com/office/drawing/2014/main" id="{67F622B0-2668-4DE8-AAAF-1479BD2C289D}"/>
                  </a:ext>
                </a:extLst>
              </p:cNvPr>
              <p:cNvSpPr/>
              <p:nvPr/>
            </p:nvSpPr>
            <p:spPr>
              <a:xfrm>
                <a:off x="3893564" y="3126493"/>
                <a:ext cx="2105" cy="667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" name="Google Shape;1046;p32">
                <a:extLst>
                  <a:ext uri="{FF2B5EF4-FFF2-40B4-BE49-F238E27FC236}">
                    <a16:creationId xmlns:a16="http://schemas.microsoft.com/office/drawing/2014/main" id="{AC6AD1F9-4DA8-42E2-8D49-CC87D5AA1510}"/>
                  </a:ext>
                </a:extLst>
              </p:cNvPr>
              <p:cNvSpPr/>
              <p:nvPr/>
            </p:nvSpPr>
            <p:spPr>
              <a:xfrm>
                <a:off x="3900320" y="3133774"/>
                <a:ext cx="2063" cy="5410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" name="Google Shape;1047;p32">
                <a:extLst>
                  <a:ext uri="{FF2B5EF4-FFF2-40B4-BE49-F238E27FC236}">
                    <a16:creationId xmlns:a16="http://schemas.microsoft.com/office/drawing/2014/main" id="{A267D074-A647-49C6-AD24-8CAA8679B02A}"/>
                  </a:ext>
                </a:extLst>
              </p:cNvPr>
              <p:cNvSpPr/>
              <p:nvPr/>
            </p:nvSpPr>
            <p:spPr>
              <a:xfrm>
                <a:off x="3975684" y="3088990"/>
                <a:ext cx="2063" cy="505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" name="Google Shape;1048;p32">
                <a:extLst>
                  <a:ext uri="{FF2B5EF4-FFF2-40B4-BE49-F238E27FC236}">
                    <a16:creationId xmlns:a16="http://schemas.microsoft.com/office/drawing/2014/main" id="{2E731189-180D-4BF9-BBE8-95B48C868944}"/>
                  </a:ext>
                </a:extLst>
              </p:cNvPr>
              <p:cNvSpPr/>
              <p:nvPr/>
            </p:nvSpPr>
            <p:spPr>
              <a:xfrm>
                <a:off x="4001885" y="3057822"/>
                <a:ext cx="2063" cy="557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" name="Google Shape;1049;p32">
                <a:extLst>
                  <a:ext uri="{FF2B5EF4-FFF2-40B4-BE49-F238E27FC236}">
                    <a16:creationId xmlns:a16="http://schemas.microsoft.com/office/drawing/2014/main" id="{ADC0DBC5-27BF-4C5B-A28F-E2EACB6C50B3}"/>
                  </a:ext>
                </a:extLst>
              </p:cNvPr>
              <p:cNvSpPr/>
              <p:nvPr/>
            </p:nvSpPr>
            <p:spPr>
              <a:xfrm>
                <a:off x="4009525" y="3062094"/>
                <a:ext cx="2042" cy="599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8" name="Google Shape;1050;p32">
                <a:extLst>
                  <a:ext uri="{FF2B5EF4-FFF2-40B4-BE49-F238E27FC236}">
                    <a16:creationId xmlns:a16="http://schemas.microsoft.com/office/drawing/2014/main" id="{45A4410A-FFA6-4A45-A92B-7095021CF07B}"/>
                  </a:ext>
                </a:extLst>
              </p:cNvPr>
              <p:cNvSpPr/>
              <p:nvPr/>
            </p:nvSpPr>
            <p:spPr>
              <a:xfrm>
                <a:off x="4002559" y="3069733"/>
                <a:ext cx="2084" cy="5367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9" name="Google Shape;1051;p32">
                <a:extLst>
                  <a:ext uri="{FF2B5EF4-FFF2-40B4-BE49-F238E27FC236}">
                    <a16:creationId xmlns:a16="http://schemas.microsoft.com/office/drawing/2014/main" id="{BFC19115-D961-4E5E-AA49-2F7CB9B10195}"/>
                  </a:ext>
                </a:extLst>
              </p:cNvPr>
              <p:cNvSpPr/>
              <p:nvPr/>
            </p:nvSpPr>
            <p:spPr>
              <a:xfrm>
                <a:off x="4008367" y="3076488"/>
                <a:ext cx="2105" cy="642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0" name="Google Shape;1052;p32">
                <a:extLst>
                  <a:ext uri="{FF2B5EF4-FFF2-40B4-BE49-F238E27FC236}">
                    <a16:creationId xmlns:a16="http://schemas.microsoft.com/office/drawing/2014/main" id="{08F6D698-BDD5-4B18-8833-E2549F5F72A4}"/>
                  </a:ext>
                </a:extLst>
              </p:cNvPr>
              <p:cNvSpPr/>
              <p:nvPr/>
            </p:nvSpPr>
            <p:spPr>
              <a:xfrm>
                <a:off x="3995403" y="3078362"/>
                <a:ext cx="2126" cy="5409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1" name="Google Shape;1053;p32">
                <a:extLst>
                  <a:ext uri="{FF2B5EF4-FFF2-40B4-BE49-F238E27FC236}">
                    <a16:creationId xmlns:a16="http://schemas.microsoft.com/office/drawing/2014/main" id="{96FF2235-7402-4172-96DE-F7AD0A33A0CB}"/>
                  </a:ext>
                </a:extLst>
              </p:cNvPr>
              <p:cNvSpPr/>
              <p:nvPr/>
            </p:nvSpPr>
            <p:spPr>
              <a:xfrm>
                <a:off x="4002601" y="3085644"/>
                <a:ext cx="2105" cy="515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2" name="Google Shape;1054;p32">
                <a:extLst>
                  <a:ext uri="{FF2B5EF4-FFF2-40B4-BE49-F238E27FC236}">
                    <a16:creationId xmlns:a16="http://schemas.microsoft.com/office/drawing/2014/main" id="{C7243EC3-5FE3-4702-B167-29F329BE8642}"/>
                  </a:ext>
                </a:extLst>
              </p:cNvPr>
              <p:cNvSpPr/>
              <p:nvPr/>
            </p:nvSpPr>
            <p:spPr>
              <a:xfrm>
                <a:off x="3997592" y="3094861"/>
                <a:ext cx="2105" cy="515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3" name="Google Shape;1055;p32">
                <a:extLst>
                  <a:ext uri="{FF2B5EF4-FFF2-40B4-BE49-F238E27FC236}">
                    <a16:creationId xmlns:a16="http://schemas.microsoft.com/office/drawing/2014/main" id="{AF6EAE92-FD71-48C3-B40D-34AB5F67D44D}"/>
                  </a:ext>
                </a:extLst>
              </p:cNvPr>
              <p:cNvSpPr/>
              <p:nvPr/>
            </p:nvSpPr>
            <p:spPr>
              <a:xfrm>
                <a:off x="3992310" y="30875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4" name="Google Shape;1056;p32">
                <a:extLst>
                  <a:ext uri="{FF2B5EF4-FFF2-40B4-BE49-F238E27FC236}">
                    <a16:creationId xmlns:a16="http://schemas.microsoft.com/office/drawing/2014/main" id="{2B8FD1F2-7AE2-4B87-ABAD-6D2F4CE6368D}"/>
                  </a:ext>
                </a:extLst>
              </p:cNvPr>
              <p:cNvSpPr/>
              <p:nvPr/>
            </p:nvSpPr>
            <p:spPr>
              <a:xfrm>
                <a:off x="3981534" y="3096229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5" name="Google Shape;1057;p32">
                <a:extLst>
                  <a:ext uri="{FF2B5EF4-FFF2-40B4-BE49-F238E27FC236}">
                    <a16:creationId xmlns:a16="http://schemas.microsoft.com/office/drawing/2014/main" id="{AFCFB253-9712-44F0-92DF-B89384EE5146}"/>
                  </a:ext>
                </a:extLst>
              </p:cNvPr>
              <p:cNvSpPr/>
              <p:nvPr/>
            </p:nvSpPr>
            <p:spPr>
              <a:xfrm>
                <a:off x="3975747" y="310412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6" name="Google Shape;1058;p32">
                <a:extLst>
                  <a:ext uri="{FF2B5EF4-FFF2-40B4-BE49-F238E27FC236}">
                    <a16:creationId xmlns:a16="http://schemas.microsoft.com/office/drawing/2014/main" id="{F2035C1E-B55D-4969-8EC4-BC9803CB2037}"/>
                  </a:ext>
                </a:extLst>
              </p:cNvPr>
              <p:cNvSpPr/>
              <p:nvPr/>
            </p:nvSpPr>
            <p:spPr>
              <a:xfrm>
                <a:off x="3970738" y="3112266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7" name="Google Shape;1059;p32">
                <a:extLst>
                  <a:ext uri="{FF2B5EF4-FFF2-40B4-BE49-F238E27FC236}">
                    <a16:creationId xmlns:a16="http://schemas.microsoft.com/office/drawing/2014/main" id="{794FBE0E-237B-49CC-A342-DE4A99EFC598}"/>
                  </a:ext>
                </a:extLst>
              </p:cNvPr>
              <p:cNvSpPr/>
              <p:nvPr/>
            </p:nvSpPr>
            <p:spPr>
              <a:xfrm>
                <a:off x="3964951" y="310464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8" name="Google Shape;1060;p32">
                <a:extLst>
                  <a:ext uri="{FF2B5EF4-FFF2-40B4-BE49-F238E27FC236}">
                    <a16:creationId xmlns:a16="http://schemas.microsoft.com/office/drawing/2014/main" id="{2DD94E00-ACC3-440B-AA2C-A54ECEC4D4F5}"/>
                  </a:ext>
                </a:extLst>
              </p:cNvPr>
              <p:cNvSpPr/>
              <p:nvPr/>
            </p:nvSpPr>
            <p:spPr>
              <a:xfrm>
                <a:off x="3969686" y="309728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49" name="Google Shape;1061;p32">
                <a:extLst>
                  <a:ext uri="{FF2B5EF4-FFF2-40B4-BE49-F238E27FC236}">
                    <a16:creationId xmlns:a16="http://schemas.microsoft.com/office/drawing/2014/main" id="{73122CD8-EA42-42E8-A41B-BA71FA58A1E5}"/>
                  </a:ext>
                </a:extLst>
              </p:cNvPr>
              <p:cNvSpPr/>
              <p:nvPr/>
            </p:nvSpPr>
            <p:spPr>
              <a:xfrm>
                <a:off x="3959689" y="309728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0" name="Google Shape;1062;p32">
                <a:extLst>
                  <a:ext uri="{FF2B5EF4-FFF2-40B4-BE49-F238E27FC236}">
                    <a16:creationId xmlns:a16="http://schemas.microsoft.com/office/drawing/2014/main" id="{E13319D2-37F2-44B6-9326-4FAF455EE2E1}"/>
                  </a:ext>
                </a:extLst>
              </p:cNvPr>
              <p:cNvSpPr/>
              <p:nvPr/>
            </p:nvSpPr>
            <p:spPr>
              <a:xfrm>
                <a:off x="3964951" y="308939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1" name="Google Shape;1063;p32">
                <a:extLst>
                  <a:ext uri="{FF2B5EF4-FFF2-40B4-BE49-F238E27FC236}">
                    <a16:creationId xmlns:a16="http://schemas.microsoft.com/office/drawing/2014/main" id="{BF2D711F-4B00-496F-BBA4-8EB6258309B1}"/>
                  </a:ext>
                </a:extLst>
              </p:cNvPr>
              <p:cNvSpPr/>
              <p:nvPr/>
            </p:nvSpPr>
            <p:spPr>
              <a:xfrm>
                <a:off x="3936287" y="310149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2" name="Google Shape;1064;p32">
                <a:extLst>
                  <a:ext uri="{FF2B5EF4-FFF2-40B4-BE49-F238E27FC236}">
                    <a16:creationId xmlns:a16="http://schemas.microsoft.com/office/drawing/2014/main" id="{B199A00B-63A0-42CD-A201-C3F786E7641B}"/>
                  </a:ext>
                </a:extLst>
              </p:cNvPr>
              <p:cNvSpPr/>
              <p:nvPr/>
            </p:nvSpPr>
            <p:spPr>
              <a:xfrm>
                <a:off x="3950745" y="3099386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3" name="Google Shape;1065;p32">
                <a:extLst>
                  <a:ext uri="{FF2B5EF4-FFF2-40B4-BE49-F238E27FC236}">
                    <a16:creationId xmlns:a16="http://schemas.microsoft.com/office/drawing/2014/main" id="{ED39F1AB-D2AA-470F-AEC8-E87B1791C920}"/>
                  </a:ext>
                </a:extLst>
              </p:cNvPr>
              <p:cNvSpPr/>
              <p:nvPr/>
            </p:nvSpPr>
            <p:spPr>
              <a:xfrm>
                <a:off x="3964951" y="31346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4" name="Google Shape;1066;p32">
                <a:extLst>
                  <a:ext uri="{FF2B5EF4-FFF2-40B4-BE49-F238E27FC236}">
                    <a16:creationId xmlns:a16="http://schemas.microsoft.com/office/drawing/2014/main" id="{D776607E-63A3-4A4E-9314-1B27761A3A38}"/>
                  </a:ext>
                </a:extLst>
              </p:cNvPr>
              <p:cNvSpPr/>
              <p:nvPr/>
            </p:nvSpPr>
            <p:spPr>
              <a:xfrm>
                <a:off x="3969686" y="312727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5" name="Google Shape;1067;p32">
                <a:extLst>
                  <a:ext uri="{FF2B5EF4-FFF2-40B4-BE49-F238E27FC236}">
                    <a16:creationId xmlns:a16="http://schemas.microsoft.com/office/drawing/2014/main" id="{81AF81BE-713F-4752-9F71-F173A1ADA00A}"/>
                  </a:ext>
                </a:extLst>
              </p:cNvPr>
              <p:cNvSpPr/>
              <p:nvPr/>
            </p:nvSpPr>
            <p:spPr>
              <a:xfrm>
                <a:off x="3974694" y="312043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6" name="Google Shape;1068;p32">
                <a:extLst>
                  <a:ext uri="{FF2B5EF4-FFF2-40B4-BE49-F238E27FC236}">
                    <a16:creationId xmlns:a16="http://schemas.microsoft.com/office/drawing/2014/main" id="{4D5F585D-FF99-41D8-8EB4-28471612C1EB}"/>
                  </a:ext>
                </a:extLst>
              </p:cNvPr>
              <p:cNvSpPr/>
              <p:nvPr/>
            </p:nvSpPr>
            <p:spPr>
              <a:xfrm>
                <a:off x="3973642" y="3136469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7" name="Google Shape;1069;p32">
                <a:extLst>
                  <a:ext uri="{FF2B5EF4-FFF2-40B4-BE49-F238E27FC236}">
                    <a16:creationId xmlns:a16="http://schemas.microsoft.com/office/drawing/2014/main" id="{C2CCAD9B-9680-4DC6-BD83-9D5926E44619}"/>
                  </a:ext>
                </a:extLst>
              </p:cNvPr>
              <p:cNvSpPr/>
              <p:nvPr/>
            </p:nvSpPr>
            <p:spPr>
              <a:xfrm>
                <a:off x="3966003" y="311963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8" name="Google Shape;1070;p32">
                <a:extLst>
                  <a:ext uri="{FF2B5EF4-FFF2-40B4-BE49-F238E27FC236}">
                    <a16:creationId xmlns:a16="http://schemas.microsoft.com/office/drawing/2014/main" id="{FE123221-BE99-4BFB-BBEE-C36467EED950}"/>
                  </a:ext>
                </a:extLst>
              </p:cNvPr>
              <p:cNvSpPr/>
              <p:nvPr/>
            </p:nvSpPr>
            <p:spPr>
              <a:xfrm>
                <a:off x="3942853" y="3137268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59" name="Google Shape;1071;p32">
                <a:extLst>
                  <a:ext uri="{FF2B5EF4-FFF2-40B4-BE49-F238E27FC236}">
                    <a16:creationId xmlns:a16="http://schemas.microsoft.com/office/drawing/2014/main" id="{40909229-6DB2-4BB4-A054-F886504D6045}"/>
                  </a:ext>
                </a:extLst>
              </p:cNvPr>
              <p:cNvSpPr/>
              <p:nvPr/>
            </p:nvSpPr>
            <p:spPr>
              <a:xfrm>
                <a:off x="3953902" y="3136469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0" name="Google Shape;1072;p32">
                <a:extLst>
                  <a:ext uri="{FF2B5EF4-FFF2-40B4-BE49-F238E27FC236}">
                    <a16:creationId xmlns:a16="http://schemas.microsoft.com/office/drawing/2014/main" id="{29A63ECF-33A7-4741-8B03-70143204251D}"/>
                  </a:ext>
                </a:extLst>
              </p:cNvPr>
              <p:cNvSpPr/>
              <p:nvPr/>
            </p:nvSpPr>
            <p:spPr>
              <a:xfrm>
                <a:off x="3929173" y="3109635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1" name="Google Shape;1073;p32">
                <a:extLst>
                  <a:ext uri="{FF2B5EF4-FFF2-40B4-BE49-F238E27FC236}">
                    <a16:creationId xmlns:a16="http://schemas.microsoft.com/office/drawing/2014/main" id="{D015F673-4DC6-408E-87EA-FF36B79A6B4A}"/>
                  </a:ext>
                </a:extLst>
              </p:cNvPr>
              <p:cNvSpPr/>
              <p:nvPr/>
            </p:nvSpPr>
            <p:spPr>
              <a:xfrm>
                <a:off x="3924438" y="310570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2" name="Google Shape;1074;p32">
                <a:extLst>
                  <a:ext uri="{FF2B5EF4-FFF2-40B4-BE49-F238E27FC236}">
                    <a16:creationId xmlns:a16="http://schemas.microsoft.com/office/drawing/2014/main" id="{848D96C9-1AF0-4075-9FD1-E3F88FA9D5CE}"/>
                  </a:ext>
                </a:extLst>
              </p:cNvPr>
              <p:cNvSpPr/>
              <p:nvPr/>
            </p:nvSpPr>
            <p:spPr>
              <a:xfrm>
                <a:off x="3919177" y="3112792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3" name="Google Shape;1075;p32">
                <a:extLst>
                  <a:ext uri="{FF2B5EF4-FFF2-40B4-BE49-F238E27FC236}">
                    <a16:creationId xmlns:a16="http://schemas.microsoft.com/office/drawing/2014/main" id="{112ADFE3-EDEA-41CA-9214-3701437F9351}"/>
                  </a:ext>
                </a:extLst>
              </p:cNvPr>
              <p:cNvSpPr/>
              <p:nvPr/>
            </p:nvSpPr>
            <p:spPr>
              <a:xfrm>
                <a:off x="3924438" y="3134637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4" name="Google Shape;1076;p32">
                <a:extLst>
                  <a:ext uri="{FF2B5EF4-FFF2-40B4-BE49-F238E27FC236}">
                    <a16:creationId xmlns:a16="http://schemas.microsoft.com/office/drawing/2014/main" id="{83380F4A-C46A-43B2-9B0A-7CCEFCA26988}"/>
                  </a:ext>
                </a:extLst>
              </p:cNvPr>
              <p:cNvSpPr/>
              <p:nvPr/>
            </p:nvSpPr>
            <p:spPr>
              <a:xfrm>
                <a:off x="3916019" y="3137268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5" name="Google Shape;1077;p32">
                <a:extLst>
                  <a:ext uri="{FF2B5EF4-FFF2-40B4-BE49-F238E27FC236}">
                    <a16:creationId xmlns:a16="http://schemas.microsoft.com/office/drawing/2014/main" id="{375D99B6-8972-42B3-8F09-2BBF337EB73F}"/>
                  </a:ext>
                </a:extLst>
              </p:cNvPr>
              <p:cNvSpPr/>
              <p:nvPr/>
            </p:nvSpPr>
            <p:spPr>
              <a:xfrm>
                <a:off x="3928394" y="3127271"/>
                <a:ext cx="2084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6" name="Google Shape;1078;p32">
                <a:extLst>
                  <a:ext uri="{FF2B5EF4-FFF2-40B4-BE49-F238E27FC236}">
                    <a16:creationId xmlns:a16="http://schemas.microsoft.com/office/drawing/2014/main" id="{5AAF178E-5061-414D-BDB6-A681A280C1B0}"/>
                  </a:ext>
                </a:extLst>
              </p:cNvPr>
              <p:cNvSpPr/>
              <p:nvPr/>
            </p:nvSpPr>
            <p:spPr>
              <a:xfrm>
                <a:off x="3933129" y="3136469"/>
                <a:ext cx="2084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7" name="Google Shape;1079;p32">
                <a:extLst>
                  <a:ext uri="{FF2B5EF4-FFF2-40B4-BE49-F238E27FC236}">
                    <a16:creationId xmlns:a16="http://schemas.microsoft.com/office/drawing/2014/main" id="{C10F941A-28D3-410E-A15C-C17D2D62610E}"/>
                  </a:ext>
                </a:extLst>
              </p:cNvPr>
              <p:cNvSpPr/>
              <p:nvPr/>
            </p:nvSpPr>
            <p:spPr>
              <a:xfrm>
                <a:off x="3919177" y="3127271"/>
                <a:ext cx="2105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8" name="Google Shape;1080;p32">
                <a:extLst>
                  <a:ext uri="{FF2B5EF4-FFF2-40B4-BE49-F238E27FC236}">
                    <a16:creationId xmlns:a16="http://schemas.microsoft.com/office/drawing/2014/main" id="{8C44F05D-70A1-47F9-9D50-1472C6DE758C}"/>
                  </a:ext>
                </a:extLst>
              </p:cNvPr>
              <p:cNvSpPr/>
              <p:nvPr/>
            </p:nvSpPr>
            <p:spPr>
              <a:xfrm>
                <a:off x="3924438" y="3119380"/>
                <a:ext cx="2105" cy="5493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9" name="Google Shape;1081;p32">
                <a:extLst>
                  <a:ext uri="{FF2B5EF4-FFF2-40B4-BE49-F238E27FC236}">
                    <a16:creationId xmlns:a16="http://schemas.microsoft.com/office/drawing/2014/main" id="{1CE507CE-EB24-4986-BE83-791993EBD25D}"/>
                  </a:ext>
                </a:extLst>
              </p:cNvPr>
              <p:cNvSpPr/>
              <p:nvPr/>
            </p:nvSpPr>
            <p:spPr>
              <a:xfrm>
                <a:off x="3984754" y="3087348"/>
                <a:ext cx="2063" cy="471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0" name="Google Shape;1082;p32">
                <a:extLst>
                  <a:ext uri="{FF2B5EF4-FFF2-40B4-BE49-F238E27FC236}">
                    <a16:creationId xmlns:a16="http://schemas.microsoft.com/office/drawing/2014/main" id="{B8A4D0D2-2A0C-4B36-9C3B-180F40327E42}"/>
                  </a:ext>
                </a:extLst>
              </p:cNvPr>
              <p:cNvSpPr/>
              <p:nvPr/>
            </p:nvSpPr>
            <p:spPr>
              <a:xfrm>
                <a:off x="3989489" y="3098923"/>
                <a:ext cx="2063" cy="471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1" name="Google Shape;1083;p32">
                <a:extLst>
                  <a:ext uri="{FF2B5EF4-FFF2-40B4-BE49-F238E27FC236}">
                    <a16:creationId xmlns:a16="http://schemas.microsoft.com/office/drawing/2014/main" id="{2ABF1E9A-65D0-4BAF-9FA4-C161D1470D92}"/>
                  </a:ext>
                </a:extLst>
              </p:cNvPr>
              <p:cNvSpPr/>
              <p:nvPr/>
            </p:nvSpPr>
            <p:spPr>
              <a:xfrm>
                <a:off x="3906633" y="3137058"/>
                <a:ext cx="2042" cy="5788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2" name="Google Shape;1084;p32">
                <a:extLst>
                  <a:ext uri="{FF2B5EF4-FFF2-40B4-BE49-F238E27FC236}">
                    <a16:creationId xmlns:a16="http://schemas.microsoft.com/office/drawing/2014/main" id="{C47FCFD7-B0F1-4BBC-B92A-B56AC4A966B7}"/>
                  </a:ext>
                </a:extLst>
              </p:cNvPr>
              <p:cNvSpPr/>
              <p:nvPr/>
            </p:nvSpPr>
            <p:spPr>
              <a:xfrm>
                <a:off x="3926166" y="3106831"/>
                <a:ext cx="43786" cy="27884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73" name="Google Shape;1085;p32">
                <a:extLst>
                  <a:ext uri="{FF2B5EF4-FFF2-40B4-BE49-F238E27FC236}">
                    <a16:creationId xmlns:a16="http://schemas.microsoft.com/office/drawing/2014/main" id="{9B4D8700-A897-4921-A787-B4D6A7877546}"/>
                  </a:ext>
                </a:extLst>
              </p:cNvPr>
              <p:cNvSpPr/>
              <p:nvPr/>
            </p:nvSpPr>
            <p:spPr>
              <a:xfrm>
                <a:off x="3940348" y="3117127"/>
                <a:ext cx="5031" cy="3894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4" name="Google Shape;1086;p32">
                <a:extLst>
                  <a:ext uri="{FF2B5EF4-FFF2-40B4-BE49-F238E27FC236}">
                    <a16:creationId xmlns:a16="http://schemas.microsoft.com/office/drawing/2014/main" id="{0CB27A2D-7E6B-4FBE-968B-816F2F782CEE}"/>
                  </a:ext>
                </a:extLst>
              </p:cNvPr>
              <p:cNvSpPr/>
              <p:nvPr/>
            </p:nvSpPr>
            <p:spPr>
              <a:xfrm>
                <a:off x="3950050" y="3114371"/>
                <a:ext cx="5031" cy="3894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75" name="Google Shape;1087;p32">
                <a:extLst>
                  <a:ext uri="{FF2B5EF4-FFF2-40B4-BE49-F238E27FC236}">
                    <a16:creationId xmlns:a16="http://schemas.microsoft.com/office/drawing/2014/main" id="{92BE1FBD-2BA3-4B06-9745-61A764CA4DD7}"/>
                  </a:ext>
                </a:extLst>
              </p:cNvPr>
              <p:cNvSpPr/>
              <p:nvPr/>
            </p:nvSpPr>
            <p:spPr>
              <a:xfrm>
                <a:off x="3942748" y="3121149"/>
                <a:ext cx="13462" cy="6522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DF0CED9-DE50-4DA7-8443-6F9102EB0DA4}"/>
              </a:ext>
            </a:extLst>
          </p:cNvPr>
          <p:cNvSpPr txBox="1"/>
          <p:nvPr/>
        </p:nvSpPr>
        <p:spPr>
          <a:xfrm>
            <a:off x="4247456" y="2307490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B7270D-DC4B-4B44-B417-EAA30F05CC8E}"/>
              </a:ext>
            </a:extLst>
          </p:cNvPr>
          <p:cNvSpPr txBox="1"/>
          <p:nvPr/>
        </p:nvSpPr>
        <p:spPr>
          <a:xfrm>
            <a:off x="6141502" y="2314659"/>
            <a:ext cx="796374" cy="3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Fine-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tuned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1B44404C-D16B-4BDA-A037-78F8C3648DCA}"/>
              </a:ext>
            </a:extLst>
          </p:cNvPr>
          <p:cNvGrpSpPr/>
          <p:nvPr/>
        </p:nvGrpSpPr>
        <p:grpSpPr>
          <a:xfrm>
            <a:off x="6161860" y="1685840"/>
            <a:ext cx="683672" cy="622285"/>
            <a:chOff x="6122793" y="2309965"/>
            <a:chExt cx="683672" cy="622285"/>
          </a:xfrm>
        </p:grpSpPr>
        <p:sp>
          <p:nvSpPr>
            <p:cNvPr id="125" name="Google Shape;732;p46">
              <a:extLst>
                <a:ext uri="{FF2B5EF4-FFF2-40B4-BE49-F238E27FC236}">
                  <a16:creationId xmlns:a16="http://schemas.microsoft.com/office/drawing/2014/main" id="{6566090B-1957-4B67-8EA9-82A99F2B6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2793" y="2309965"/>
              <a:ext cx="683672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95FE370B-A09A-4305-93D7-804A7F195D5D}"/>
                </a:ext>
              </a:extLst>
            </p:cNvPr>
            <p:cNvGrpSpPr/>
            <p:nvPr/>
          </p:nvGrpSpPr>
          <p:grpSpPr>
            <a:xfrm>
              <a:off x="6408006" y="2493843"/>
              <a:ext cx="122253" cy="211028"/>
              <a:chOff x="6259074" y="2603235"/>
              <a:chExt cx="122253" cy="21102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9536448-0D91-4883-BE20-78A68E0A69CD}"/>
                  </a:ext>
                </a:extLst>
              </p:cNvPr>
              <p:cNvSpPr/>
              <p:nvPr/>
            </p:nvSpPr>
            <p:spPr>
              <a:xfrm rot="21286354">
                <a:off x="6263796" y="2693953"/>
                <a:ext cx="14314" cy="27629"/>
              </a:xfrm>
              <a:prstGeom prst="ellipse">
                <a:avLst/>
              </a:prstGeom>
              <a:solidFill>
                <a:srgbClr val="FFC000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B6953CA-B89B-480F-BD81-B4C512FA69E0}"/>
                  </a:ext>
                </a:extLst>
              </p:cNvPr>
              <p:cNvSpPr/>
              <p:nvPr/>
            </p:nvSpPr>
            <p:spPr>
              <a:xfrm rot="21286354">
                <a:off x="6317811" y="2692479"/>
                <a:ext cx="11629" cy="2762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D19DE8A-B84E-4188-96F3-5C2B471EF012}"/>
                  </a:ext>
                </a:extLst>
              </p:cNvPr>
              <p:cNvSpPr/>
              <p:nvPr/>
            </p:nvSpPr>
            <p:spPr>
              <a:xfrm rot="21286354">
                <a:off x="6271416" y="2639190"/>
                <a:ext cx="51455" cy="141824"/>
              </a:xfrm>
              <a:prstGeom prst="ellipse">
                <a:avLst/>
              </a:prstGeom>
              <a:solidFill>
                <a:srgbClr val="A4A4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0193030-7C87-4D53-92F8-D0C026068B28}"/>
                  </a:ext>
                </a:extLst>
              </p:cNvPr>
              <p:cNvSpPr/>
              <p:nvPr/>
            </p:nvSpPr>
            <p:spPr>
              <a:xfrm rot="21286354">
                <a:off x="6271628" y="2639764"/>
                <a:ext cx="51455" cy="141824"/>
              </a:xfrm>
              <a:prstGeom prst="ellipse">
                <a:avLst/>
              </a:prstGeom>
              <a:solidFill>
                <a:srgbClr val="FFDF1B">
                  <a:alpha val="6000"/>
                </a:srgbClr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6DAFF7D-B01F-4BF7-9A0D-C4D125C80F4C}"/>
                  </a:ext>
                </a:extLst>
              </p:cNvPr>
              <p:cNvSpPr/>
              <p:nvPr/>
            </p:nvSpPr>
            <p:spPr>
              <a:xfrm rot="21286354">
                <a:off x="6298742" y="2681418"/>
                <a:ext cx="14314" cy="19939"/>
              </a:xfrm>
              <a:prstGeom prst="ellipse">
                <a:avLst/>
              </a:pr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39F4969-02BA-4A99-AA7A-C300361EDED3}"/>
                  </a:ext>
                </a:extLst>
              </p:cNvPr>
              <p:cNvSpPr/>
              <p:nvPr/>
            </p:nvSpPr>
            <p:spPr>
              <a:xfrm rot="21286354">
                <a:off x="6278731" y="2682357"/>
                <a:ext cx="14314" cy="19939"/>
              </a:xfrm>
              <a:prstGeom prst="ellipse">
                <a:avLst/>
              </a:pr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F969B73-885F-4908-8381-8A6BC0667AEC}"/>
                  </a:ext>
                </a:extLst>
              </p:cNvPr>
              <p:cNvSpPr/>
              <p:nvPr/>
            </p:nvSpPr>
            <p:spPr>
              <a:xfrm rot="21286354">
                <a:off x="6287021" y="2695568"/>
                <a:ext cx="19569" cy="34476"/>
              </a:xfrm>
              <a:prstGeom prst="ellipse">
                <a:avLst/>
              </a:prstGeom>
              <a:solidFill>
                <a:srgbClr val="F9A539"/>
              </a:solidFill>
              <a:ln w="127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82DB8C9-990D-47A6-995A-22CD0CF5B7C4}"/>
                  </a:ext>
                </a:extLst>
              </p:cNvPr>
              <p:cNvSpPr/>
              <p:nvPr/>
            </p:nvSpPr>
            <p:spPr>
              <a:xfrm rot="21286354">
                <a:off x="6301990" y="2687184"/>
                <a:ext cx="7479" cy="1041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53D798CA-ABB3-4A43-90FC-76E3A27636A7}"/>
                  </a:ext>
                </a:extLst>
              </p:cNvPr>
              <p:cNvSpPr/>
              <p:nvPr/>
            </p:nvSpPr>
            <p:spPr>
              <a:xfrm rot="10130386">
                <a:off x="6275934" y="2715112"/>
                <a:ext cx="52377" cy="15884"/>
              </a:xfrm>
              <a:prstGeom prst="arc">
                <a:avLst>
                  <a:gd name="adj1" fmla="val 11586261"/>
                  <a:gd name="adj2" fmla="val 0"/>
                </a:avLst>
              </a:prstGeom>
              <a:ln w="127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4B331C9-C081-4644-B717-9A1C523D4507}"/>
                  </a:ext>
                </a:extLst>
              </p:cNvPr>
              <p:cNvGrpSpPr/>
              <p:nvPr/>
            </p:nvGrpSpPr>
            <p:grpSpPr>
              <a:xfrm rot="20930386">
                <a:off x="6271877" y="2611284"/>
                <a:ext cx="16009" cy="35762"/>
                <a:chOff x="2270628" y="706658"/>
                <a:chExt cx="153003" cy="283440"/>
              </a:xfrm>
              <a:solidFill>
                <a:srgbClr val="FFFF00"/>
              </a:solidFill>
            </p:grpSpPr>
            <p:sp>
              <p:nvSpPr>
                <p:cNvPr id="210" name="Isosceles Triangle 209">
                  <a:extLst>
                    <a:ext uri="{FF2B5EF4-FFF2-40B4-BE49-F238E27FC236}">
                      <a16:creationId xmlns:a16="http://schemas.microsoft.com/office/drawing/2014/main" id="{89A8FC6D-446E-4DB1-BFE5-6E28D8409BF6}"/>
                    </a:ext>
                  </a:extLst>
                </p:cNvPr>
                <p:cNvSpPr/>
                <p:nvPr/>
              </p:nvSpPr>
              <p:spPr>
                <a:xfrm rot="20170932">
                  <a:off x="2270628" y="7281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1" name="Isosceles Triangle 210">
                  <a:extLst>
                    <a:ext uri="{FF2B5EF4-FFF2-40B4-BE49-F238E27FC236}">
                      <a16:creationId xmlns:a16="http://schemas.microsoft.com/office/drawing/2014/main" id="{11B0337F-32EE-4E03-88C2-BABE78CFFAFF}"/>
                    </a:ext>
                  </a:extLst>
                </p:cNvPr>
                <p:cNvSpPr/>
                <p:nvPr/>
              </p:nvSpPr>
              <p:spPr>
                <a:xfrm rot="20977502">
                  <a:off x="2341161" y="7066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2" name="Isosceles Triangle 211">
                  <a:extLst>
                    <a:ext uri="{FF2B5EF4-FFF2-40B4-BE49-F238E27FC236}">
                      <a16:creationId xmlns:a16="http://schemas.microsoft.com/office/drawing/2014/main" id="{8DE0AB4C-CE84-49AD-A57E-E912085BCEB1}"/>
                    </a:ext>
                  </a:extLst>
                </p:cNvPr>
                <p:cNvSpPr/>
                <p:nvPr/>
              </p:nvSpPr>
              <p:spPr>
                <a:xfrm rot="20551481">
                  <a:off x="2305934" y="752794"/>
                  <a:ext cx="82470" cy="19342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E60B84E-B3F7-4CA2-8A53-FD82DA76D1B2}"/>
                  </a:ext>
                </a:extLst>
              </p:cNvPr>
              <p:cNvGrpSpPr/>
              <p:nvPr/>
            </p:nvGrpSpPr>
            <p:grpSpPr>
              <a:xfrm rot="654051">
                <a:off x="6280415" y="2611345"/>
                <a:ext cx="16009" cy="32744"/>
                <a:chOff x="2423028" y="838265"/>
                <a:chExt cx="153003" cy="304233"/>
              </a:xfrm>
              <a:solidFill>
                <a:srgbClr val="FFFF00"/>
              </a:solidFill>
            </p:grpSpPr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1833D940-8C09-4565-A9B1-E82DEF2FB66B}"/>
                    </a:ext>
                  </a:extLst>
                </p:cNvPr>
                <p:cNvSpPr/>
                <p:nvPr/>
              </p:nvSpPr>
              <p:spPr>
                <a:xfrm rot="20170932">
                  <a:off x="2423028" y="8805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402C50AA-DA76-4542-B9C9-2CD3E26B4572}"/>
                    </a:ext>
                  </a:extLst>
                </p:cNvPr>
                <p:cNvSpPr/>
                <p:nvPr/>
              </p:nvSpPr>
              <p:spPr>
                <a:xfrm rot="20977502">
                  <a:off x="2493561" y="8590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9" name="Isosceles Triangle 208">
                  <a:extLst>
                    <a:ext uri="{FF2B5EF4-FFF2-40B4-BE49-F238E27FC236}">
                      <a16:creationId xmlns:a16="http://schemas.microsoft.com/office/drawing/2014/main" id="{261F5830-573B-4672-B739-D8DAB0669B60}"/>
                    </a:ext>
                  </a:extLst>
                </p:cNvPr>
                <p:cNvSpPr/>
                <p:nvPr/>
              </p:nvSpPr>
              <p:spPr>
                <a:xfrm rot="20551481">
                  <a:off x="2448048" y="838265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5E9BDA5-7BA8-4FAB-B486-66792FA1758A}"/>
                  </a:ext>
                </a:extLst>
              </p:cNvPr>
              <p:cNvGrpSpPr/>
              <p:nvPr/>
            </p:nvGrpSpPr>
            <p:grpSpPr>
              <a:xfrm rot="1930369">
                <a:off x="6290594" y="2611832"/>
                <a:ext cx="16009" cy="32744"/>
                <a:chOff x="2423028" y="838266"/>
                <a:chExt cx="153003" cy="304232"/>
              </a:xfrm>
              <a:solidFill>
                <a:srgbClr val="FFFF00"/>
              </a:solidFill>
            </p:grpSpPr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BCC35EF3-EC2A-4D94-AA7B-2648DCFD4BD3}"/>
                    </a:ext>
                  </a:extLst>
                </p:cNvPr>
                <p:cNvSpPr/>
                <p:nvPr/>
              </p:nvSpPr>
              <p:spPr>
                <a:xfrm rot="20170932">
                  <a:off x="2423028" y="880560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Isosceles Triangle 204">
                  <a:extLst>
                    <a:ext uri="{FF2B5EF4-FFF2-40B4-BE49-F238E27FC236}">
                      <a16:creationId xmlns:a16="http://schemas.microsoft.com/office/drawing/2014/main" id="{89454BD3-3BEC-4546-A464-0EF3EAEA8C43}"/>
                    </a:ext>
                  </a:extLst>
                </p:cNvPr>
                <p:cNvSpPr/>
                <p:nvPr/>
              </p:nvSpPr>
              <p:spPr>
                <a:xfrm rot="20977502">
                  <a:off x="2493561" y="859058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Isosceles Triangle 205">
                  <a:extLst>
                    <a:ext uri="{FF2B5EF4-FFF2-40B4-BE49-F238E27FC236}">
                      <a16:creationId xmlns:a16="http://schemas.microsoft.com/office/drawing/2014/main" id="{4FC51167-381E-4C84-8046-6F3C3BAE7C34}"/>
                    </a:ext>
                  </a:extLst>
                </p:cNvPr>
                <p:cNvSpPr/>
                <p:nvPr/>
              </p:nvSpPr>
              <p:spPr>
                <a:xfrm rot="20551481">
                  <a:off x="2448048" y="838266"/>
                  <a:ext cx="82470" cy="261938"/>
                </a:xfrm>
                <a:prstGeom prst="triangl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7E6EA317-50C4-4FAB-B5FC-47C3B9D82FB1}"/>
                  </a:ext>
                </a:extLst>
              </p:cNvPr>
              <p:cNvSpPr/>
              <p:nvPr/>
            </p:nvSpPr>
            <p:spPr>
              <a:xfrm rot="21263153">
                <a:off x="6278927" y="2630483"/>
                <a:ext cx="23436" cy="18426"/>
              </a:xfrm>
              <a:prstGeom prst="cloud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13E8FA6-BD71-46BF-99BB-332421AFCC86}"/>
                  </a:ext>
                </a:extLst>
              </p:cNvPr>
              <p:cNvSpPr/>
              <p:nvPr/>
            </p:nvSpPr>
            <p:spPr>
              <a:xfrm rot="21286354">
                <a:off x="6282059" y="2687792"/>
                <a:ext cx="7479" cy="1041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BB685998-5839-4067-8287-F03895166D43}"/>
                  </a:ext>
                </a:extLst>
              </p:cNvPr>
              <p:cNvSpPr/>
              <p:nvPr/>
            </p:nvSpPr>
            <p:spPr>
              <a:xfrm rot="10918779">
                <a:off x="6277352" y="2670987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8" name="Cloud 197">
                <a:extLst>
                  <a:ext uri="{FF2B5EF4-FFF2-40B4-BE49-F238E27FC236}">
                    <a16:creationId xmlns:a16="http://schemas.microsoft.com/office/drawing/2014/main" id="{39E8A70D-DA31-43D0-963C-C88B7B5ABADB}"/>
                  </a:ext>
                </a:extLst>
              </p:cNvPr>
              <p:cNvSpPr/>
              <p:nvPr/>
            </p:nvSpPr>
            <p:spPr>
              <a:xfrm rot="10918779">
                <a:off x="6287324" y="2670374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014668DD-5DD1-4396-BDA5-5C3DA7FF413D}"/>
                  </a:ext>
                </a:extLst>
              </p:cNvPr>
              <p:cNvSpPr/>
              <p:nvPr/>
            </p:nvSpPr>
            <p:spPr>
              <a:xfrm rot="10918779">
                <a:off x="6295398" y="2669877"/>
                <a:ext cx="16853" cy="706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Google Shape;1018;p32">
                <a:extLst>
                  <a:ext uri="{FF2B5EF4-FFF2-40B4-BE49-F238E27FC236}">
                    <a16:creationId xmlns:a16="http://schemas.microsoft.com/office/drawing/2014/main" id="{C54B638A-C2F7-41E9-A107-FFDD548E774B}"/>
                  </a:ext>
                </a:extLst>
              </p:cNvPr>
              <p:cNvSpPr/>
              <p:nvPr/>
            </p:nvSpPr>
            <p:spPr>
              <a:xfrm>
                <a:off x="6315669" y="2711816"/>
                <a:ext cx="65658" cy="70022"/>
              </a:xfrm>
              <a:custGeom>
                <a:avLst/>
                <a:gdLst/>
                <a:ahLst/>
                <a:cxnLst/>
                <a:rect l="l" t="t" r="r" b="b"/>
                <a:pathLst>
                  <a:path w="90534" h="85153" extrusionOk="0">
                    <a:moveTo>
                      <a:pt x="77928" y="1"/>
                    </a:moveTo>
                    <a:cubicBezTo>
                      <a:pt x="75146" y="1"/>
                      <a:pt x="71242" y="708"/>
                      <a:pt x="65676" y="2241"/>
                    </a:cubicBezTo>
                    <a:cubicBezTo>
                      <a:pt x="57290" y="4541"/>
                      <a:pt x="60130" y="2079"/>
                      <a:pt x="59454" y="19309"/>
                    </a:cubicBezTo>
                    <a:cubicBezTo>
                      <a:pt x="58430" y="44824"/>
                      <a:pt x="28801" y="50057"/>
                      <a:pt x="4092" y="50057"/>
                    </a:cubicBezTo>
                    <a:cubicBezTo>
                      <a:pt x="2711" y="50057"/>
                      <a:pt x="1345" y="50040"/>
                      <a:pt x="0" y="50010"/>
                    </a:cubicBezTo>
                    <a:lnTo>
                      <a:pt x="0" y="50010"/>
                    </a:lnTo>
                    <a:lnTo>
                      <a:pt x="20963" y="84931"/>
                    </a:lnTo>
                    <a:cubicBezTo>
                      <a:pt x="22628" y="85080"/>
                      <a:pt x="24325" y="85152"/>
                      <a:pt x="26044" y="85152"/>
                    </a:cubicBezTo>
                    <a:cubicBezTo>
                      <a:pt x="42760" y="85152"/>
                      <a:pt x="61541" y="78287"/>
                      <a:pt x="72627" y="67863"/>
                    </a:cubicBezTo>
                    <a:cubicBezTo>
                      <a:pt x="90534" y="51092"/>
                      <a:pt x="89749" y="25152"/>
                      <a:pt x="85854" y="9599"/>
                    </a:cubicBezTo>
                    <a:cubicBezTo>
                      <a:pt x="84782" y="3676"/>
                      <a:pt x="84273" y="1"/>
                      <a:pt x="77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39" name="Google Shape;1019;p32">
                <a:extLst>
                  <a:ext uri="{FF2B5EF4-FFF2-40B4-BE49-F238E27FC236}">
                    <a16:creationId xmlns:a16="http://schemas.microsoft.com/office/drawing/2014/main" id="{F9388D9D-4B67-4E6E-8C1B-703BDB3BDE1E}"/>
                  </a:ext>
                </a:extLst>
              </p:cNvPr>
              <p:cNvSpPr/>
              <p:nvPr/>
            </p:nvSpPr>
            <p:spPr>
              <a:xfrm>
                <a:off x="6259074" y="2751671"/>
                <a:ext cx="84589" cy="61859"/>
              </a:xfrm>
              <a:custGeom>
                <a:avLst/>
                <a:gdLst/>
                <a:ahLst/>
                <a:cxnLst/>
                <a:rect l="l" t="t" r="r" b="b"/>
                <a:pathLst>
                  <a:path w="116637" h="75226" extrusionOk="0">
                    <a:moveTo>
                      <a:pt x="66591" y="1"/>
                    </a:moveTo>
                    <a:cubicBezTo>
                      <a:pt x="65028" y="1"/>
                      <a:pt x="63416" y="54"/>
                      <a:pt x="61754" y="164"/>
                    </a:cubicBezTo>
                    <a:cubicBezTo>
                      <a:pt x="18313" y="3193"/>
                      <a:pt x="2218" y="18341"/>
                      <a:pt x="0" y="75225"/>
                    </a:cubicBezTo>
                    <a:lnTo>
                      <a:pt x="116636" y="75225"/>
                    </a:lnTo>
                    <a:cubicBezTo>
                      <a:pt x="115410" y="38971"/>
                      <a:pt x="108752" y="1"/>
                      <a:pt x="66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0" name="Google Shape;1020;p32">
                <a:extLst>
                  <a:ext uri="{FF2B5EF4-FFF2-40B4-BE49-F238E27FC236}">
                    <a16:creationId xmlns:a16="http://schemas.microsoft.com/office/drawing/2014/main" id="{29260275-2647-409A-807E-C5D79173D9F2}"/>
                  </a:ext>
                </a:extLst>
              </p:cNvPr>
              <p:cNvSpPr/>
              <p:nvPr/>
            </p:nvSpPr>
            <p:spPr>
              <a:xfrm>
                <a:off x="6279558" y="2747788"/>
                <a:ext cx="43683" cy="19153"/>
              </a:xfrm>
              <a:custGeom>
                <a:avLst/>
                <a:gdLst/>
                <a:ahLst/>
                <a:cxnLst/>
                <a:rect l="l" t="t" r="r" b="b"/>
                <a:pathLst>
                  <a:path w="53977" h="22942" extrusionOk="0">
                    <a:moveTo>
                      <a:pt x="48864" y="1"/>
                    </a:moveTo>
                    <a:lnTo>
                      <a:pt x="2448" y="8278"/>
                    </a:lnTo>
                    <a:cubicBezTo>
                      <a:pt x="1" y="17563"/>
                      <a:pt x="6309" y="22941"/>
                      <a:pt x="13996" y="22941"/>
                    </a:cubicBezTo>
                    <a:cubicBezTo>
                      <a:pt x="14549" y="22941"/>
                      <a:pt x="15110" y="22914"/>
                      <a:pt x="15675" y="22857"/>
                    </a:cubicBezTo>
                    <a:cubicBezTo>
                      <a:pt x="21788" y="21911"/>
                      <a:pt x="28794" y="18340"/>
                      <a:pt x="27171" y="9901"/>
                    </a:cubicBezTo>
                    <a:lnTo>
                      <a:pt x="27171" y="9901"/>
                    </a:lnTo>
                    <a:cubicBezTo>
                      <a:pt x="29816" y="14865"/>
                      <a:pt x="33736" y="17002"/>
                      <a:pt x="38369" y="17002"/>
                    </a:cubicBezTo>
                    <a:cubicBezTo>
                      <a:pt x="40652" y="17002"/>
                      <a:pt x="43109" y="16483"/>
                      <a:pt x="45673" y="15527"/>
                    </a:cubicBezTo>
                    <a:cubicBezTo>
                      <a:pt x="53977" y="12416"/>
                      <a:pt x="53436" y="2733"/>
                      <a:pt x="488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1" name="Google Shape;1021;p32">
                <a:extLst>
                  <a:ext uri="{FF2B5EF4-FFF2-40B4-BE49-F238E27FC236}">
                    <a16:creationId xmlns:a16="http://schemas.microsoft.com/office/drawing/2014/main" id="{ABE3A601-109A-4E00-ADBA-E0E174FBC9D0}"/>
                  </a:ext>
                </a:extLst>
              </p:cNvPr>
              <p:cNvSpPr/>
              <p:nvPr/>
            </p:nvSpPr>
            <p:spPr>
              <a:xfrm>
                <a:off x="6280731" y="2790927"/>
                <a:ext cx="2449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379" extrusionOk="0">
                    <a:moveTo>
                      <a:pt x="2245" y="1"/>
                    </a:moveTo>
                    <a:cubicBezTo>
                      <a:pt x="1885" y="1"/>
                      <a:pt x="1548" y="204"/>
                      <a:pt x="1461" y="680"/>
                    </a:cubicBezTo>
                    <a:cubicBezTo>
                      <a:pt x="1" y="9553"/>
                      <a:pt x="1" y="18533"/>
                      <a:pt x="1" y="27486"/>
                    </a:cubicBezTo>
                    <a:cubicBezTo>
                      <a:pt x="1" y="28081"/>
                      <a:pt x="467" y="28379"/>
                      <a:pt x="934" y="28379"/>
                    </a:cubicBezTo>
                    <a:cubicBezTo>
                      <a:pt x="1400" y="28379"/>
                      <a:pt x="1867" y="28081"/>
                      <a:pt x="1867" y="27486"/>
                    </a:cubicBezTo>
                    <a:cubicBezTo>
                      <a:pt x="1867" y="18668"/>
                      <a:pt x="1840" y="9877"/>
                      <a:pt x="3247" y="1140"/>
                    </a:cubicBezTo>
                    <a:cubicBezTo>
                      <a:pt x="3376" y="459"/>
                      <a:pt x="2786" y="1"/>
                      <a:pt x="2245" y="1"/>
                    </a:cubicBezTo>
                    <a:close/>
                  </a:path>
                </a:pathLst>
              </a:custGeom>
              <a:solidFill>
                <a:srgbClr val="422C46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2" name="Google Shape;1022;p32">
                <a:extLst>
                  <a:ext uri="{FF2B5EF4-FFF2-40B4-BE49-F238E27FC236}">
                    <a16:creationId xmlns:a16="http://schemas.microsoft.com/office/drawing/2014/main" id="{ED825A50-0046-4AD5-B33C-3FE3E3E58AA0}"/>
                  </a:ext>
                </a:extLst>
              </p:cNvPr>
              <p:cNvSpPr/>
              <p:nvPr/>
            </p:nvSpPr>
            <p:spPr>
              <a:xfrm>
                <a:off x="6354157" y="2686781"/>
                <a:ext cx="24374" cy="27902"/>
              </a:xfrm>
              <a:custGeom>
                <a:avLst/>
                <a:gdLst/>
                <a:ahLst/>
                <a:cxnLst/>
                <a:rect l="l" t="t" r="r" b="b"/>
                <a:pathLst>
                  <a:path w="33609" h="33931" extrusionOk="0">
                    <a:moveTo>
                      <a:pt x="15500" y="1"/>
                    </a:moveTo>
                    <a:cubicBezTo>
                      <a:pt x="15446" y="1"/>
                      <a:pt x="15392" y="4"/>
                      <a:pt x="15337" y="11"/>
                    </a:cubicBezTo>
                    <a:cubicBezTo>
                      <a:pt x="12903" y="768"/>
                      <a:pt x="12443" y="6584"/>
                      <a:pt x="13363" y="13319"/>
                    </a:cubicBezTo>
                    <a:cubicBezTo>
                      <a:pt x="11718" y="8149"/>
                      <a:pt x="8914" y="3156"/>
                      <a:pt x="6702" y="3156"/>
                    </a:cubicBezTo>
                    <a:cubicBezTo>
                      <a:pt x="6622" y="3156"/>
                      <a:pt x="6543" y="3163"/>
                      <a:pt x="6465" y="3176"/>
                    </a:cubicBezTo>
                    <a:cubicBezTo>
                      <a:pt x="2949" y="5069"/>
                      <a:pt x="7033" y="14158"/>
                      <a:pt x="8548" y="20974"/>
                    </a:cubicBezTo>
                    <a:cubicBezTo>
                      <a:pt x="6870" y="19295"/>
                      <a:pt x="4784" y="17503"/>
                      <a:pt x="3112" y="17503"/>
                    </a:cubicBezTo>
                    <a:cubicBezTo>
                      <a:pt x="2629" y="17503"/>
                      <a:pt x="2180" y="17653"/>
                      <a:pt x="1786" y="17999"/>
                    </a:cubicBezTo>
                    <a:cubicBezTo>
                      <a:pt x="1" y="22732"/>
                      <a:pt x="7006" y="32064"/>
                      <a:pt x="13687" y="33931"/>
                    </a:cubicBezTo>
                    <a:lnTo>
                      <a:pt x="22776" y="33498"/>
                    </a:lnTo>
                    <a:cubicBezTo>
                      <a:pt x="30323" y="31631"/>
                      <a:pt x="30485" y="24923"/>
                      <a:pt x="32595" y="15672"/>
                    </a:cubicBezTo>
                    <a:cubicBezTo>
                      <a:pt x="33608" y="11161"/>
                      <a:pt x="33318" y="7440"/>
                      <a:pt x="31598" y="7440"/>
                    </a:cubicBezTo>
                    <a:cubicBezTo>
                      <a:pt x="30472" y="7440"/>
                      <a:pt x="28733" y="9035"/>
                      <a:pt x="26346" y="13049"/>
                    </a:cubicBezTo>
                    <a:cubicBezTo>
                      <a:pt x="26752" y="9749"/>
                      <a:pt x="26969" y="1688"/>
                      <a:pt x="24724" y="1201"/>
                    </a:cubicBezTo>
                    <a:cubicBezTo>
                      <a:pt x="24715" y="1201"/>
                      <a:pt x="24706" y="1201"/>
                      <a:pt x="24697" y="1201"/>
                    </a:cubicBezTo>
                    <a:cubicBezTo>
                      <a:pt x="21951" y="1201"/>
                      <a:pt x="19854" y="9461"/>
                      <a:pt x="19746" y="12562"/>
                    </a:cubicBezTo>
                    <a:cubicBezTo>
                      <a:pt x="19482" y="7136"/>
                      <a:pt x="17948" y="1"/>
                      <a:pt x="15500" y="1"/>
                    </a:cubicBezTo>
                    <a:close/>
                  </a:path>
                </a:pathLst>
              </a:custGeom>
              <a:solidFill>
                <a:srgbClr val="F4FE94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3" name="Google Shape;1023;p32">
                <a:extLst>
                  <a:ext uri="{FF2B5EF4-FFF2-40B4-BE49-F238E27FC236}">
                    <a16:creationId xmlns:a16="http://schemas.microsoft.com/office/drawing/2014/main" id="{00FF314D-57B7-4E77-871B-B822A1EC4F85}"/>
                  </a:ext>
                </a:extLst>
              </p:cNvPr>
              <p:cNvSpPr/>
              <p:nvPr/>
            </p:nvSpPr>
            <p:spPr>
              <a:xfrm>
                <a:off x="6357884" y="2709441"/>
                <a:ext cx="20697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9904" extrusionOk="0">
                    <a:moveTo>
                      <a:pt x="25190" y="1"/>
                    </a:moveTo>
                    <a:cubicBezTo>
                      <a:pt x="24706" y="1"/>
                      <a:pt x="24225" y="125"/>
                      <a:pt x="23804" y="397"/>
                    </a:cubicBezTo>
                    <a:cubicBezTo>
                      <a:pt x="19633" y="3127"/>
                      <a:pt x="14891" y="4236"/>
                      <a:pt x="10052" y="4236"/>
                    </a:cubicBezTo>
                    <a:cubicBezTo>
                      <a:pt x="7987" y="4236"/>
                      <a:pt x="5905" y="4034"/>
                      <a:pt x="3842" y="3670"/>
                    </a:cubicBezTo>
                    <a:cubicBezTo>
                      <a:pt x="3625" y="3631"/>
                      <a:pt x="3407" y="3612"/>
                      <a:pt x="3192" y="3612"/>
                    </a:cubicBezTo>
                    <a:cubicBezTo>
                      <a:pt x="1901" y="3612"/>
                      <a:pt x="696" y="4304"/>
                      <a:pt x="326" y="5671"/>
                    </a:cubicBezTo>
                    <a:cubicBezTo>
                      <a:pt x="1" y="7024"/>
                      <a:pt x="839" y="8917"/>
                      <a:pt x="2354" y="9188"/>
                    </a:cubicBezTo>
                    <a:cubicBezTo>
                      <a:pt x="4917" y="9645"/>
                      <a:pt x="7524" y="9903"/>
                      <a:pt x="10115" y="9903"/>
                    </a:cubicBezTo>
                    <a:cubicBezTo>
                      <a:pt x="15946" y="9903"/>
                      <a:pt x="21698" y="8597"/>
                      <a:pt x="26698" y="5320"/>
                    </a:cubicBezTo>
                    <a:cubicBezTo>
                      <a:pt x="27997" y="4481"/>
                      <a:pt x="28538" y="2804"/>
                      <a:pt x="27726" y="1398"/>
                    </a:cubicBezTo>
                    <a:cubicBezTo>
                      <a:pt x="27215" y="539"/>
                      <a:pt x="26197" y="1"/>
                      <a:pt x="2519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"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4" name="Google Shape;1038;p32">
                <a:extLst>
                  <a:ext uri="{FF2B5EF4-FFF2-40B4-BE49-F238E27FC236}">
                    <a16:creationId xmlns:a16="http://schemas.microsoft.com/office/drawing/2014/main" id="{5F2B973C-41C8-4328-BBED-50D3169AC5BE}"/>
                  </a:ext>
                </a:extLst>
              </p:cNvPr>
              <p:cNvSpPr/>
              <p:nvPr/>
            </p:nvSpPr>
            <p:spPr>
              <a:xfrm>
                <a:off x="6276415" y="2772358"/>
                <a:ext cx="1962" cy="685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332" extrusionOk="0">
                    <a:moveTo>
                      <a:pt x="893" y="0"/>
                    </a:moveTo>
                    <a:cubicBezTo>
                      <a:pt x="515" y="812"/>
                      <a:pt x="298" y="1488"/>
                      <a:pt x="190" y="2110"/>
                    </a:cubicBezTo>
                    <a:cubicBezTo>
                      <a:pt x="55" y="2840"/>
                      <a:pt x="1" y="3517"/>
                      <a:pt x="55" y="4193"/>
                    </a:cubicBezTo>
                    <a:cubicBezTo>
                      <a:pt x="82" y="4869"/>
                      <a:pt x="190" y="5572"/>
                      <a:pt x="379" y="6248"/>
                    </a:cubicBezTo>
                    <a:cubicBezTo>
                      <a:pt x="596" y="6952"/>
                      <a:pt x="893" y="7628"/>
                      <a:pt x="1434" y="8331"/>
                    </a:cubicBezTo>
                    <a:cubicBezTo>
                      <a:pt x="1975" y="7628"/>
                      <a:pt x="2246" y="6925"/>
                      <a:pt x="2435" y="6221"/>
                    </a:cubicBezTo>
                    <a:cubicBezTo>
                      <a:pt x="2652" y="5491"/>
                      <a:pt x="2706" y="4788"/>
                      <a:pt x="2679" y="4085"/>
                    </a:cubicBezTo>
                    <a:cubicBezTo>
                      <a:pt x="2652" y="3381"/>
                      <a:pt x="2516" y="2651"/>
                      <a:pt x="2246" y="1948"/>
                    </a:cubicBezTo>
                    <a:cubicBezTo>
                      <a:pt x="1975" y="1271"/>
                      <a:pt x="1597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5" name="Google Shape;1039;p32">
                <a:extLst>
                  <a:ext uri="{FF2B5EF4-FFF2-40B4-BE49-F238E27FC236}">
                    <a16:creationId xmlns:a16="http://schemas.microsoft.com/office/drawing/2014/main" id="{EE9E1A96-8BBA-428A-927C-85A7413EDC0B}"/>
                  </a:ext>
                </a:extLst>
              </p:cNvPr>
              <p:cNvSpPr/>
              <p:nvPr/>
            </p:nvSpPr>
            <p:spPr>
              <a:xfrm>
                <a:off x="6286361" y="2769644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66" y="0"/>
                    </a:moveTo>
                    <a:cubicBezTo>
                      <a:pt x="488" y="812"/>
                      <a:pt x="325" y="1461"/>
                      <a:pt x="163" y="2110"/>
                    </a:cubicBezTo>
                    <a:cubicBezTo>
                      <a:pt x="55" y="2786"/>
                      <a:pt x="1" y="3435"/>
                      <a:pt x="28" y="4058"/>
                    </a:cubicBezTo>
                    <a:cubicBezTo>
                      <a:pt x="55" y="4707"/>
                      <a:pt x="163" y="5356"/>
                      <a:pt x="352" y="6032"/>
                    </a:cubicBezTo>
                    <a:cubicBezTo>
                      <a:pt x="569" y="6681"/>
                      <a:pt x="866" y="7358"/>
                      <a:pt x="1407" y="8034"/>
                    </a:cubicBezTo>
                    <a:cubicBezTo>
                      <a:pt x="1948" y="7358"/>
                      <a:pt x="2219" y="6681"/>
                      <a:pt x="2435" y="6005"/>
                    </a:cubicBezTo>
                    <a:cubicBezTo>
                      <a:pt x="2625" y="5329"/>
                      <a:pt x="2706" y="4598"/>
                      <a:pt x="2652" y="3922"/>
                    </a:cubicBezTo>
                    <a:cubicBezTo>
                      <a:pt x="2625" y="3246"/>
                      <a:pt x="2489" y="2543"/>
                      <a:pt x="2219" y="1867"/>
                    </a:cubicBezTo>
                    <a:cubicBezTo>
                      <a:pt x="1948" y="1190"/>
                      <a:pt x="1543" y="541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6" name="Google Shape;1040;p32">
                <a:extLst>
                  <a:ext uri="{FF2B5EF4-FFF2-40B4-BE49-F238E27FC236}">
                    <a16:creationId xmlns:a16="http://schemas.microsoft.com/office/drawing/2014/main" id="{FEAD410D-C541-4378-A309-88F3E9B95B70}"/>
                  </a:ext>
                </a:extLst>
              </p:cNvPr>
              <p:cNvSpPr/>
              <p:nvPr/>
            </p:nvSpPr>
            <p:spPr>
              <a:xfrm>
                <a:off x="6263547" y="2805789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2" y="2786"/>
                      <a:pt x="1" y="3435"/>
                      <a:pt x="28" y="4057"/>
                    </a:cubicBezTo>
                    <a:cubicBezTo>
                      <a:pt x="82" y="4707"/>
                      <a:pt x="163" y="5356"/>
                      <a:pt x="379" y="6032"/>
                    </a:cubicBezTo>
                    <a:cubicBezTo>
                      <a:pt x="569" y="6681"/>
                      <a:pt x="893" y="7357"/>
                      <a:pt x="1434" y="8034"/>
                    </a:cubicBezTo>
                    <a:cubicBezTo>
                      <a:pt x="1975" y="7357"/>
                      <a:pt x="2246" y="6681"/>
                      <a:pt x="2435" y="6005"/>
                    </a:cubicBezTo>
                    <a:cubicBezTo>
                      <a:pt x="2651" y="5329"/>
                      <a:pt x="2705" y="4598"/>
                      <a:pt x="2678" y="3922"/>
                    </a:cubicBezTo>
                    <a:cubicBezTo>
                      <a:pt x="2651" y="3246"/>
                      <a:pt x="2516" y="2543"/>
                      <a:pt x="2246" y="1866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7" name="Google Shape;1041;p32">
                <a:extLst>
                  <a:ext uri="{FF2B5EF4-FFF2-40B4-BE49-F238E27FC236}">
                    <a16:creationId xmlns:a16="http://schemas.microsoft.com/office/drawing/2014/main" id="{436B43FF-E895-4420-9F14-EED9D46C8896}"/>
                  </a:ext>
                </a:extLst>
              </p:cNvPr>
              <p:cNvSpPr/>
              <p:nvPr/>
            </p:nvSpPr>
            <p:spPr>
              <a:xfrm>
                <a:off x="6280221" y="2762415"/>
                <a:ext cx="1962" cy="66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034" extrusionOk="0">
                    <a:moveTo>
                      <a:pt x="893" y="0"/>
                    </a:moveTo>
                    <a:cubicBezTo>
                      <a:pt x="514" y="812"/>
                      <a:pt x="352" y="1461"/>
                      <a:pt x="163" y="2110"/>
                    </a:cubicBezTo>
                    <a:cubicBezTo>
                      <a:pt x="81" y="2786"/>
                      <a:pt x="0" y="3435"/>
                      <a:pt x="27" y="4058"/>
                    </a:cubicBezTo>
                    <a:cubicBezTo>
                      <a:pt x="81" y="4707"/>
                      <a:pt x="163" y="5356"/>
                      <a:pt x="379" y="6032"/>
                    </a:cubicBezTo>
                    <a:cubicBezTo>
                      <a:pt x="568" y="6681"/>
                      <a:pt x="893" y="7358"/>
                      <a:pt x="1434" y="8034"/>
                    </a:cubicBezTo>
                    <a:cubicBezTo>
                      <a:pt x="1975" y="7358"/>
                      <a:pt x="2245" y="6681"/>
                      <a:pt x="2435" y="6005"/>
                    </a:cubicBezTo>
                    <a:cubicBezTo>
                      <a:pt x="2651" y="5329"/>
                      <a:pt x="2705" y="4599"/>
                      <a:pt x="2678" y="3922"/>
                    </a:cubicBezTo>
                    <a:cubicBezTo>
                      <a:pt x="2651" y="3246"/>
                      <a:pt x="2516" y="2543"/>
                      <a:pt x="2245" y="1867"/>
                    </a:cubicBezTo>
                    <a:cubicBezTo>
                      <a:pt x="1975" y="1190"/>
                      <a:pt x="1569" y="541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8" name="Google Shape;1042;p32">
                <a:extLst>
                  <a:ext uri="{FF2B5EF4-FFF2-40B4-BE49-F238E27FC236}">
                    <a16:creationId xmlns:a16="http://schemas.microsoft.com/office/drawing/2014/main" id="{2BCE73F6-13AA-4A23-A676-F1174C5F1B81}"/>
                  </a:ext>
                </a:extLst>
              </p:cNvPr>
              <p:cNvSpPr/>
              <p:nvPr/>
            </p:nvSpPr>
            <p:spPr>
              <a:xfrm>
                <a:off x="6279299" y="2785036"/>
                <a:ext cx="1903" cy="6429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18" extrusionOk="0">
                    <a:moveTo>
                      <a:pt x="1298" y="0"/>
                    </a:moveTo>
                    <a:cubicBezTo>
                      <a:pt x="757" y="622"/>
                      <a:pt x="460" y="1271"/>
                      <a:pt x="271" y="1948"/>
                    </a:cubicBezTo>
                    <a:cubicBezTo>
                      <a:pt x="81" y="2597"/>
                      <a:pt x="0" y="3273"/>
                      <a:pt x="0" y="3895"/>
                    </a:cubicBezTo>
                    <a:cubicBezTo>
                      <a:pt x="0" y="4544"/>
                      <a:pt x="54" y="5221"/>
                      <a:pt x="271" y="5870"/>
                    </a:cubicBezTo>
                    <a:cubicBezTo>
                      <a:pt x="460" y="6519"/>
                      <a:pt x="757" y="7195"/>
                      <a:pt x="1298" y="7817"/>
                    </a:cubicBezTo>
                    <a:cubicBezTo>
                      <a:pt x="1893" y="7195"/>
                      <a:pt x="2164" y="6519"/>
                      <a:pt x="2353" y="5870"/>
                    </a:cubicBezTo>
                    <a:cubicBezTo>
                      <a:pt x="2516" y="5221"/>
                      <a:pt x="2624" y="4544"/>
                      <a:pt x="2624" y="3895"/>
                    </a:cubicBezTo>
                    <a:cubicBezTo>
                      <a:pt x="2624" y="3273"/>
                      <a:pt x="2570" y="2597"/>
                      <a:pt x="2353" y="1948"/>
                    </a:cubicBezTo>
                    <a:cubicBezTo>
                      <a:pt x="2164" y="1299"/>
                      <a:pt x="1839" y="622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49" name="Google Shape;1043;p32">
                <a:extLst>
                  <a:ext uri="{FF2B5EF4-FFF2-40B4-BE49-F238E27FC236}">
                    <a16:creationId xmlns:a16="http://schemas.microsoft.com/office/drawing/2014/main" id="{B5933333-28F1-406C-85E7-E228440512CE}"/>
                  </a:ext>
                </a:extLst>
              </p:cNvPr>
              <p:cNvSpPr/>
              <p:nvPr/>
            </p:nvSpPr>
            <p:spPr>
              <a:xfrm>
                <a:off x="6268451" y="2781032"/>
                <a:ext cx="1943" cy="640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791" extrusionOk="0">
                    <a:moveTo>
                      <a:pt x="839" y="0"/>
                    </a:moveTo>
                    <a:cubicBezTo>
                      <a:pt x="488" y="758"/>
                      <a:pt x="271" y="1407"/>
                      <a:pt x="163" y="2002"/>
                    </a:cubicBezTo>
                    <a:cubicBezTo>
                      <a:pt x="28" y="2651"/>
                      <a:pt x="1" y="3300"/>
                      <a:pt x="28" y="3949"/>
                    </a:cubicBezTo>
                    <a:cubicBezTo>
                      <a:pt x="82" y="4572"/>
                      <a:pt x="163" y="5221"/>
                      <a:pt x="380" y="5870"/>
                    </a:cubicBezTo>
                    <a:cubicBezTo>
                      <a:pt x="569" y="6465"/>
                      <a:pt x="893" y="7141"/>
                      <a:pt x="1434" y="7790"/>
                    </a:cubicBezTo>
                    <a:cubicBezTo>
                      <a:pt x="1975" y="7114"/>
                      <a:pt x="2246" y="6465"/>
                      <a:pt x="2435" y="5789"/>
                    </a:cubicBezTo>
                    <a:cubicBezTo>
                      <a:pt x="2598" y="5167"/>
                      <a:pt x="2679" y="4490"/>
                      <a:pt x="2652" y="3814"/>
                    </a:cubicBezTo>
                    <a:cubicBezTo>
                      <a:pt x="2598" y="3138"/>
                      <a:pt x="2462" y="2462"/>
                      <a:pt x="2192" y="1813"/>
                    </a:cubicBezTo>
                    <a:cubicBezTo>
                      <a:pt x="1921" y="1163"/>
                      <a:pt x="1516" y="487"/>
                      <a:pt x="83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0" name="Google Shape;1044;p32">
                <a:extLst>
                  <a:ext uri="{FF2B5EF4-FFF2-40B4-BE49-F238E27FC236}">
                    <a16:creationId xmlns:a16="http://schemas.microsoft.com/office/drawing/2014/main" id="{0CC4562F-5B90-49E5-BA5B-763A69E80007}"/>
                  </a:ext>
                </a:extLst>
              </p:cNvPr>
              <p:cNvSpPr/>
              <p:nvPr/>
            </p:nvSpPr>
            <p:spPr>
              <a:xfrm>
                <a:off x="6273316" y="2790530"/>
                <a:ext cx="1903" cy="634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710" extrusionOk="0">
                    <a:moveTo>
                      <a:pt x="1298" y="0"/>
                    </a:moveTo>
                    <a:cubicBezTo>
                      <a:pt x="730" y="649"/>
                      <a:pt x="460" y="1299"/>
                      <a:pt x="271" y="1921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71" y="5789"/>
                    </a:cubicBezTo>
                    <a:cubicBezTo>
                      <a:pt x="460" y="6438"/>
                      <a:pt x="757" y="7060"/>
                      <a:pt x="1298" y="7709"/>
                    </a:cubicBezTo>
                    <a:cubicBezTo>
                      <a:pt x="1866" y="7060"/>
                      <a:pt x="2164" y="6438"/>
                      <a:pt x="2353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43" y="2570"/>
                      <a:pt x="2353" y="1921"/>
                    </a:cubicBezTo>
                    <a:cubicBezTo>
                      <a:pt x="2164" y="1272"/>
                      <a:pt x="1839" y="649"/>
                      <a:pt x="129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1" name="Google Shape;1045;p32">
                <a:extLst>
                  <a:ext uri="{FF2B5EF4-FFF2-40B4-BE49-F238E27FC236}">
                    <a16:creationId xmlns:a16="http://schemas.microsoft.com/office/drawing/2014/main" id="{049A184A-EEF5-4B5A-80AD-DEF2B863D27B}"/>
                  </a:ext>
                </a:extLst>
              </p:cNvPr>
              <p:cNvSpPr/>
              <p:nvPr/>
            </p:nvSpPr>
            <p:spPr>
              <a:xfrm>
                <a:off x="6263507" y="2794778"/>
                <a:ext cx="1962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576" extrusionOk="0">
                    <a:moveTo>
                      <a:pt x="1272" y="1"/>
                    </a:moveTo>
                    <a:cubicBezTo>
                      <a:pt x="731" y="758"/>
                      <a:pt x="460" y="1461"/>
                      <a:pt x="271" y="2138"/>
                    </a:cubicBezTo>
                    <a:cubicBezTo>
                      <a:pt x="55" y="2841"/>
                      <a:pt x="0" y="3598"/>
                      <a:pt x="28" y="4329"/>
                    </a:cubicBezTo>
                    <a:cubicBezTo>
                      <a:pt x="55" y="5086"/>
                      <a:pt x="190" y="5816"/>
                      <a:pt x="460" y="6547"/>
                    </a:cubicBezTo>
                    <a:cubicBezTo>
                      <a:pt x="731" y="7250"/>
                      <a:pt x="1137" y="7953"/>
                      <a:pt x="1813" y="8575"/>
                    </a:cubicBezTo>
                    <a:cubicBezTo>
                      <a:pt x="2218" y="7764"/>
                      <a:pt x="2381" y="7033"/>
                      <a:pt x="2516" y="6330"/>
                    </a:cubicBezTo>
                    <a:cubicBezTo>
                      <a:pt x="2651" y="5627"/>
                      <a:pt x="2705" y="4951"/>
                      <a:pt x="2651" y="4247"/>
                    </a:cubicBezTo>
                    <a:cubicBezTo>
                      <a:pt x="2624" y="3571"/>
                      <a:pt x="2516" y="2841"/>
                      <a:pt x="2327" y="2138"/>
                    </a:cubicBezTo>
                    <a:cubicBezTo>
                      <a:pt x="2110" y="1434"/>
                      <a:pt x="1813" y="731"/>
                      <a:pt x="1272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2" name="Google Shape;1046;p32">
                <a:extLst>
                  <a:ext uri="{FF2B5EF4-FFF2-40B4-BE49-F238E27FC236}">
                    <a16:creationId xmlns:a16="http://schemas.microsoft.com/office/drawing/2014/main" id="{8EC02392-A5C8-4C1F-8E90-D9261B556106}"/>
                  </a:ext>
                </a:extLst>
              </p:cNvPr>
              <p:cNvSpPr/>
              <p:nvPr/>
            </p:nvSpPr>
            <p:spPr>
              <a:xfrm>
                <a:off x="6269805" y="2802474"/>
                <a:ext cx="1923" cy="5717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953" extrusionOk="0">
                    <a:moveTo>
                      <a:pt x="839" y="1"/>
                    </a:moveTo>
                    <a:cubicBezTo>
                      <a:pt x="460" y="677"/>
                      <a:pt x="271" y="1299"/>
                      <a:pt x="163" y="1840"/>
                    </a:cubicBezTo>
                    <a:cubicBezTo>
                      <a:pt x="27" y="2408"/>
                      <a:pt x="0" y="2949"/>
                      <a:pt x="27" y="3517"/>
                    </a:cubicBezTo>
                    <a:cubicBezTo>
                      <a:pt x="54" y="4112"/>
                      <a:pt x="163" y="4653"/>
                      <a:pt x="379" y="5221"/>
                    </a:cubicBezTo>
                    <a:cubicBezTo>
                      <a:pt x="568" y="5789"/>
                      <a:pt x="866" y="6357"/>
                      <a:pt x="1407" y="6952"/>
                    </a:cubicBezTo>
                    <a:cubicBezTo>
                      <a:pt x="1948" y="6357"/>
                      <a:pt x="2218" y="5789"/>
                      <a:pt x="2435" y="5194"/>
                    </a:cubicBezTo>
                    <a:cubicBezTo>
                      <a:pt x="2597" y="4626"/>
                      <a:pt x="2651" y="4004"/>
                      <a:pt x="2624" y="3382"/>
                    </a:cubicBezTo>
                    <a:cubicBezTo>
                      <a:pt x="2597" y="2787"/>
                      <a:pt x="2462" y="2192"/>
                      <a:pt x="2191" y="1597"/>
                    </a:cubicBezTo>
                    <a:cubicBezTo>
                      <a:pt x="1894" y="1029"/>
                      <a:pt x="1515" y="461"/>
                      <a:pt x="839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3" name="Google Shape;1047;p32">
                <a:extLst>
                  <a:ext uri="{FF2B5EF4-FFF2-40B4-BE49-F238E27FC236}">
                    <a16:creationId xmlns:a16="http://schemas.microsoft.com/office/drawing/2014/main" id="{0A92C987-6BD9-4A2B-8823-4A6DF052419A}"/>
                  </a:ext>
                </a:extLst>
              </p:cNvPr>
              <p:cNvSpPr/>
              <p:nvPr/>
            </p:nvSpPr>
            <p:spPr>
              <a:xfrm>
                <a:off x="6340052" y="2755142"/>
                <a:ext cx="1923" cy="533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492" extrusionOk="0">
                    <a:moveTo>
                      <a:pt x="1326" y="0"/>
                    </a:moveTo>
                    <a:cubicBezTo>
                      <a:pt x="785" y="541"/>
                      <a:pt x="514" y="1082"/>
                      <a:pt x="271" y="1623"/>
                    </a:cubicBezTo>
                    <a:cubicBezTo>
                      <a:pt x="108" y="2164"/>
                      <a:pt x="0" y="2705"/>
                      <a:pt x="0" y="3246"/>
                    </a:cubicBezTo>
                    <a:cubicBezTo>
                      <a:pt x="0" y="3787"/>
                      <a:pt x="54" y="4328"/>
                      <a:pt x="271" y="4869"/>
                    </a:cubicBezTo>
                    <a:cubicBezTo>
                      <a:pt x="487" y="5410"/>
                      <a:pt x="785" y="5951"/>
                      <a:pt x="1326" y="6492"/>
                    </a:cubicBezTo>
                    <a:cubicBezTo>
                      <a:pt x="1894" y="5951"/>
                      <a:pt x="2164" y="5410"/>
                      <a:pt x="2381" y="4869"/>
                    </a:cubicBezTo>
                    <a:cubicBezTo>
                      <a:pt x="2543" y="4328"/>
                      <a:pt x="2651" y="3787"/>
                      <a:pt x="2651" y="3246"/>
                    </a:cubicBezTo>
                    <a:cubicBezTo>
                      <a:pt x="2651" y="2705"/>
                      <a:pt x="2570" y="2164"/>
                      <a:pt x="2381" y="1623"/>
                    </a:cubicBezTo>
                    <a:cubicBezTo>
                      <a:pt x="2164" y="1082"/>
                      <a:pt x="1867" y="541"/>
                      <a:pt x="132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4" name="Google Shape;1048;p32">
                <a:extLst>
                  <a:ext uri="{FF2B5EF4-FFF2-40B4-BE49-F238E27FC236}">
                    <a16:creationId xmlns:a16="http://schemas.microsoft.com/office/drawing/2014/main" id="{439460D6-7161-4AC2-9958-1433FBBC8133}"/>
                  </a:ext>
                </a:extLst>
              </p:cNvPr>
              <p:cNvSpPr/>
              <p:nvPr/>
            </p:nvSpPr>
            <p:spPr>
              <a:xfrm>
                <a:off x="6364475" y="2722201"/>
                <a:ext cx="1923" cy="589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7169" extrusionOk="0">
                    <a:moveTo>
                      <a:pt x="1028" y="0"/>
                    </a:moveTo>
                    <a:cubicBezTo>
                      <a:pt x="623" y="704"/>
                      <a:pt x="406" y="1272"/>
                      <a:pt x="244" y="1894"/>
                    </a:cubicBezTo>
                    <a:cubicBezTo>
                      <a:pt x="109" y="2435"/>
                      <a:pt x="0" y="3003"/>
                      <a:pt x="0" y="3571"/>
                    </a:cubicBezTo>
                    <a:cubicBezTo>
                      <a:pt x="0" y="4139"/>
                      <a:pt x="82" y="4734"/>
                      <a:pt x="244" y="5329"/>
                    </a:cubicBezTo>
                    <a:cubicBezTo>
                      <a:pt x="406" y="5924"/>
                      <a:pt x="677" y="6546"/>
                      <a:pt x="1218" y="7168"/>
                    </a:cubicBezTo>
                    <a:cubicBezTo>
                      <a:pt x="1759" y="6546"/>
                      <a:pt x="2056" y="6005"/>
                      <a:pt x="2300" y="5410"/>
                    </a:cubicBezTo>
                    <a:cubicBezTo>
                      <a:pt x="2543" y="4788"/>
                      <a:pt x="2651" y="4193"/>
                      <a:pt x="2651" y="3571"/>
                    </a:cubicBezTo>
                    <a:cubicBezTo>
                      <a:pt x="2651" y="2922"/>
                      <a:pt x="2543" y="2299"/>
                      <a:pt x="2300" y="1677"/>
                    </a:cubicBezTo>
                    <a:cubicBezTo>
                      <a:pt x="2056" y="1082"/>
                      <a:pt x="1705" y="433"/>
                      <a:pt x="1028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5" name="Google Shape;1049;p32">
                <a:extLst>
                  <a:ext uri="{FF2B5EF4-FFF2-40B4-BE49-F238E27FC236}">
                    <a16:creationId xmlns:a16="http://schemas.microsoft.com/office/drawing/2014/main" id="{5D07AD6D-A501-4809-80E3-4C0282A55C27}"/>
                  </a:ext>
                </a:extLst>
              </p:cNvPr>
              <p:cNvSpPr/>
              <p:nvPr/>
            </p:nvSpPr>
            <p:spPr>
              <a:xfrm>
                <a:off x="6371596" y="2726716"/>
                <a:ext cx="1904" cy="634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710" extrusionOk="0">
                    <a:moveTo>
                      <a:pt x="1299" y="0"/>
                    </a:moveTo>
                    <a:cubicBezTo>
                      <a:pt x="758" y="649"/>
                      <a:pt x="487" y="1299"/>
                      <a:pt x="244" y="1948"/>
                    </a:cubicBezTo>
                    <a:cubicBezTo>
                      <a:pt x="81" y="2570"/>
                      <a:pt x="0" y="3219"/>
                      <a:pt x="0" y="3868"/>
                    </a:cubicBezTo>
                    <a:cubicBezTo>
                      <a:pt x="0" y="4490"/>
                      <a:pt x="54" y="5140"/>
                      <a:pt x="244" y="5789"/>
                    </a:cubicBezTo>
                    <a:cubicBezTo>
                      <a:pt x="460" y="6438"/>
                      <a:pt x="758" y="7087"/>
                      <a:pt x="1299" y="7709"/>
                    </a:cubicBezTo>
                    <a:cubicBezTo>
                      <a:pt x="1894" y="7087"/>
                      <a:pt x="2137" y="6438"/>
                      <a:pt x="2354" y="5789"/>
                    </a:cubicBezTo>
                    <a:cubicBezTo>
                      <a:pt x="2516" y="5140"/>
                      <a:pt x="2624" y="4490"/>
                      <a:pt x="2624" y="3868"/>
                    </a:cubicBezTo>
                    <a:cubicBezTo>
                      <a:pt x="2624" y="3219"/>
                      <a:pt x="2570" y="2570"/>
                      <a:pt x="2354" y="1948"/>
                    </a:cubicBezTo>
                    <a:cubicBezTo>
                      <a:pt x="2137" y="1299"/>
                      <a:pt x="1840" y="649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6" name="Google Shape;1050;p32">
                <a:extLst>
                  <a:ext uri="{FF2B5EF4-FFF2-40B4-BE49-F238E27FC236}">
                    <a16:creationId xmlns:a16="http://schemas.microsoft.com/office/drawing/2014/main" id="{C18C2A40-217F-431F-9D34-34FDFD110374}"/>
                  </a:ext>
                </a:extLst>
              </p:cNvPr>
              <p:cNvSpPr/>
              <p:nvPr/>
            </p:nvSpPr>
            <p:spPr>
              <a:xfrm>
                <a:off x="6365104" y="2734790"/>
                <a:ext cx="1942" cy="5672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6898" extrusionOk="0">
                    <a:moveTo>
                      <a:pt x="920" y="0"/>
                    </a:moveTo>
                    <a:cubicBezTo>
                      <a:pt x="514" y="676"/>
                      <a:pt x="325" y="1244"/>
                      <a:pt x="216" y="1812"/>
                    </a:cubicBezTo>
                    <a:cubicBezTo>
                      <a:pt x="81" y="2353"/>
                      <a:pt x="0" y="2894"/>
                      <a:pt x="0" y="3435"/>
                    </a:cubicBezTo>
                    <a:cubicBezTo>
                      <a:pt x="0" y="3976"/>
                      <a:pt x="81" y="4490"/>
                      <a:pt x="216" y="5058"/>
                    </a:cubicBezTo>
                    <a:cubicBezTo>
                      <a:pt x="352" y="5599"/>
                      <a:pt x="514" y="6194"/>
                      <a:pt x="920" y="6898"/>
                    </a:cubicBezTo>
                    <a:cubicBezTo>
                      <a:pt x="1596" y="6465"/>
                      <a:pt x="2002" y="5924"/>
                      <a:pt x="2272" y="5302"/>
                    </a:cubicBezTo>
                    <a:cubicBezTo>
                      <a:pt x="2543" y="4734"/>
                      <a:pt x="2678" y="4084"/>
                      <a:pt x="2678" y="3435"/>
                    </a:cubicBezTo>
                    <a:cubicBezTo>
                      <a:pt x="2678" y="2813"/>
                      <a:pt x="2543" y="2191"/>
                      <a:pt x="2272" y="1596"/>
                    </a:cubicBezTo>
                    <a:cubicBezTo>
                      <a:pt x="1975" y="1001"/>
                      <a:pt x="1596" y="433"/>
                      <a:pt x="92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7" name="Google Shape;1051;p32">
                <a:extLst>
                  <a:ext uri="{FF2B5EF4-FFF2-40B4-BE49-F238E27FC236}">
                    <a16:creationId xmlns:a16="http://schemas.microsoft.com/office/drawing/2014/main" id="{09E12202-3FD5-4554-B84E-E80F3E7EE63D}"/>
                  </a:ext>
                </a:extLst>
              </p:cNvPr>
              <p:cNvSpPr/>
              <p:nvPr/>
            </p:nvSpPr>
            <p:spPr>
              <a:xfrm>
                <a:off x="6370517" y="2741929"/>
                <a:ext cx="1962" cy="678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251" extrusionOk="0">
                    <a:moveTo>
                      <a:pt x="1137" y="1"/>
                    </a:moveTo>
                    <a:cubicBezTo>
                      <a:pt x="758" y="785"/>
                      <a:pt x="542" y="1434"/>
                      <a:pt x="325" y="2084"/>
                    </a:cubicBezTo>
                    <a:cubicBezTo>
                      <a:pt x="163" y="2733"/>
                      <a:pt x="55" y="3382"/>
                      <a:pt x="28" y="4058"/>
                    </a:cubicBezTo>
                    <a:cubicBezTo>
                      <a:pt x="1" y="4734"/>
                      <a:pt x="55" y="5411"/>
                      <a:pt x="190" y="6114"/>
                    </a:cubicBezTo>
                    <a:cubicBezTo>
                      <a:pt x="325" y="6844"/>
                      <a:pt x="596" y="7575"/>
                      <a:pt x="1137" y="8251"/>
                    </a:cubicBezTo>
                    <a:cubicBezTo>
                      <a:pt x="1678" y="7575"/>
                      <a:pt x="2002" y="6925"/>
                      <a:pt x="2246" y="6249"/>
                    </a:cubicBezTo>
                    <a:cubicBezTo>
                      <a:pt x="2489" y="5573"/>
                      <a:pt x="2624" y="4897"/>
                      <a:pt x="2651" y="4193"/>
                    </a:cubicBezTo>
                    <a:cubicBezTo>
                      <a:pt x="2706" y="3490"/>
                      <a:pt x="2624" y="2733"/>
                      <a:pt x="2381" y="2030"/>
                    </a:cubicBezTo>
                    <a:cubicBezTo>
                      <a:pt x="2192" y="1299"/>
                      <a:pt x="1813" y="569"/>
                      <a:pt x="113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8" name="Google Shape;1052;p32">
                <a:extLst>
                  <a:ext uri="{FF2B5EF4-FFF2-40B4-BE49-F238E27FC236}">
                    <a16:creationId xmlns:a16="http://schemas.microsoft.com/office/drawing/2014/main" id="{D66B1804-0DDB-4228-88B3-57844BB71786}"/>
                  </a:ext>
                </a:extLst>
              </p:cNvPr>
              <p:cNvSpPr/>
              <p:nvPr/>
            </p:nvSpPr>
            <p:spPr>
              <a:xfrm>
                <a:off x="6358433" y="2743909"/>
                <a:ext cx="1982" cy="5717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6952" extrusionOk="0">
                    <a:moveTo>
                      <a:pt x="1840" y="0"/>
                    </a:moveTo>
                    <a:cubicBezTo>
                      <a:pt x="1190" y="433"/>
                      <a:pt x="785" y="1001"/>
                      <a:pt x="514" y="1623"/>
                    </a:cubicBezTo>
                    <a:cubicBezTo>
                      <a:pt x="244" y="2191"/>
                      <a:pt x="109" y="2813"/>
                      <a:pt x="81" y="3408"/>
                    </a:cubicBezTo>
                    <a:cubicBezTo>
                      <a:pt x="0" y="4031"/>
                      <a:pt x="109" y="4599"/>
                      <a:pt x="298" y="5194"/>
                    </a:cubicBezTo>
                    <a:cubicBezTo>
                      <a:pt x="460" y="5816"/>
                      <a:pt x="758" y="6384"/>
                      <a:pt x="1299" y="6952"/>
                    </a:cubicBezTo>
                    <a:cubicBezTo>
                      <a:pt x="1840" y="6384"/>
                      <a:pt x="2137" y="5816"/>
                      <a:pt x="2354" y="5248"/>
                    </a:cubicBezTo>
                    <a:cubicBezTo>
                      <a:pt x="2543" y="4653"/>
                      <a:pt x="2651" y="4085"/>
                      <a:pt x="2678" y="3544"/>
                    </a:cubicBezTo>
                    <a:cubicBezTo>
                      <a:pt x="2732" y="2976"/>
                      <a:pt x="2678" y="2435"/>
                      <a:pt x="2543" y="1867"/>
                    </a:cubicBezTo>
                    <a:cubicBezTo>
                      <a:pt x="2408" y="1272"/>
                      <a:pt x="2245" y="704"/>
                      <a:pt x="1840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59" name="Google Shape;1053;p32">
                <a:extLst>
                  <a:ext uri="{FF2B5EF4-FFF2-40B4-BE49-F238E27FC236}">
                    <a16:creationId xmlns:a16="http://schemas.microsoft.com/office/drawing/2014/main" id="{FE0A0560-89A8-4B2F-95E7-681F36018323}"/>
                  </a:ext>
                </a:extLst>
              </p:cNvPr>
              <p:cNvSpPr/>
              <p:nvPr/>
            </p:nvSpPr>
            <p:spPr>
              <a:xfrm>
                <a:off x="6365142" y="2751605"/>
                <a:ext cx="1962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07" y="0"/>
                    </a:moveTo>
                    <a:cubicBezTo>
                      <a:pt x="866" y="541"/>
                      <a:pt x="568" y="1109"/>
                      <a:pt x="379" y="1650"/>
                    </a:cubicBezTo>
                    <a:cubicBezTo>
                      <a:pt x="162" y="2191"/>
                      <a:pt x="54" y="2705"/>
                      <a:pt x="27" y="3246"/>
                    </a:cubicBezTo>
                    <a:cubicBezTo>
                      <a:pt x="0" y="3787"/>
                      <a:pt x="27" y="4301"/>
                      <a:pt x="162" y="4842"/>
                    </a:cubicBezTo>
                    <a:cubicBezTo>
                      <a:pt x="298" y="5410"/>
                      <a:pt x="460" y="5951"/>
                      <a:pt x="866" y="6627"/>
                    </a:cubicBezTo>
                    <a:cubicBezTo>
                      <a:pt x="1542" y="6222"/>
                      <a:pt x="1948" y="5681"/>
                      <a:pt x="2218" y="5140"/>
                    </a:cubicBezTo>
                    <a:cubicBezTo>
                      <a:pt x="2489" y="4572"/>
                      <a:pt x="2624" y="4004"/>
                      <a:pt x="2678" y="3408"/>
                    </a:cubicBezTo>
                    <a:cubicBezTo>
                      <a:pt x="2705" y="2840"/>
                      <a:pt x="2597" y="2272"/>
                      <a:pt x="2435" y="1704"/>
                    </a:cubicBezTo>
                    <a:cubicBezTo>
                      <a:pt x="2272" y="1109"/>
                      <a:pt x="1948" y="541"/>
                      <a:pt x="140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0" name="Google Shape;1054;p32">
                <a:extLst>
                  <a:ext uri="{FF2B5EF4-FFF2-40B4-BE49-F238E27FC236}">
                    <a16:creationId xmlns:a16="http://schemas.microsoft.com/office/drawing/2014/main" id="{1CC04F67-ED1F-4B49-8150-4685352EFA9D}"/>
                  </a:ext>
                </a:extLst>
              </p:cNvPr>
              <p:cNvSpPr/>
              <p:nvPr/>
            </p:nvSpPr>
            <p:spPr>
              <a:xfrm>
                <a:off x="6360474" y="2761347"/>
                <a:ext cx="1962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6628" extrusionOk="0">
                    <a:moveTo>
                      <a:pt x="1434" y="1"/>
                    </a:moveTo>
                    <a:cubicBezTo>
                      <a:pt x="893" y="542"/>
                      <a:pt x="596" y="1110"/>
                      <a:pt x="379" y="1651"/>
                    </a:cubicBezTo>
                    <a:cubicBezTo>
                      <a:pt x="190" y="2192"/>
                      <a:pt x="82" y="2706"/>
                      <a:pt x="55" y="3247"/>
                    </a:cubicBezTo>
                    <a:cubicBezTo>
                      <a:pt x="0" y="3788"/>
                      <a:pt x="55" y="4275"/>
                      <a:pt x="190" y="4816"/>
                    </a:cubicBezTo>
                    <a:cubicBezTo>
                      <a:pt x="325" y="5411"/>
                      <a:pt x="487" y="5952"/>
                      <a:pt x="893" y="6628"/>
                    </a:cubicBezTo>
                    <a:cubicBezTo>
                      <a:pt x="1569" y="6222"/>
                      <a:pt x="1975" y="5681"/>
                      <a:pt x="2246" y="5140"/>
                    </a:cubicBezTo>
                    <a:cubicBezTo>
                      <a:pt x="2516" y="4545"/>
                      <a:pt x="2651" y="3977"/>
                      <a:pt x="2678" y="3409"/>
                    </a:cubicBezTo>
                    <a:cubicBezTo>
                      <a:pt x="2705" y="2841"/>
                      <a:pt x="2624" y="2246"/>
                      <a:pt x="2435" y="1678"/>
                    </a:cubicBezTo>
                    <a:cubicBezTo>
                      <a:pt x="2273" y="1110"/>
                      <a:pt x="1975" y="542"/>
                      <a:pt x="143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1" name="Google Shape;1055;p32">
                <a:extLst>
                  <a:ext uri="{FF2B5EF4-FFF2-40B4-BE49-F238E27FC236}">
                    <a16:creationId xmlns:a16="http://schemas.microsoft.com/office/drawing/2014/main" id="{8636E44A-E4A5-4618-9795-20ACB70F02B9}"/>
                  </a:ext>
                </a:extLst>
              </p:cNvPr>
              <p:cNvSpPr/>
              <p:nvPr/>
            </p:nvSpPr>
            <p:spPr>
              <a:xfrm>
                <a:off x="6355550" y="2753607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6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2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2" name="Google Shape;1056;p32">
                <a:extLst>
                  <a:ext uri="{FF2B5EF4-FFF2-40B4-BE49-F238E27FC236}">
                    <a16:creationId xmlns:a16="http://schemas.microsoft.com/office/drawing/2014/main" id="{92EACA05-5BC1-4589-811D-11A3A7E41C4C}"/>
                  </a:ext>
                </a:extLst>
              </p:cNvPr>
              <p:cNvSpPr/>
              <p:nvPr/>
            </p:nvSpPr>
            <p:spPr>
              <a:xfrm>
                <a:off x="6345506" y="2762793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35"/>
                      <a:pt x="1" y="3003"/>
                      <a:pt x="28" y="3571"/>
                    </a:cubicBezTo>
                    <a:cubicBezTo>
                      <a:pt x="55" y="4140"/>
                      <a:pt x="163" y="4735"/>
                      <a:pt x="353" y="5303"/>
                    </a:cubicBezTo>
                    <a:cubicBezTo>
                      <a:pt x="569" y="5871"/>
                      <a:pt x="867" y="6439"/>
                      <a:pt x="1407" y="7061"/>
                    </a:cubicBezTo>
                    <a:cubicBezTo>
                      <a:pt x="1948" y="6439"/>
                      <a:pt x="2219" y="5871"/>
                      <a:pt x="2435" y="5276"/>
                    </a:cubicBezTo>
                    <a:cubicBezTo>
                      <a:pt x="2625" y="4653"/>
                      <a:pt x="2706" y="4058"/>
                      <a:pt x="2652" y="3436"/>
                    </a:cubicBezTo>
                    <a:cubicBezTo>
                      <a:pt x="2625" y="2841"/>
                      <a:pt x="2517" y="2219"/>
                      <a:pt x="2246" y="1624"/>
                    </a:cubicBezTo>
                    <a:cubicBezTo>
                      <a:pt x="1976" y="1029"/>
                      <a:pt x="1624" y="353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3" name="Google Shape;1057;p32">
                <a:extLst>
                  <a:ext uri="{FF2B5EF4-FFF2-40B4-BE49-F238E27FC236}">
                    <a16:creationId xmlns:a16="http://schemas.microsoft.com/office/drawing/2014/main" id="{F55201D9-CBC4-4609-9A6D-02DA5CE9A39E}"/>
                  </a:ext>
                </a:extLst>
              </p:cNvPr>
              <p:cNvSpPr/>
              <p:nvPr/>
            </p:nvSpPr>
            <p:spPr>
              <a:xfrm>
                <a:off x="6340111" y="2771134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8"/>
                      <a:pt x="190" y="1840"/>
                    </a:cubicBezTo>
                    <a:cubicBezTo>
                      <a:pt x="55" y="2435"/>
                      <a:pt x="0" y="3003"/>
                      <a:pt x="27" y="3571"/>
                    </a:cubicBezTo>
                    <a:cubicBezTo>
                      <a:pt x="55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1"/>
                      <a:pt x="2516" y="2218"/>
                      <a:pt x="2246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4" name="Google Shape;1058;p32">
                <a:extLst>
                  <a:ext uri="{FF2B5EF4-FFF2-40B4-BE49-F238E27FC236}">
                    <a16:creationId xmlns:a16="http://schemas.microsoft.com/office/drawing/2014/main" id="{55529AC4-903E-4947-9E18-2AF0C51F7EE4}"/>
                  </a:ext>
                </a:extLst>
              </p:cNvPr>
              <p:cNvSpPr/>
              <p:nvPr/>
            </p:nvSpPr>
            <p:spPr>
              <a:xfrm>
                <a:off x="6335442" y="277974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2" y="4680"/>
                      <a:pt x="2706" y="4058"/>
                      <a:pt x="2679" y="3463"/>
                    </a:cubicBezTo>
                    <a:cubicBezTo>
                      <a:pt x="2652" y="2841"/>
                      <a:pt x="2543" y="2246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5" name="Google Shape;1059;p32">
                <a:extLst>
                  <a:ext uri="{FF2B5EF4-FFF2-40B4-BE49-F238E27FC236}">
                    <a16:creationId xmlns:a16="http://schemas.microsoft.com/office/drawing/2014/main" id="{8AC4423B-F9B0-41BF-9FD5-BA2728354ABB}"/>
                  </a:ext>
                </a:extLst>
              </p:cNvPr>
              <p:cNvSpPr/>
              <p:nvPr/>
            </p:nvSpPr>
            <p:spPr>
              <a:xfrm>
                <a:off x="6330048" y="2771690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9"/>
                      <a:pt x="2272" y="1624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6" name="Google Shape;1060;p32">
                <a:extLst>
                  <a:ext uri="{FF2B5EF4-FFF2-40B4-BE49-F238E27FC236}">
                    <a16:creationId xmlns:a16="http://schemas.microsoft.com/office/drawing/2014/main" id="{03F2799B-225F-4D55-BFEE-3A0F38D68221}"/>
                  </a:ext>
                </a:extLst>
              </p:cNvPr>
              <p:cNvSpPr/>
              <p:nvPr/>
            </p:nvSpPr>
            <p:spPr>
              <a:xfrm>
                <a:off x="6334462" y="2763905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3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7" name="Google Shape;1061;p32">
                <a:extLst>
                  <a:ext uri="{FF2B5EF4-FFF2-40B4-BE49-F238E27FC236}">
                    <a16:creationId xmlns:a16="http://schemas.microsoft.com/office/drawing/2014/main" id="{3712ACB0-352C-492C-983D-F2D777B8152D}"/>
                  </a:ext>
                </a:extLst>
              </p:cNvPr>
              <p:cNvSpPr/>
              <p:nvPr/>
            </p:nvSpPr>
            <p:spPr>
              <a:xfrm>
                <a:off x="6325143" y="2763905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0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80" y="5302"/>
                    </a:cubicBezTo>
                    <a:cubicBezTo>
                      <a:pt x="569" y="5870"/>
                      <a:pt x="894" y="6438"/>
                      <a:pt x="1435" y="7060"/>
                    </a:cubicBezTo>
                    <a:cubicBezTo>
                      <a:pt x="1976" y="6438"/>
                      <a:pt x="2246" y="5870"/>
                      <a:pt x="2435" y="5275"/>
                    </a:cubicBezTo>
                    <a:cubicBezTo>
                      <a:pt x="2652" y="4653"/>
                      <a:pt x="2706" y="4058"/>
                      <a:pt x="2679" y="3436"/>
                    </a:cubicBezTo>
                    <a:cubicBezTo>
                      <a:pt x="2652" y="2841"/>
                      <a:pt x="2544" y="2218"/>
                      <a:pt x="2273" y="1623"/>
                    </a:cubicBezTo>
                    <a:cubicBezTo>
                      <a:pt x="2003" y="1028"/>
                      <a:pt x="1624" y="352"/>
                      <a:pt x="894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8" name="Google Shape;1062;p32">
                <a:extLst>
                  <a:ext uri="{FF2B5EF4-FFF2-40B4-BE49-F238E27FC236}">
                    <a16:creationId xmlns:a16="http://schemas.microsoft.com/office/drawing/2014/main" id="{88C38E60-C24D-47B2-B4F7-66FF881D98B4}"/>
                  </a:ext>
                </a:extLst>
              </p:cNvPr>
              <p:cNvSpPr/>
              <p:nvPr/>
            </p:nvSpPr>
            <p:spPr>
              <a:xfrm>
                <a:off x="6330048" y="2755565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39"/>
                    </a:cubicBezTo>
                    <a:cubicBezTo>
                      <a:pt x="81" y="2434"/>
                      <a:pt x="0" y="3002"/>
                      <a:pt x="27" y="3570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9" name="Google Shape;1063;p32">
                <a:extLst>
                  <a:ext uri="{FF2B5EF4-FFF2-40B4-BE49-F238E27FC236}">
                    <a16:creationId xmlns:a16="http://schemas.microsoft.com/office/drawing/2014/main" id="{44D10D57-8734-4756-9885-5EBAFF11EE71}"/>
                  </a:ext>
                </a:extLst>
              </p:cNvPr>
              <p:cNvSpPr/>
              <p:nvPr/>
            </p:nvSpPr>
            <p:spPr>
              <a:xfrm>
                <a:off x="6303330" y="2768354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6" y="0"/>
                    </a:moveTo>
                    <a:cubicBezTo>
                      <a:pt x="568" y="704"/>
                      <a:pt x="325" y="1217"/>
                      <a:pt x="190" y="1840"/>
                    </a:cubicBezTo>
                    <a:cubicBezTo>
                      <a:pt x="54" y="2435"/>
                      <a:pt x="0" y="3003"/>
                      <a:pt x="27" y="3571"/>
                    </a:cubicBezTo>
                    <a:cubicBezTo>
                      <a:pt x="54" y="4139"/>
                      <a:pt x="163" y="4734"/>
                      <a:pt x="352" y="5302"/>
                    </a:cubicBezTo>
                    <a:cubicBezTo>
                      <a:pt x="568" y="5870"/>
                      <a:pt x="866" y="6438"/>
                      <a:pt x="1407" y="7060"/>
                    </a:cubicBezTo>
                    <a:cubicBezTo>
                      <a:pt x="1948" y="6438"/>
                      <a:pt x="2218" y="5870"/>
                      <a:pt x="2435" y="5275"/>
                    </a:cubicBezTo>
                    <a:cubicBezTo>
                      <a:pt x="2624" y="4653"/>
                      <a:pt x="2705" y="4058"/>
                      <a:pt x="2651" y="3436"/>
                    </a:cubicBezTo>
                    <a:cubicBezTo>
                      <a:pt x="2624" y="2840"/>
                      <a:pt x="2516" y="2218"/>
                      <a:pt x="2245" y="1623"/>
                    </a:cubicBezTo>
                    <a:cubicBezTo>
                      <a:pt x="1975" y="1028"/>
                      <a:pt x="1623" y="352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0" name="Google Shape;1064;p32">
                <a:extLst>
                  <a:ext uri="{FF2B5EF4-FFF2-40B4-BE49-F238E27FC236}">
                    <a16:creationId xmlns:a16="http://schemas.microsoft.com/office/drawing/2014/main" id="{427F1459-F59C-4E81-B410-0CF23E252A26}"/>
                  </a:ext>
                </a:extLst>
              </p:cNvPr>
              <p:cNvSpPr/>
              <p:nvPr/>
            </p:nvSpPr>
            <p:spPr>
              <a:xfrm>
                <a:off x="6316806" y="2766130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7061" extrusionOk="0">
                    <a:moveTo>
                      <a:pt x="893" y="0"/>
                    </a:moveTo>
                    <a:cubicBezTo>
                      <a:pt x="568" y="704"/>
                      <a:pt x="352" y="1218"/>
                      <a:pt x="216" y="1840"/>
                    </a:cubicBezTo>
                    <a:cubicBezTo>
                      <a:pt x="81" y="2435"/>
                      <a:pt x="0" y="3003"/>
                      <a:pt x="27" y="3571"/>
                    </a:cubicBezTo>
                    <a:cubicBezTo>
                      <a:pt x="81" y="4139"/>
                      <a:pt x="162" y="4734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4" y="5275"/>
                    </a:cubicBezTo>
                    <a:cubicBezTo>
                      <a:pt x="2651" y="4653"/>
                      <a:pt x="2705" y="4058"/>
                      <a:pt x="2678" y="3436"/>
                    </a:cubicBezTo>
                    <a:cubicBezTo>
                      <a:pt x="2651" y="2841"/>
                      <a:pt x="2543" y="2218"/>
                      <a:pt x="2272" y="1623"/>
                    </a:cubicBezTo>
                    <a:cubicBezTo>
                      <a:pt x="2002" y="1028"/>
                      <a:pt x="1623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1" name="Google Shape;1065;p32">
                <a:extLst>
                  <a:ext uri="{FF2B5EF4-FFF2-40B4-BE49-F238E27FC236}">
                    <a16:creationId xmlns:a16="http://schemas.microsoft.com/office/drawing/2014/main" id="{C37A36EB-9768-405F-B03F-A3AA4F920584}"/>
                  </a:ext>
                </a:extLst>
              </p:cNvPr>
              <p:cNvSpPr/>
              <p:nvPr/>
            </p:nvSpPr>
            <p:spPr>
              <a:xfrm>
                <a:off x="6330048" y="280338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2" y="4707"/>
                      <a:pt x="379" y="5302"/>
                    </a:cubicBezTo>
                    <a:cubicBezTo>
                      <a:pt x="568" y="5870"/>
                      <a:pt x="893" y="6438"/>
                      <a:pt x="1434" y="7061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7"/>
                    </a:cubicBezTo>
                    <a:cubicBezTo>
                      <a:pt x="2002" y="1029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2" name="Google Shape;1066;p32">
                <a:extLst>
                  <a:ext uri="{FF2B5EF4-FFF2-40B4-BE49-F238E27FC236}">
                    <a16:creationId xmlns:a16="http://schemas.microsoft.com/office/drawing/2014/main" id="{4D1E1D6B-F07B-4ED2-8234-BD6DCBC640FE}"/>
                  </a:ext>
                </a:extLst>
              </p:cNvPr>
              <p:cNvSpPr/>
              <p:nvPr/>
            </p:nvSpPr>
            <p:spPr>
              <a:xfrm>
                <a:off x="6334462" y="2795601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3" name="Google Shape;1067;p32">
                <a:extLst>
                  <a:ext uri="{FF2B5EF4-FFF2-40B4-BE49-F238E27FC236}">
                    <a16:creationId xmlns:a16="http://schemas.microsoft.com/office/drawing/2014/main" id="{60FCFD4F-202F-4F2F-95E5-04531418380B}"/>
                  </a:ext>
                </a:extLst>
              </p:cNvPr>
              <p:cNvSpPr/>
              <p:nvPr/>
            </p:nvSpPr>
            <p:spPr>
              <a:xfrm>
                <a:off x="6339130" y="278837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67" y="1"/>
                    </a:moveTo>
                    <a:cubicBezTo>
                      <a:pt x="569" y="704"/>
                      <a:pt x="326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3" y="5302"/>
                    </a:cubicBezTo>
                    <a:cubicBezTo>
                      <a:pt x="569" y="5870"/>
                      <a:pt x="867" y="6438"/>
                      <a:pt x="1408" y="7060"/>
                    </a:cubicBezTo>
                    <a:cubicBezTo>
                      <a:pt x="1949" y="6438"/>
                      <a:pt x="2219" y="5870"/>
                      <a:pt x="2435" y="5248"/>
                    </a:cubicBezTo>
                    <a:cubicBezTo>
                      <a:pt x="2625" y="4653"/>
                      <a:pt x="2706" y="4031"/>
                      <a:pt x="2652" y="3436"/>
                    </a:cubicBezTo>
                    <a:cubicBezTo>
                      <a:pt x="2625" y="2841"/>
                      <a:pt x="2517" y="2219"/>
                      <a:pt x="2246" y="1596"/>
                    </a:cubicBezTo>
                    <a:cubicBezTo>
                      <a:pt x="1976" y="1028"/>
                      <a:pt x="1624" y="352"/>
                      <a:pt x="867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4" name="Google Shape;1068;p32">
                <a:extLst>
                  <a:ext uri="{FF2B5EF4-FFF2-40B4-BE49-F238E27FC236}">
                    <a16:creationId xmlns:a16="http://schemas.microsoft.com/office/drawing/2014/main" id="{013E81E2-EAA9-4CE2-ABA5-B7948CBC18EE}"/>
                  </a:ext>
                </a:extLst>
              </p:cNvPr>
              <p:cNvSpPr/>
              <p:nvPr/>
            </p:nvSpPr>
            <p:spPr>
              <a:xfrm>
                <a:off x="6338150" y="2805322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2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4" y="4652"/>
                      <a:pt x="2705" y="4057"/>
                      <a:pt x="2651" y="3435"/>
                    </a:cubicBezTo>
                    <a:cubicBezTo>
                      <a:pt x="2624" y="2840"/>
                      <a:pt x="2516" y="2218"/>
                      <a:pt x="2246" y="1623"/>
                    </a:cubicBezTo>
                    <a:cubicBezTo>
                      <a:pt x="1975" y="1055"/>
                      <a:pt x="1623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5" name="Google Shape;1069;p32">
                <a:extLst>
                  <a:ext uri="{FF2B5EF4-FFF2-40B4-BE49-F238E27FC236}">
                    <a16:creationId xmlns:a16="http://schemas.microsoft.com/office/drawing/2014/main" id="{30D4D8A8-38D9-466D-86D3-4DC48948653A}"/>
                  </a:ext>
                </a:extLst>
              </p:cNvPr>
              <p:cNvSpPr/>
              <p:nvPr/>
            </p:nvSpPr>
            <p:spPr>
              <a:xfrm>
                <a:off x="6331029" y="2787527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70"/>
                      <a:pt x="893" y="6465"/>
                      <a:pt x="1434" y="7061"/>
                    </a:cubicBezTo>
                    <a:cubicBezTo>
                      <a:pt x="1975" y="6465"/>
                      <a:pt x="2246" y="5870"/>
                      <a:pt x="2435" y="5275"/>
                    </a:cubicBezTo>
                    <a:cubicBezTo>
                      <a:pt x="2651" y="4653"/>
                      <a:pt x="2706" y="4058"/>
                      <a:pt x="2679" y="3436"/>
                    </a:cubicBezTo>
                    <a:cubicBezTo>
                      <a:pt x="2651" y="2841"/>
                      <a:pt x="2543" y="2219"/>
                      <a:pt x="2273" y="1624"/>
                    </a:cubicBezTo>
                    <a:cubicBezTo>
                      <a:pt x="2002" y="1056"/>
                      <a:pt x="1624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6" name="Google Shape;1070;p32">
                <a:extLst>
                  <a:ext uri="{FF2B5EF4-FFF2-40B4-BE49-F238E27FC236}">
                    <a16:creationId xmlns:a16="http://schemas.microsoft.com/office/drawing/2014/main" id="{7C2A08D0-3F51-48EA-BE95-09AAF1B995D4}"/>
                  </a:ext>
                </a:extLst>
              </p:cNvPr>
              <p:cNvSpPr/>
              <p:nvPr/>
            </p:nvSpPr>
            <p:spPr>
              <a:xfrm>
                <a:off x="6309450" y="280616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3"/>
                    </a:cubicBezTo>
                    <a:cubicBezTo>
                      <a:pt x="569" y="5871"/>
                      <a:pt x="893" y="6439"/>
                      <a:pt x="1434" y="7061"/>
                    </a:cubicBezTo>
                    <a:cubicBezTo>
                      <a:pt x="1975" y="6439"/>
                      <a:pt x="2246" y="5871"/>
                      <a:pt x="2435" y="5248"/>
                    </a:cubicBezTo>
                    <a:cubicBezTo>
                      <a:pt x="2651" y="4653"/>
                      <a:pt x="2706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3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7" name="Google Shape;1071;p32">
                <a:extLst>
                  <a:ext uri="{FF2B5EF4-FFF2-40B4-BE49-F238E27FC236}">
                    <a16:creationId xmlns:a16="http://schemas.microsoft.com/office/drawing/2014/main" id="{89004E28-F180-4DD6-8668-F7FAE4C71294}"/>
                  </a:ext>
                </a:extLst>
              </p:cNvPr>
              <p:cNvSpPr/>
              <p:nvPr/>
            </p:nvSpPr>
            <p:spPr>
              <a:xfrm>
                <a:off x="6319749" y="2805322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8" y="703"/>
                      <a:pt x="352" y="1217"/>
                      <a:pt x="217" y="1866"/>
                    </a:cubicBezTo>
                    <a:cubicBezTo>
                      <a:pt x="82" y="2434"/>
                      <a:pt x="0" y="3002"/>
                      <a:pt x="27" y="3571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8" y="5870"/>
                      <a:pt x="893" y="6465"/>
                      <a:pt x="1434" y="7060"/>
                    </a:cubicBezTo>
                    <a:cubicBezTo>
                      <a:pt x="1975" y="6465"/>
                      <a:pt x="2245" y="5870"/>
                      <a:pt x="2435" y="5275"/>
                    </a:cubicBezTo>
                    <a:cubicBezTo>
                      <a:pt x="2651" y="4652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55"/>
                      <a:pt x="1623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8" name="Google Shape;1072;p32">
                <a:extLst>
                  <a:ext uri="{FF2B5EF4-FFF2-40B4-BE49-F238E27FC236}">
                    <a16:creationId xmlns:a16="http://schemas.microsoft.com/office/drawing/2014/main" id="{E4625BFE-C9A0-4271-B0F0-30719C4ACCFB}"/>
                  </a:ext>
                </a:extLst>
              </p:cNvPr>
              <p:cNvSpPr/>
              <p:nvPr/>
            </p:nvSpPr>
            <p:spPr>
              <a:xfrm>
                <a:off x="6296699" y="2776962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0"/>
                    </a:moveTo>
                    <a:cubicBezTo>
                      <a:pt x="569" y="704"/>
                      <a:pt x="352" y="1218"/>
                      <a:pt x="217" y="1867"/>
                    </a:cubicBezTo>
                    <a:cubicBezTo>
                      <a:pt x="82" y="2435"/>
                      <a:pt x="1" y="3003"/>
                      <a:pt x="28" y="3598"/>
                    </a:cubicBezTo>
                    <a:cubicBezTo>
                      <a:pt x="82" y="4166"/>
                      <a:pt x="163" y="4734"/>
                      <a:pt x="379" y="5302"/>
                    </a:cubicBezTo>
                    <a:cubicBezTo>
                      <a:pt x="569" y="5897"/>
                      <a:pt x="893" y="6465"/>
                      <a:pt x="1434" y="7060"/>
                    </a:cubicBezTo>
                    <a:cubicBezTo>
                      <a:pt x="1975" y="6465"/>
                      <a:pt x="2246" y="5897"/>
                      <a:pt x="2435" y="5275"/>
                    </a:cubicBezTo>
                    <a:cubicBezTo>
                      <a:pt x="2651" y="4680"/>
                      <a:pt x="2706" y="4058"/>
                      <a:pt x="2679" y="3463"/>
                    </a:cubicBezTo>
                    <a:cubicBezTo>
                      <a:pt x="2651" y="2840"/>
                      <a:pt x="2543" y="2245"/>
                      <a:pt x="2273" y="1623"/>
                    </a:cubicBezTo>
                    <a:cubicBezTo>
                      <a:pt x="2002" y="1055"/>
                      <a:pt x="1624" y="379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9" name="Google Shape;1073;p32">
                <a:extLst>
                  <a:ext uri="{FF2B5EF4-FFF2-40B4-BE49-F238E27FC236}">
                    <a16:creationId xmlns:a16="http://schemas.microsoft.com/office/drawing/2014/main" id="{C2A27A9D-AEFD-4BA3-B2C2-C7E66A22E895}"/>
                  </a:ext>
                </a:extLst>
              </p:cNvPr>
              <p:cNvSpPr/>
              <p:nvPr/>
            </p:nvSpPr>
            <p:spPr>
              <a:xfrm>
                <a:off x="6292285" y="2772803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35"/>
                      <a:pt x="1" y="3003"/>
                      <a:pt x="28" y="3571"/>
                    </a:cubicBezTo>
                    <a:cubicBezTo>
                      <a:pt x="82" y="4139"/>
                      <a:pt x="163" y="4734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75"/>
                    </a:cubicBezTo>
                    <a:cubicBezTo>
                      <a:pt x="2651" y="4653"/>
                      <a:pt x="2705" y="4057"/>
                      <a:pt x="2678" y="3435"/>
                    </a:cubicBezTo>
                    <a:cubicBezTo>
                      <a:pt x="2651" y="2840"/>
                      <a:pt x="2543" y="2218"/>
                      <a:pt x="2273" y="1623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0" name="Google Shape;1074;p32">
                <a:extLst>
                  <a:ext uri="{FF2B5EF4-FFF2-40B4-BE49-F238E27FC236}">
                    <a16:creationId xmlns:a16="http://schemas.microsoft.com/office/drawing/2014/main" id="{5A8663D5-21EC-405E-828A-4DAB7868A2CB}"/>
                  </a:ext>
                </a:extLst>
              </p:cNvPr>
              <p:cNvSpPr/>
              <p:nvPr/>
            </p:nvSpPr>
            <p:spPr>
              <a:xfrm>
                <a:off x="6287381" y="2780298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67"/>
                    </a:cubicBezTo>
                    <a:cubicBezTo>
                      <a:pt x="81" y="2435"/>
                      <a:pt x="0" y="3003"/>
                      <a:pt x="27" y="3598"/>
                    </a:cubicBezTo>
                    <a:cubicBezTo>
                      <a:pt x="81" y="4166"/>
                      <a:pt x="163" y="4734"/>
                      <a:pt x="379" y="5302"/>
                    </a:cubicBezTo>
                    <a:cubicBezTo>
                      <a:pt x="568" y="5897"/>
                      <a:pt x="893" y="6465"/>
                      <a:pt x="1434" y="7061"/>
                    </a:cubicBezTo>
                    <a:cubicBezTo>
                      <a:pt x="1975" y="6465"/>
                      <a:pt x="2245" y="5897"/>
                      <a:pt x="2435" y="5275"/>
                    </a:cubicBezTo>
                    <a:cubicBezTo>
                      <a:pt x="2651" y="4680"/>
                      <a:pt x="2705" y="4058"/>
                      <a:pt x="2678" y="3463"/>
                    </a:cubicBezTo>
                    <a:cubicBezTo>
                      <a:pt x="2651" y="2841"/>
                      <a:pt x="2543" y="2246"/>
                      <a:pt x="2272" y="1624"/>
                    </a:cubicBezTo>
                    <a:cubicBezTo>
                      <a:pt x="2002" y="1056"/>
                      <a:pt x="1623" y="379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1" name="Google Shape;1075;p32">
                <a:extLst>
                  <a:ext uri="{FF2B5EF4-FFF2-40B4-BE49-F238E27FC236}">
                    <a16:creationId xmlns:a16="http://schemas.microsoft.com/office/drawing/2014/main" id="{00BA583C-61AF-4F31-BBC6-08323FD1C61A}"/>
                  </a:ext>
                </a:extLst>
              </p:cNvPr>
              <p:cNvSpPr/>
              <p:nvPr/>
            </p:nvSpPr>
            <p:spPr>
              <a:xfrm>
                <a:off x="6292285" y="280338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9" y="704"/>
                      <a:pt x="352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1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3" y="1597"/>
                    </a:cubicBezTo>
                    <a:cubicBezTo>
                      <a:pt x="2002" y="1029"/>
                      <a:pt x="1624" y="352"/>
                      <a:pt x="893" y="1"/>
                    </a:cubicBezTo>
                    <a:close/>
                  </a:path>
                </a:pathLst>
              </a:custGeom>
              <a:solidFill>
                <a:srgbClr val="6DA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2" name="Google Shape;1076;p32">
                <a:extLst>
                  <a:ext uri="{FF2B5EF4-FFF2-40B4-BE49-F238E27FC236}">
                    <a16:creationId xmlns:a16="http://schemas.microsoft.com/office/drawing/2014/main" id="{5C31924C-E803-4672-9362-5EDF5A8B178C}"/>
                  </a:ext>
                </a:extLst>
              </p:cNvPr>
              <p:cNvSpPr/>
              <p:nvPr/>
            </p:nvSpPr>
            <p:spPr>
              <a:xfrm>
                <a:off x="6284438" y="2806166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4" y="1"/>
                    </a:moveTo>
                    <a:cubicBezTo>
                      <a:pt x="569" y="704"/>
                      <a:pt x="353" y="1218"/>
                      <a:pt x="217" y="1840"/>
                    </a:cubicBezTo>
                    <a:cubicBezTo>
                      <a:pt x="82" y="2408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80" y="5303"/>
                    </a:cubicBezTo>
                    <a:cubicBezTo>
                      <a:pt x="569" y="5871"/>
                      <a:pt x="894" y="6439"/>
                      <a:pt x="1435" y="7061"/>
                    </a:cubicBezTo>
                    <a:cubicBezTo>
                      <a:pt x="1976" y="6439"/>
                      <a:pt x="2246" y="5871"/>
                      <a:pt x="2435" y="5248"/>
                    </a:cubicBezTo>
                    <a:cubicBezTo>
                      <a:pt x="2652" y="4653"/>
                      <a:pt x="2706" y="4031"/>
                      <a:pt x="2679" y="3436"/>
                    </a:cubicBezTo>
                    <a:cubicBezTo>
                      <a:pt x="2652" y="2841"/>
                      <a:pt x="2544" y="2219"/>
                      <a:pt x="2273" y="1597"/>
                    </a:cubicBezTo>
                    <a:cubicBezTo>
                      <a:pt x="2003" y="1029"/>
                      <a:pt x="1624" y="353"/>
                      <a:pt x="894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3" name="Google Shape;1077;p32">
                <a:extLst>
                  <a:ext uri="{FF2B5EF4-FFF2-40B4-BE49-F238E27FC236}">
                    <a16:creationId xmlns:a16="http://schemas.microsoft.com/office/drawing/2014/main" id="{C39775E5-D134-4E5D-89AA-833B71A58C04}"/>
                  </a:ext>
                </a:extLst>
              </p:cNvPr>
              <p:cNvSpPr/>
              <p:nvPr/>
            </p:nvSpPr>
            <p:spPr>
              <a:xfrm>
                <a:off x="6295973" y="2795601"/>
                <a:ext cx="1943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1" extrusionOk="0">
                    <a:moveTo>
                      <a:pt x="866" y="1"/>
                    </a:moveTo>
                    <a:cubicBezTo>
                      <a:pt x="569" y="704"/>
                      <a:pt x="325" y="1218"/>
                      <a:pt x="190" y="1840"/>
                    </a:cubicBezTo>
                    <a:cubicBezTo>
                      <a:pt x="55" y="2408"/>
                      <a:pt x="1" y="3003"/>
                      <a:pt x="28" y="3571"/>
                    </a:cubicBezTo>
                    <a:cubicBezTo>
                      <a:pt x="55" y="4139"/>
                      <a:pt x="163" y="4707"/>
                      <a:pt x="352" y="5302"/>
                    </a:cubicBezTo>
                    <a:cubicBezTo>
                      <a:pt x="569" y="5870"/>
                      <a:pt x="866" y="6438"/>
                      <a:pt x="1407" y="7060"/>
                    </a:cubicBezTo>
                    <a:cubicBezTo>
                      <a:pt x="1948" y="6438"/>
                      <a:pt x="2219" y="5870"/>
                      <a:pt x="2435" y="5248"/>
                    </a:cubicBezTo>
                    <a:cubicBezTo>
                      <a:pt x="2625" y="4653"/>
                      <a:pt x="2679" y="4031"/>
                      <a:pt x="2652" y="3436"/>
                    </a:cubicBezTo>
                    <a:cubicBezTo>
                      <a:pt x="2625" y="2841"/>
                      <a:pt x="2516" y="2219"/>
                      <a:pt x="2246" y="1596"/>
                    </a:cubicBezTo>
                    <a:cubicBezTo>
                      <a:pt x="1975" y="1028"/>
                      <a:pt x="1624" y="352"/>
                      <a:pt x="866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4" name="Google Shape;1078;p32">
                <a:extLst>
                  <a:ext uri="{FF2B5EF4-FFF2-40B4-BE49-F238E27FC236}">
                    <a16:creationId xmlns:a16="http://schemas.microsoft.com/office/drawing/2014/main" id="{68A3A4EF-8FA9-41F3-91B8-5D6D4FA6714A}"/>
                  </a:ext>
                </a:extLst>
              </p:cNvPr>
              <p:cNvSpPr/>
              <p:nvPr/>
            </p:nvSpPr>
            <p:spPr>
              <a:xfrm>
                <a:off x="6300387" y="2805322"/>
                <a:ext cx="1943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7060" extrusionOk="0">
                    <a:moveTo>
                      <a:pt x="866" y="0"/>
                    </a:moveTo>
                    <a:cubicBezTo>
                      <a:pt x="569" y="703"/>
                      <a:pt x="325" y="1217"/>
                      <a:pt x="190" y="1866"/>
                    </a:cubicBezTo>
                    <a:cubicBezTo>
                      <a:pt x="55" y="2434"/>
                      <a:pt x="1" y="3002"/>
                      <a:pt x="28" y="3571"/>
                    </a:cubicBezTo>
                    <a:cubicBezTo>
                      <a:pt x="55" y="4166"/>
                      <a:pt x="163" y="4734"/>
                      <a:pt x="353" y="5302"/>
                    </a:cubicBezTo>
                    <a:cubicBezTo>
                      <a:pt x="569" y="5870"/>
                      <a:pt x="866" y="6465"/>
                      <a:pt x="1407" y="7060"/>
                    </a:cubicBezTo>
                    <a:cubicBezTo>
                      <a:pt x="1948" y="6465"/>
                      <a:pt x="2219" y="5870"/>
                      <a:pt x="2435" y="5275"/>
                    </a:cubicBezTo>
                    <a:cubicBezTo>
                      <a:pt x="2625" y="4652"/>
                      <a:pt x="2679" y="4057"/>
                      <a:pt x="2652" y="3435"/>
                    </a:cubicBezTo>
                    <a:cubicBezTo>
                      <a:pt x="2625" y="2840"/>
                      <a:pt x="2516" y="2218"/>
                      <a:pt x="2246" y="1623"/>
                    </a:cubicBezTo>
                    <a:cubicBezTo>
                      <a:pt x="1975" y="1055"/>
                      <a:pt x="1624" y="379"/>
                      <a:pt x="866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5" name="Google Shape;1079;p32">
                <a:extLst>
                  <a:ext uri="{FF2B5EF4-FFF2-40B4-BE49-F238E27FC236}">
                    <a16:creationId xmlns:a16="http://schemas.microsoft.com/office/drawing/2014/main" id="{E746BDD2-3C63-44D0-A1C2-E87A5F4298D0}"/>
                  </a:ext>
                </a:extLst>
              </p:cNvPr>
              <p:cNvSpPr/>
              <p:nvPr/>
            </p:nvSpPr>
            <p:spPr>
              <a:xfrm>
                <a:off x="6287381" y="2795601"/>
                <a:ext cx="1962" cy="580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1" extrusionOk="0">
                    <a:moveTo>
                      <a:pt x="893" y="1"/>
                    </a:moveTo>
                    <a:cubicBezTo>
                      <a:pt x="568" y="704"/>
                      <a:pt x="352" y="1218"/>
                      <a:pt x="217" y="1840"/>
                    </a:cubicBezTo>
                    <a:cubicBezTo>
                      <a:pt x="81" y="2408"/>
                      <a:pt x="0" y="3003"/>
                      <a:pt x="27" y="3571"/>
                    </a:cubicBezTo>
                    <a:cubicBezTo>
                      <a:pt x="81" y="4139"/>
                      <a:pt x="163" y="4707"/>
                      <a:pt x="379" y="5302"/>
                    </a:cubicBezTo>
                    <a:cubicBezTo>
                      <a:pt x="568" y="5870"/>
                      <a:pt x="893" y="6438"/>
                      <a:pt x="1434" y="7060"/>
                    </a:cubicBezTo>
                    <a:cubicBezTo>
                      <a:pt x="1975" y="6438"/>
                      <a:pt x="2245" y="5870"/>
                      <a:pt x="2435" y="5248"/>
                    </a:cubicBezTo>
                    <a:cubicBezTo>
                      <a:pt x="2651" y="4653"/>
                      <a:pt x="2705" y="4031"/>
                      <a:pt x="2678" y="3436"/>
                    </a:cubicBezTo>
                    <a:cubicBezTo>
                      <a:pt x="2651" y="2841"/>
                      <a:pt x="2543" y="2219"/>
                      <a:pt x="2272" y="1596"/>
                    </a:cubicBezTo>
                    <a:cubicBezTo>
                      <a:pt x="2002" y="1028"/>
                      <a:pt x="1623" y="352"/>
                      <a:pt x="893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6" name="Google Shape;1080;p32">
                <a:extLst>
                  <a:ext uri="{FF2B5EF4-FFF2-40B4-BE49-F238E27FC236}">
                    <a16:creationId xmlns:a16="http://schemas.microsoft.com/office/drawing/2014/main" id="{3DF7FE60-FA47-4FA7-8D86-EF0AC4A2B5B5}"/>
                  </a:ext>
                </a:extLst>
              </p:cNvPr>
              <p:cNvSpPr/>
              <p:nvPr/>
            </p:nvSpPr>
            <p:spPr>
              <a:xfrm>
                <a:off x="6292285" y="2787261"/>
                <a:ext cx="1962" cy="580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060" extrusionOk="0">
                    <a:moveTo>
                      <a:pt x="893" y="0"/>
                    </a:moveTo>
                    <a:cubicBezTo>
                      <a:pt x="569" y="703"/>
                      <a:pt x="352" y="1217"/>
                      <a:pt x="217" y="1839"/>
                    </a:cubicBezTo>
                    <a:cubicBezTo>
                      <a:pt x="82" y="2407"/>
                      <a:pt x="1" y="3003"/>
                      <a:pt x="28" y="3571"/>
                    </a:cubicBezTo>
                    <a:cubicBezTo>
                      <a:pt x="82" y="4139"/>
                      <a:pt x="163" y="4707"/>
                      <a:pt x="379" y="5302"/>
                    </a:cubicBezTo>
                    <a:cubicBezTo>
                      <a:pt x="569" y="5870"/>
                      <a:pt x="893" y="6438"/>
                      <a:pt x="1434" y="7060"/>
                    </a:cubicBezTo>
                    <a:cubicBezTo>
                      <a:pt x="1975" y="6438"/>
                      <a:pt x="2246" y="5870"/>
                      <a:pt x="2435" y="5248"/>
                    </a:cubicBezTo>
                    <a:cubicBezTo>
                      <a:pt x="2651" y="4653"/>
                      <a:pt x="2705" y="4030"/>
                      <a:pt x="2678" y="3435"/>
                    </a:cubicBezTo>
                    <a:cubicBezTo>
                      <a:pt x="2651" y="2840"/>
                      <a:pt x="2543" y="2218"/>
                      <a:pt x="2273" y="1596"/>
                    </a:cubicBezTo>
                    <a:cubicBezTo>
                      <a:pt x="2002" y="1028"/>
                      <a:pt x="1624" y="352"/>
                      <a:pt x="893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7" name="Google Shape;1081;p32">
                <a:extLst>
                  <a:ext uri="{FF2B5EF4-FFF2-40B4-BE49-F238E27FC236}">
                    <a16:creationId xmlns:a16="http://schemas.microsoft.com/office/drawing/2014/main" id="{FA2C64BD-8CC1-4756-98E8-3783C6D3FC35}"/>
                  </a:ext>
                </a:extLst>
              </p:cNvPr>
              <p:cNvSpPr/>
              <p:nvPr/>
            </p:nvSpPr>
            <p:spPr>
              <a:xfrm>
                <a:off x="6348507" y="2753407"/>
                <a:ext cx="1923" cy="4983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0" y="2543"/>
                      <a:pt x="0" y="2976"/>
                    </a:cubicBezTo>
                    <a:cubicBezTo>
                      <a:pt x="0" y="3381"/>
                      <a:pt x="0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8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8" name="Google Shape;1082;p32">
                <a:extLst>
                  <a:ext uri="{FF2B5EF4-FFF2-40B4-BE49-F238E27FC236}">
                    <a16:creationId xmlns:a16="http://schemas.microsoft.com/office/drawing/2014/main" id="{AC6ACED1-DAD8-4765-B85C-42FF96527A3B}"/>
                  </a:ext>
                </a:extLst>
              </p:cNvPr>
              <p:cNvSpPr/>
              <p:nvPr/>
            </p:nvSpPr>
            <p:spPr>
              <a:xfrm>
                <a:off x="6352921" y="2765640"/>
                <a:ext cx="1923" cy="4983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6060" extrusionOk="0">
                    <a:moveTo>
                      <a:pt x="677" y="0"/>
                    </a:moveTo>
                    <a:cubicBezTo>
                      <a:pt x="406" y="731"/>
                      <a:pt x="271" y="1217"/>
                      <a:pt x="190" y="1704"/>
                    </a:cubicBezTo>
                    <a:cubicBezTo>
                      <a:pt x="82" y="2137"/>
                      <a:pt x="1" y="2543"/>
                      <a:pt x="1" y="2976"/>
                    </a:cubicBezTo>
                    <a:cubicBezTo>
                      <a:pt x="1" y="3381"/>
                      <a:pt x="1" y="3841"/>
                      <a:pt x="109" y="4328"/>
                    </a:cubicBezTo>
                    <a:cubicBezTo>
                      <a:pt x="190" y="4842"/>
                      <a:pt x="325" y="5383"/>
                      <a:pt x="677" y="6059"/>
                    </a:cubicBezTo>
                    <a:cubicBezTo>
                      <a:pt x="1407" y="5735"/>
                      <a:pt x="1840" y="5275"/>
                      <a:pt x="2137" y="4788"/>
                    </a:cubicBezTo>
                    <a:cubicBezTo>
                      <a:pt x="2435" y="4274"/>
                      <a:pt x="2624" y="3652"/>
                      <a:pt x="2651" y="3057"/>
                    </a:cubicBezTo>
                    <a:cubicBezTo>
                      <a:pt x="2651" y="2435"/>
                      <a:pt x="2516" y="1813"/>
                      <a:pt x="2219" y="1272"/>
                    </a:cubicBezTo>
                    <a:cubicBezTo>
                      <a:pt x="1867" y="731"/>
                      <a:pt x="1407" y="244"/>
                      <a:pt x="677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9" name="Google Shape;1083;p32">
                <a:extLst>
                  <a:ext uri="{FF2B5EF4-FFF2-40B4-BE49-F238E27FC236}">
                    <a16:creationId xmlns:a16="http://schemas.microsoft.com/office/drawing/2014/main" id="{30095396-110C-49C1-8EBE-8B55B66350A9}"/>
                  </a:ext>
                </a:extLst>
              </p:cNvPr>
              <p:cNvSpPr/>
              <p:nvPr/>
            </p:nvSpPr>
            <p:spPr>
              <a:xfrm>
                <a:off x="6275689" y="2805944"/>
                <a:ext cx="1904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7439" extrusionOk="0">
                    <a:moveTo>
                      <a:pt x="1299" y="0"/>
                    </a:moveTo>
                    <a:cubicBezTo>
                      <a:pt x="785" y="595"/>
                      <a:pt x="515" y="1245"/>
                      <a:pt x="271" y="1840"/>
                    </a:cubicBezTo>
                    <a:cubicBezTo>
                      <a:pt x="109" y="2462"/>
                      <a:pt x="1" y="3111"/>
                      <a:pt x="1" y="3706"/>
                    </a:cubicBezTo>
                    <a:cubicBezTo>
                      <a:pt x="1" y="4328"/>
                      <a:pt x="55" y="4950"/>
                      <a:pt x="271" y="5573"/>
                    </a:cubicBezTo>
                    <a:cubicBezTo>
                      <a:pt x="461" y="6168"/>
                      <a:pt x="785" y="6817"/>
                      <a:pt x="1299" y="7439"/>
                    </a:cubicBezTo>
                    <a:cubicBezTo>
                      <a:pt x="1894" y="6817"/>
                      <a:pt x="2165" y="6168"/>
                      <a:pt x="2354" y="5573"/>
                    </a:cubicBezTo>
                    <a:cubicBezTo>
                      <a:pt x="2517" y="4950"/>
                      <a:pt x="2625" y="4328"/>
                      <a:pt x="2625" y="3706"/>
                    </a:cubicBezTo>
                    <a:cubicBezTo>
                      <a:pt x="2625" y="3111"/>
                      <a:pt x="2571" y="2462"/>
                      <a:pt x="2354" y="1840"/>
                    </a:cubicBezTo>
                    <a:cubicBezTo>
                      <a:pt x="2165" y="1245"/>
                      <a:pt x="1840" y="595"/>
                      <a:pt x="1299" y="0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0" name="Google Shape;1084;p32">
                <a:extLst>
                  <a:ext uri="{FF2B5EF4-FFF2-40B4-BE49-F238E27FC236}">
                    <a16:creationId xmlns:a16="http://schemas.microsoft.com/office/drawing/2014/main" id="{D6672AD0-1ED3-4740-89C1-3C7356BA5794}"/>
                  </a:ext>
                </a:extLst>
              </p:cNvPr>
              <p:cNvSpPr/>
              <p:nvPr/>
            </p:nvSpPr>
            <p:spPr>
              <a:xfrm>
                <a:off x="6293896" y="2773997"/>
                <a:ext cx="40814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56277" h="35838" extrusionOk="0">
                    <a:moveTo>
                      <a:pt x="29720" y="1"/>
                    </a:moveTo>
                    <a:cubicBezTo>
                      <a:pt x="29139" y="1"/>
                      <a:pt x="28546" y="21"/>
                      <a:pt x="27939" y="62"/>
                    </a:cubicBezTo>
                    <a:cubicBezTo>
                      <a:pt x="3973" y="1143"/>
                      <a:pt x="1" y="35838"/>
                      <a:pt x="27896" y="35838"/>
                    </a:cubicBezTo>
                    <a:cubicBezTo>
                      <a:pt x="28619" y="35838"/>
                      <a:pt x="29364" y="35815"/>
                      <a:pt x="30130" y="35767"/>
                    </a:cubicBezTo>
                    <a:cubicBezTo>
                      <a:pt x="56276" y="34103"/>
                      <a:pt x="53722" y="1"/>
                      <a:pt x="29720" y="1"/>
                    </a:cubicBezTo>
                    <a:close/>
                  </a:path>
                </a:pathLst>
              </a:custGeom>
              <a:solidFill>
                <a:srgbClr val="BEFFF1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191" name="Google Shape;1085;p32">
                <a:extLst>
                  <a:ext uri="{FF2B5EF4-FFF2-40B4-BE49-F238E27FC236}">
                    <a16:creationId xmlns:a16="http://schemas.microsoft.com/office/drawing/2014/main" id="{67AAAF3F-20D5-48D8-ABF6-64B2BE8861F2}"/>
                  </a:ext>
                </a:extLst>
              </p:cNvPr>
              <p:cNvSpPr/>
              <p:nvPr/>
            </p:nvSpPr>
            <p:spPr>
              <a:xfrm>
                <a:off x="6307115" y="2784879"/>
                <a:ext cx="4689" cy="411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20" y="1"/>
                    </a:moveTo>
                    <a:cubicBezTo>
                      <a:pt x="1" y="1"/>
                      <a:pt x="1" y="5005"/>
                      <a:pt x="3220" y="5005"/>
                    </a:cubicBezTo>
                    <a:cubicBezTo>
                      <a:pt x="6438" y="5005"/>
                      <a:pt x="6465" y="1"/>
                      <a:pt x="3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2" name="Google Shape;1086;p32">
                <a:extLst>
                  <a:ext uri="{FF2B5EF4-FFF2-40B4-BE49-F238E27FC236}">
                    <a16:creationId xmlns:a16="http://schemas.microsoft.com/office/drawing/2014/main" id="{9D7A6DC3-154D-450E-8583-D31DFCF2312B}"/>
                  </a:ext>
                </a:extLst>
              </p:cNvPr>
              <p:cNvSpPr/>
              <p:nvPr/>
            </p:nvSpPr>
            <p:spPr>
              <a:xfrm>
                <a:off x="6316159" y="2781966"/>
                <a:ext cx="4689" cy="4116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5005" extrusionOk="0">
                    <a:moveTo>
                      <a:pt x="3219" y="0"/>
                    </a:moveTo>
                    <a:cubicBezTo>
                      <a:pt x="0" y="0"/>
                      <a:pt x="0" y="5004"/>
                      <a:pt x="3219" y="5004"/>
                    </a:cubicBezTo>
                    <a:cubicBezTo>
                      <a:pt x="6438" y="5004"/>
                      <a:pt x="6465" y="0"/>
                      <a:pt x="3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3" name="Google Shape;1087;p32">
                <a:extLst>
                  <a:ext uri="{FF2B5EF4-FFF2-40B4-BE49-F238E27FC236}">
                    <a16:creationId xmlns:a16="http://schemas.microsoft.com/office/drawing/2014/main" id="{05FC24D7-0041-4F94-98E6-63070249EA8B}"/>
                  </a:ext>
                </a:extLst>
              </p:cNvPr>
              <p:cNvSpPr/>
              <p:nvPr/>
            </p:nvSpPr>
            <p:spPr>
              <a:xfrm>
                <a:off x="6309352" y="2789130"/>
                <a:ext cx="12548" cy="6894"/>
              </a:xfrm>
              <a:custGeom>
                <a:avLst/>
                <a:gdLst/>
                <a:ahLst/>
                <a:cxnLst/>
                <a:rect l="l" t="t" r="r" b="b"/>
                <a:pathLst>
                  <a:path w="17302" h="8383" extrusionOk="0">
                    <a:moveTo>
                      <a:pt x="16067" y="1"/>
                    </a:moveTo>
                    <a:cubicBezTo>
                      <a:pt x="15796" y="1"/>
                      <a:pt x="15537" y="143"/>
                      <a:pt x="15391" y="485"/>
                    </a:cubicBezTo>
                    <a:cubicBezTo>
                      <a:pt x="14282" y="3055"/>
                      <a:pt x="12335" y="5219"/>
                      <a:pt x="9603" y="6084"/>
                    </a:cubicBezTo>
                    <a:cubicBezTo>
                      <a:pt x="8603" y="6417"/>
                      <a:pt x="7579" y="6566"/>
                      <a:pt x="6553" y="6566"/>
                    </a:cubicBezTo>
                    <a:cubicBezTo>
                      <a:pt x="4747" y="6566"/>
                      <a:pt x="2935" y="6106"/>
                      <a:pt x="1245" y="5381"/>
                    </a:cubicBezTo>
                    <a:cubicBezTo>
                      <a:pt x="1165" y="5348"/>
                      <a:pt x="1083" y="5333"/>
                      <a:pt x="1001" y="5333"/>
                    </a:cubicBezTo>
                    <a:cubicBezTo>
                      <a:pt x="610" y="5333"/>
                      <a:pt x="225" y="5672"/>
                      <a:pt x="136" y="6030"/>
                    </a:cubicBezTo>
                    <a:cubicBezTo>
                      <a:pt x="0" y="6544"/>
                      <a:pt x="352" y="6950"/>
                      <a:pt x="785" y="7139"/>
                    </a:cubicBezTo>
                    <a:cubicBezTo>
                      <a:pt x="2608" y="7918"/>
                      <a:pt x="4594" y="8382"/>
                      <a:pt x="6574" y="8382"/>
                    </a:cubicBezTo>
                    <a:cubicBezTo>
                      <a:pt x="7825" y="8382"/>
                      <a:pt x="9074" y="8197"/>
                      <a:pt x="10279" y="7788"/>
                    </a:cubicBezTo>
                    <a:cubicBezTo>
                      <a:pt x="13363" y="6733"/>
                      <a:pt x="15689" y="4326"/>
                      <a:pt x="16987" y="1405"/>
                    </a:cubicBezTo>
                    <a:cubicBezTo>
                      <a:pt x="17302" y="665"/>
                      <a:pt x="16655" y="1"/>
                      <a:pt x="16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83795CF-CFCB-4947-9DBC-D947BF9B2451}"/>
                  </a:ext>
                </a:extLst>
              </p:cNvPr>
              <p:cNvSpPr/>
              <p:nvPr/>
            </p:nvSpPr>
            <p:spPr>
              <a:xfrm>
                <a:off x="6281672" y="2603235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B209AF77-3DB4-4D63-AAE3-B5B66570F737}"/>
                  </a:ext>
                </a:extLst>
              </p:cNvPr>
              <p:cNvSpPr/>
              <p:nvPr/>
            </p:nvSpPr>
            <p:spPr>
              <a:xfrm>
                <a:off x="6262080" y="2610777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EF38398-2F31-49DB-B305-9BA953219FD9}"/>
                  </a:ext>
                </a:extLst>
              </p:cNvPr>
              <p:cNvSpPr/>
              <p:nvPr/>
            </p:nvSpPr>
            <p:spPr>
              <a:xfrm>
                <a:off x="6302718" y="2607304"/>
                <a:ext cx="10239" cy="11609"/>
              </a:xfrm>
              <a:prstGeom prst="ellipse">
                <a:avLst/>
              </a:prstGeom>
              <a:solidFill>
                <a:srgbClr val="FF0000"/>
              </a:solidFill>
              <a:ln w="127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478C3C00-B66D-432F-BE80-ECF771F1B301}"/>
              </a:ext>
            </a:extLst>
          </p:cNvPr>
          <p:cNvGrpSpPr/>
          <p:nvPr/>
        </p:nvGrpSpPr>
        <p:grpSpPr>
          <a:xfrm>
            <a:off x="5107299" y="1636761"/>
            <a:ext cx="1001016" cy="366933"/>
            <a:chOff x="5093287" y="2605077"/>
            <a:chExt cx="1001016" cy="366933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45B889-0AAD-4B88-BCFC-173955A0A216}"/>
                </a:ext>
              </a:extLst>
            </p:cNvPr>
            <p:cNvSpPr txBox="1"/>
            <p:nvPr/>
          </p:nvSpPr>
          <p:spPr>
            <a:xfrm>
              <a:off x="5176325" y="2605077"/>
              <a:ext cx="796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Task-</a:t>
              </a:r>
              <a:r>
                <a:rPr lang="de-DE" sz="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specific</a:t>
              </a:r>
              <a:r>
                <a:rPr lang="de-DE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de-DE" sz="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Distillation</a:t>
              </a:r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D2653D3-5C0C-4576-BD97-B26C58D5308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287" y="2972010"/>
              <a:ext cx="1001016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82307EDE-D7D6-4981-8BBD-D5A8ACFD6B68}"/>
              </a:ext>
            </a:extLst>
          </p:cNvPr>
          <p:cNvGrpSpPr/>
          <p:nvPr/>
        </p:nvGrpSpPr>
        <p:grpSpPr>
          <a:xfrm>
            <a:off x="2409761" y="2941646"/>
            <a:ext cx="683672" cy="622286"/>
            <a:chOff x="4805816" y="3882478"/>
            <a:chExt cx="683672" cy="622286"/>
          </a:xfrm>
        </p:grpSpPr>
        <p:sp>
          <p:nvSpPr>
            <p:cNvPr id="113" name="Google Shape;731;p46">
              <a:extLst>
                <a:ext uri="{FF2B5EF4-FFF2-40B4-BE49-F238E27FC236}">
                  <a16:creationId xmlns:a16="http://schemas.microsoft.com/office/drawing/2014/main" id="{5834DDEB-DBF0-4432-9FC2-1A4BFCF0F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816" y="3882478"/>
              <a:ext cx="683672" cy="622286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5" name="Google Shape;7827;p76">
              <a:extLst>
                <a:ext uri="{FF2B5EF4-FFF2-40B4-BE49-F238E27FC236}">
                  <a16:creationId xmlns:a16="http://schemas.microsoft.com/office/drawing/2014/main" id="{E8C2980B-9B6F-405F-8C9E-E0C0C47E375D}"/>
                </a:ext>
              </a:extLst>
            </p:cNvPr>
            <p:cNvSpPr/>
            <p:nvPr/>
          </p:nvSpPr>
          <p:spPr>
            <a:xfrm>
              <a:off x="4944129" y="4008044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116" name="Google Shape;7828;p76">
              <a:extLst>
                <a:ext uri="{FF2B5EF4-FFF2-40B4-BE49-F238E27FC236}">
                  <a16:creationId xmlns:a16="http://schemas.microsoft.com/office/drawing/2014/main" id="{4DF03A68-7145-4600-83CB-ED777406A871}"/>
                </a:ext>
              </a:extLst>
            </p:cNvPr>
            <p:cNvSpPr/>
            <p:nvPr/>
          </p:nvSpPr>
          <p:spPr>
            <a:xfrm>
              <a:off x="4943100" y="4238819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C2DBE4"/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17" name="Google Shape;7829;p76">
              <a:extLst>
                <a:ext uri="{FF2B5EF4-FFF2-40B4-BE49-F238E27FC236}">
                  <a16:creationId xmlns:a16="http://schemas.microsoft.com/office/drawing/2014/main" id="{1700315F-23C7-4D9B-B9AE-7597026714E9}"/>
                </a:ext>
              </a:extLst>
            </p:cNvPr>
            <p:cNvSpPr/>
            <p:nvPr/>
          </p:nvSpPr>
          <p:spPr>
            <a:xfrm>
              <a:off x="4943069" y="4174007"/>
              <a:ext cx="409200" cy="139362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C2DBE4"/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CD2F5C4D-A7EE-443A-867A-08F7F4390A61}"/>
              </a:ext>
            </a:extLst>
          </p:cNvPr>
          <p:cNvSpPr txBox="1"/>
          <p:nvPr/>
        </p:nvSpPr>
        <p:spPr>
          <a:xfrm>
            <a:off x="2342283" y="3579260"/>
            <a:ext cx="79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EE759D64-D689-492F-ACB5-027068BDF0CF}"/>
              </a:ext>
            </a:extLst>
          </p:cNvPr>
          <p:cNvGrpSpPr/>
          <p:nvPr/>
        </p:nvGrpSpPr>
        <p:grpSpPr>
          <a:xfrm>
            <a:off x="3220786" y="1689769"/>
            <a:ext cx="940397" cy="337477"/>
            <a:chOff x="3452587" y="2597824"/>
            <a:chExt cx="940397" cy="337477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D5880B3D-1F17-4219-8FB4-2E20018E4CBE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87" y="2935301"/>
              <a:ext cx="940397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B3D35EE-720E-49B2-B7BD-1EBEE46DE5D9}"/>
                </a:ext>
              </a:extLst>
            </p:cNvPr>
            <p:cNvSpPr txBox="1"/>
            <p:nvPr/>
          </p:nvSpPr>
          <p:spPr>
            <a:xfrm>
              <a:off x="3477269" y="2597824"/>
              <a:ext cx="706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General </a:t>
              </a:r>
              <a:r>
                <a:rPr lang="de-DE" sz="7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Distillation</a:t>
              </a:r>
              <a:endParaRPr lang="en-US" sz="7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59DD227F-EEE5-4655-8D81-48F06F1EC6F3}"/>
              </a:ext>
            </a:extLst>
          </p:cNvPr>
          <p:cNvSpPr txBox="1"/>
          <p:nvPr/>
        </p:nvSpPr>
        <p:spPr>
          <a:xfrm>
            <a:off x="3952223" y="3566292"/>
            <a:ext cx="15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Augmented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r>
              <a:rPr lang="de-DE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A79DEC7-CA28-4758-9638-3EC4CCA9530B}"/>
              </a:ext>
            </a:extLst>
          </p:cNvPr>
          <p:cNvGrpSpPr/>
          <p:nvPr/>
        </p:nvGrpSpPr>
        <p:grpSpPr>
          <a:xfrm>
            <a:off x="3177209" y="2932470"/>
            <a:ext cx="983974" cy="359852"/>
            <a:chOff x="3203419" y="4231609"/>
            <a:chExt cx="983974" cy="359852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47ECED74-7C57-4E3E-A5A5-AA9107D08A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19" y="4591461"/>
              <a:ext cx="983974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2DE42DD-2C63-4246-A8DB-45F008480416}"/>
                </a:ext>
              </a:extLst>
            </p:cNvPr>
            <p:cNvSpPr txBox="1"/>
            <p:nvPr/>
          </p:nvSpPr>
          <p:spPr>
            <a:xfrm>
              <a:off x="3246996" y="4231609"/>
              <a:ext cx="906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Data augmentation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83DEEC6-62BE-4F84-84EB-50B15900BEAB}"/>
              </a:ext>
            </a:extLst>
          </p:cNvPr>
          <p:cNvGrpSpPr/>
          <p:nvPr/>
        </p:nvGrpSpPr>
        <p:grpSpPr>
          <a:xfrm>
            <a:off x="4364764" y="2926163"/>
            <a:ext cx="683671" cy="622285"/>
            <a:chOff x="6542222" y="3882478"/>
            <a:chExt cx="683671" cy="622285"/>
          </a:xfrm>
        </p:grpSpPr>
        <p:sp>
          <p:nvSpPr>
            <p:cNvPr id="217" name="Google Shape;731;p46">
              <a:extLst>
                <a:ext uri="{FF2B5EF4-FFF2-40B4-BE49-F238E27FC236}">
                  <a16:creationId xmlns:a16="http://schemas.microsoft.com/office/drawing/2014/main" id="{7BFFBBF6-2401-4A72-BA83-E020756D7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2222" y="3882478"/>
              <a:ext cx="683671" cy="622285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19" name="Google Shape;7827;p76">
              <a:extLst>
                <a:ext uri="{FF2B5EF4-FFF2-40B4-BE49-F238E27FC236}">
                  <a16:creationId xmlns:a16="http://schemas.microsoft.com/office/drawing/2014/main" id="{B80551CB-1B3B-44F8-9A7A-A0960D59C83A}"/>
                </a:ext>
              </a:extLst>
            </p:cNvPr>
            <p:cNvSpPr/>
            <p:nvPr/>
          </p:nvSpPr>
          <p:spPr>
            <a:xfrm>
              <a:off x="6680535" y="4008044"/>
              <a:ext cx="408140" cy="238578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220" name="Google Shape;7828;p76">
              <a:extLst>
                <a:ext uri="{FF2B5EF4-FFF2-40B4-BE49-F238E27FC236}">
                  <a16:creationId xmlns:a16="http://schemas.microsoft.com/office/drawing/2014/main" id="{13745313-7447-4D32-823B-A19803965FD4}"/>
                </a:ext>
              </a:extLst>
            </p:cNvPr>
            <p:cNvSpPr/>
            <p:nvPr/>
          </p:nvSpPr>
          <p:spPr>
            <a:xfrm>
              <a:off x="6679506" y="4238819"/>
              <a:ext cx="409200" cy="140376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1" name="Google Shape;7829;p76">
              <a:extLst>
                <a:ext uri="{FF2B5EF4-FFF2-40B4-BE49-F238E27FC236}">
                  <a16:creationId xmlns:a16="http://schemas.microsoft.com/office/drawing/2014/main" id="{F4A29510-FC1E-47F1-901F-D0F1BA4B8CAC}"/>
                </a:ext>
              </a:extLst>
            </p:cNvPr>
            <p:cNvSpPr/>
            <p:nvPr/>
          </p:nvSpPr>
          <p:spPr>
            <a:xfrm>
              <a:off x="6679475" y="4174007"/>
              <a:ext cx="409200" cy="139362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F7073927-93C1-4CA8-937A-B7970A503258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26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2FA6E9A3-E796-45C4-9136-DED960E83B77}"/>
              </a:ext>
            </a:extLst>
          </p:cNvPr>
          <p:cNvSpPr txBox="1"/>
          <p:nvPr/>
        </p:nvSpPr>
        <p:spPr>
          <a:xfrm>
            <a:off x="2593059" y="1593378"/>
            <a:ext cx="298174" cy="63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94AEFFCA-782C-4A26-B153-D6BC8DC591AE}"/>
              </a:ext>
            </a:extLst>
          </p:cNvPr>
          <p:cNvSpPr txBox="1"/>
          <p:nvPr/>
        </p:nvSpPr>
        <p:spPr>
          <a:xfrm>
            <a:off x="4211636" y="1401874"/>
            <a:ext cx="127332" cy="285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00;p42">
            <a:extLst>
              <a:ext uri="{FF2B5EF4-FFF2-40B4-BE49-F238E27FC236}">
                <a16:creationId xmlns:a16="http://schemas.microsoft.com/office/drawing/2014/main" id="{4BEE5B4C-1C61-45BD-8E53-CCF7DA423C2A}"/>
              </a:ext>
            </a:extLst>
          </p:cNvPr>
          <p:cNvSpPr txBox="1">
            <a:spLocks/>
          </p:cNvSpPr>
          <p:nvPr/>
        </p:nvSpPr>
        <p:spPr>
          <a:xfrm>
            <a:off x="3068647" y="-85236"/>
            <a:ext cx="3005128" cy="9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800" dirty="0"/>
              <a:t>Data Augmentation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D4EC80-E8F4-4B18-8CCA-53CBD8E70B38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45C6E5-0A68-48F7-B454-EB117D63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84" y="950913"/>
            <a:ext cx="2907601" cy="349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Google Shape;602;p42">
                <a:extLst>
                  <a:ext uri="{FF2B5EF4-FFF2-40B4-BE49-F238E27FC236}">
                    <a16:creationId xmlns:a16="http://schemas.microsoft.com/office/drawing/2014/main" id="{221F0C71-E701-45CD-9079-8AE5BFA2A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751" y="950913"/>
                <a:ext cx="4121150" cy="3744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114300" indent="0" algn="l">
                  <a:buNone/>
                </a:pP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every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sentence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𝒙</m:t>
                    </m:r>
                  </m:oMath>
                </a14:m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create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𝑁</m:t>
                    </m:r>
                  </m:oMath>
                </a14:m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copies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each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copy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replace</a:t>
                </a:r>
                <a:r>
                  <a:rPr lang="de-DE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each word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a word uniformly drawn from a set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most similar words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9" name="Google Shape;602;p42">
                <a:extLst>
                  <a:ext uri="{FF2B5EF4-FFF2-40B4-BE49-F238E27FC236}">
                    <a16:creationId xmlns:a16="http://schemas.microsoft.com/office/drawing/2014/main" id="{221F0C71-E701-45CD-9079-8AE5BFA2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1" y="950913"/>
                <a:ext cx="4121150" cy="3744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231">
            <a:extLst>
              <a:ext uri="{FF2B5EF4-FFF2-40B4-BE49-F238E27FC236}">
                <a16:creationId xmlns:a16="http://schemas.microsoft.com/office/drawing/2014/main" id="{972A362A-C37C-446C-89CD-7AEDB4DCE9A0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27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0;p42">
            <a:extLst>
              <a:ext uri="{FF2B5EF4-FFF2-40B4-BE49-F238E27FC236}">
                <a16:creationId xmlns:a16="http://schemas.microsoft.com/office/drawing/2014/main" id="{5FCC62AD-2699-4825-B331-B98236A0C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R</a:t>
            </a:r>
            <a:r>
              <a:rPr lang="en-US" sz="2800" dirty="0" err="1"/>
              <a:t>esults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E0227-21BD-4844-8148-DCB25A639377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F9C63343-CF8A-4462-AAE3-EE57DCB6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3" y="979553"/>
            <a:ext cx="6329215" cy="1695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9219E-75A7-4EAF-8D5F-F9553D62BAC0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28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Google Shape;602;p42">
            <a:extLst>
              <a:ext uri="{FF2B5EF4-FFF2-40B4-BE49-F238E27FC236}">
                <a16:creationId xmlns:a16="http://schemas.microsoft.com/office/drawing/2014/main" id="{68B61C75-A635-4D8A-A715-832AD53058EE}"/>
              </a:ext>
            </a:extLst>
          </p:cNvPr>
          <p:cNvSpPr txBox="1">
            <a:spLocks/>
          </p:cNvSpPr>
          <p:nvPr/>
        </p:nvSpPr>
        <p:spPr>
          <a:xfrm>
            <a:off x="487406" y="3034293"/>
            <a:ext cx="4456660" cy="180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l">
              <a:buNone/>
            </a:pP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r>
              <a:rPr lang="en-US" sz="1400" baseline="-25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compared to BERT</a:t>
            </a:r>
            <a:r>
              <a:rPr lang="en-US" sz="1400" baseline="-25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</a:t>
            </a:r>
          </a:p>
          <a:p>
            <a:pPr marL="114300" indent="0" algn="l">
              <a:buNone/>
            </a:pPr>
            <a:r>
              <a:rPr lang="en-US" sz="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 </a:t>
            </a:r>
            <a:r>
              <a:rPr lang="en-US" sz="1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96.8% of the performance </a:t>
            </a: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</a:t>
            </a:r>
            <a:r>
              <a:rPr lang="en-US" sz="1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7.5x smaller</a:t>
            </a:r>
            <a:endParaRPr lang="en-US" sz="14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</a:t>
            </a:r>
            <a:r>
              <a:rPr lang="en-US" sz="1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9.4x faster</a:t>
            </a: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inference</a:t>
            </a:r>
          </a:p>
        </p:txBody>
      </p:sp>
      <p:sp>
        <p:nvSpPr>
          <p:cNvPr id="9" name="Google Shape;602;p42">
            <a:extLst>
              <a:ext uri="{FF2B5EF4-FFF2-40B4-BE49-F238E27FC236}">
                <a16:creationId xmlns:a16="http://schemas.microsoft.com/office/drawing/2014/main" id="{AD50569C-B98B-44F4-9AD7-47D86C9AE46E}"/>
              </a:ext>
            </a:extLst>
          </p:cNvPr>
          <p:cNvSpPr txBox="1">
            <a:spLocks/>
          </p:cNvSpPr>
          <p:nvPr/>
        </p:nvSpPr>
        <p:spPr>
          <a:xfrm>
            <a:off x="4572000" y="3034293"/>
            <a:ext cx="4032250" cy="180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l">
              <a:buNone/>
            </a:pP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r>
              <a:rPr lang="en-US" sz="1400" baseline="-25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compared to previous work</a:t>
            </a:r>
          </a:p>
          <a:p>
            <a:pPr marL="114300" indent="0" algn="l">
              <a:buNone/>
            </a:pPr>
            <a:r>
              <a:rPr lang="en-US" sz="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beats most models in most tasks</a:t>
            </a: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</a:t>
            </a:r>
            <a:r>
              <a:rPr lang="en-US" sz="1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2-3x smaller</a:t>
            </a:r>
          </a:p>
          <a:p>
            <a:pPr algn="l"/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</a:t>
            </a:r>
            <a:r>
              <a:rPr lang="en-US" sz="14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3x faster</a:t>
            </a:r>
            <a:r>
              <a:rPr lang="en-US" sz="1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inference</a:t>
            </a:r>
          </a:p>
        </p:txBody>
      </p:sp>
    </p:spTree>
    <p:extLst>
      <p:ext uri="{BB962C8B-B14F-4D97-AF65-F5344CB8AC3E}">
        <p14:creationId xmlns:p14="http://schemas.microsoft.com/office/powerpoint/2010/main" val="18478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0;p42">
            <a:extLst>
              <a:ext uri="{FF2B5EF4-FFF2-40B4-BE49-F238E27FC236}">
                <a16:creationId xmlns:a16="http://schemas.microsoft.com/office/drawing/2014/main" id="{CAD6A533-97A4-4E64-A8C2-F65857DA0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C07EE-C968-4CED-BC99-A5B87515E3C2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F0AE5D-4A2A-4118-B9A5-AC6ED7CA65EB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29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Google Shape;602;p42">
            <a:extLst>
              <a:ext uri="{FF2B5EF4-FFF2-40B4-BE49-F238E27FC236}">
                <a16:creationId xmlns:a16="http://schemas.microsoft.com/office/drawing/2014/main" id="{5E478F06-1246-4212-A31F-3E6B717DCD76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endParaRPr lang="en-US" sz="3600" b="1" dirty="0">
              <a:solidFill>
                <a:schemeClr val="bg1"/>
              </a:solidFill>
              <a:latin typeface="Josefin Sans" panose="020B060402020202020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  <a:p>
            <a:pPr marL="11430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your </a:t>
            </a:r>
            <a:r>
              <a:rPr lang="en-US" sz="3600" b="1" i="1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attention</a:t>
            </a:r>
            <a:r>
              <a:rPr lang="en-US" sz="3600" b="1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pPr marL="114300" indent="0">
              <a:buNone/>
            </a:pPr>
            <a:endParaRPr lang="en-US" sz="3600" b="1" dirty="0">
              <a:solidFill>
                <a:schemeClr val="bg1"/>
              </a:solidFill>
              <a:latin typeface="Josefin Sans" panose="020B060402020202020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Josefin Sans" panose="020B060402020202020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369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3209925" y="0"/>
            <a:ext cx="2724150" cy="93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Contents</a:t>
            </a:r>
            <a:endParaRPr sz="2800" dirty="0"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937725" y="753811"/>
            <a:ext cx="6606200" cy="3942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/>
              <a:t>Motivation &amp; Aim</a:t>
            </a:r>
          </a:p>
          <a:p>
            <a:pPr marL="0" indent="0" algn="l">
              <a:spcBef>
                <a:spcPts val="300"/>
              </a:spcBef>
            </a:pPr>
            <a:r>
              <a:rPr lang="en-US" sz="3200" dirty="0"/>
              <a:t>Knowledge Distillation</a:t>
            </a:r>
          </a:p>
          <a:p>
            <a:pPr marL="0" indent="0" algn="l">
              <a:spcBef>
                <a:spcPts val="300"/>
              </a:spcBef>
            </a:pPr>
            <a:r>
              <a:rPr lang="en-US" sz="3200" dirty="0"/>
              <a:t>Recap: Transformers and BERT</a:t>
            </a:r>
            <a:br>
              <a:rPr lang="en-US" sz="3200" dirty="0"/>
            </a:br>
            <a:r>
              <a:rPr lang="en-US" sz="3200" dirty="0"/>
              <a:t>Transformer Distillation</a:t>
            </a:r>
          </a:p>
          <a:p>
            <a:pPr marL="0" indent="0" algn="l">
              <a:spcBef>
                <a:spcPts val="300"/>
              </a:spcBef>
            </a:pPr>
            <a:r>
              <a:rPr lang="en-US" sz="3200" dirty="0"/>
              <a:t>Two-Stage Learning</a:t>
            </a:r>
          </a:p>
          <a:p>
            <a:pPr marL="0" indent="0" algn="l">
              <a:spcBef>
                <a:spcPts val="300"/>
              </a:spcBef>
            </a:pPr>
            <a:r>
              <a:rPr lang="en-US" sz="3200" dirty="0"/>
              <a:t>Results</a:t>
            </a:r>
          </a:p>
          <a:p>
            <a:pPr marL="0" indent="0" algn="l">
              <a:spcBef>
                <a:spcPts val="300"/>
              </a:spcBef>
            </a:pPr>
            <a:r>
              <a:rPr lang="en-US" sz="3200" dirty="0"/>
              <a:t>Discussion / Questions</a:t>
            </a:r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958850" y="963174"/>
            <a:ext cx="1039200" cy="3732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ts val="4000"/>
              </a:lnSpc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sz="2000" dirty="0"/>
              <a:t> </a:t>
            </a:r>
            <a:r>
              <a:rPr lang="en" dirty="0"/>
              <a:t>1</a:t>
            </a:r>
            <a:br>
              <a:rPr lang="en" dirty="0"/>
            </a:br>
            <a:r>
              <a:rPr lang="en" dirty="0"/>
              <a:t>02</a:t>
            </a:r>
            <a:br>
              <a:rPr lang="en" dirty="0"/>
            </a:br>
            <a:r>
              <a:rPr lang="en" dirty="0"/>
              <a:t>03</a:t>
            </a:r>
            <a:br>
              <a:rPr lang="en" dirty="0"/>
            </a:br>
            <a:r>
              <a:rPr lang="en" dirty="0"/>
              <a:t>04</a:t>
            </a:r>
            <a:br>
              <a:rPr lang="en" dirty="0"/>
            </a:br>
            <a:r>
              <a:rPr lang="en" dirty="0"/>
              <a:t>05</a:t>
            </a:r>
            <a:br>
              <a:rPr lang="en" dirty="0"/>
            </a:br>
            <a:r>
              <a:rPr lang="en" dirty="0"/>
              <a:t>06</a:t>
            </a:r>
            <a:br>
              <a:rPr lang="en" dirty="0"/>
            </a:br>
            <a:r>
              <a:rPr lang="en" dirty="0"/>
              <a:t>07</a:t>
            </a:r>
            <a:endParaRPr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0B8E8F-DC1B-45DB-9A92-AB7E344192A9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0;p42">
            <a:extLst>
              <a:ext uri="{FF2B5EF4-FFF2-40B4-BE49-F238E27FC236}">
                <a16:creationId xmlns:a16="http://schemas.microsoft.com/office/drawing/2014/main" id="{6BB153F8-0E54-4595-A07C-CFB998BF6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72B140-494D-40C5-8CF3-D4604E4BF683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02;p42">
            <a:extLst>
              <a:ext uri="{FF2B5EF4-FFF2-40B4-BE49-F238E27FC236}">
                <a16:creationId xmlns:a16="http://schemas.microsoft.com/office/drawing/2014/main" id="{DA2884FF-29E4-43B5-800C-ADE35D60FD65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Icons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slidesgo.com</a:t>
            </a:r>
            <a:endParaRPr lang="de-DE" sz="15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Master template adjusted from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slidesgo.com</a:t>
            </a:r>
            <a:endParaRPr lang="en-US" sz="15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graphics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structure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de-DE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</a:t>
            </a:r>
            <a:endParaRPr lang="en-US" sz="15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presentation’s content and ideas are from:</a:t>
            </a:r>
          </a:p>
          <a:p>
            <a:pPr algn="l"/>
            <a:endParaRPr lang="en-US" sz="15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 indent="0" algn="l">
              <a:buNone/>
            </a:pP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Bucilua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Cristian, Rich Caruana, and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Alexandru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Niculescu-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Mizil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"Model compression." </a:t>
            </a:r>
            <a:r>
              <a:rPr lang="en-US" sz="15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the 12th ACM SIGKDD international conference on Knowledge discovery and data mining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2006.</a:t>
            </a:r>
          </a:p>
          <a:p>
            <a:pPr marL="114300" indent="0" algn="l">
              <a:buNone/>
            </a:pP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 Devlin, Jacob, et al. "Bert: Pre-training of deep bidirectional transformers for language understanding." </a:t>
            </a:r>
            <a:r>
              <a:rPr lang="en-US" sz="1500" i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arXiv</a:t>
            </a:r>
            <a:r>
              <a:rPr lang="en-US" sz="15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preprint arXiv:1810.04805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(2018).</a:t>
            </a:r>
          </a:p>
          <a:p>
            <a:pPr marL="114300" indent="0" algn="l">
              <a:buNone/>
            </a:pP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 Hinton, Geoffrey, Oriol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Vinyals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and Jeff Dean. "Distilling the knowledge in a neural network." </a:t>
            </a:r>
            <a:r>
              <a:rPr lang="en-US" sz="1500" i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arXiv</a:t>
            </a:r>
            <a:r>
              <a:rPr lang="en-US" sz="15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preprint arXiv:1503.02531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(2015).</a:t>
            </a:r>
          </a:p>
          <a:p>
            <a:pPr marL="114300" indent="0" algn="l">
              <a:buNone/>
            </a:pP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 Jiao,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Xiaoqi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et al. "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Tinybert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Distilling </a:t>
            </a:r>
            <a:r>
              <a:rPr lang="en-US" sz="1500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bert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natural language understanding." </a:t>
            </a:r>
            <a:r>
              <a:rPr lang="en-US" sz="1500" i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arXiv</a:t>
            </a:r>
            <a:r>
              <a:rPr lang="en-US" sz="15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preprint arXiv:1909.10351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(2019).</a:t>
            </a:r>
          </a:p>
          <a:p>
            <a:pPr marL="114300" indent="0" algn="l">
              <a:buNone/>
            </a:pP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[5] Vaswani, Ashish, et al. "Attention is all you need." </a:t>
            </a:r>
            <a:r>
              <a:rPr lang="en-US" sz="1500" i="1" dirty="0" err="1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arXiv</a:t>
            </a:r>
            <a:r>
              <a:rPr lang="en-US" sz="1500" i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preprint arXiv:1706.03762</a:t>
            </a:r>
            <a:r>
              <a:rPr lang="en-US" sz="15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(2017).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E5F67-2BDA-46E5-A70B-8800853C8E46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30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7"/>
            <a:ext cx="5319000" cy="1786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Motivation </a:t>
            </a:r>
            <a:br>
              <a:rPr lang="en" sz="3600" dirty="0"/>
            </a:br>
            <a:r>
              <a:rPr lang="en" sz="3600" dirty="0"/>
              <a:t>&amp;</a:t>
            </a:r>
            <a:br>
              <a:rPr lang="en" sz="3600" dirty="0"/>
            </a:br>
            <a:r>
              <a:rPr lang="en" sz="3600" dirty="0"/>
              <a:t>Aim</a:t>
            </a:r>
            <a:endParaRPr sz="36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029400" y="1181608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0;p42">
            <a:extLst>
              <a:ext uri="{FF2B5EF4-FFF2-40B4-BE49-F238E27FC236}">
                <a16:creationId xmlns:a16="http://schemas.microsoft.com/office/drawing/2014/main" id="{D442520C-D34C-416B-8737-B361DD674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143935"/>
            <a:ext cx="3450900" cy="736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Motivation</a:t>
            </a:r>
            <a:endParaRPr lang="en-US" dirty="0"/>
          </a:p>
        </p:txBody>
      </p:sp>
      <p:sp>
        <p:nvSpPr>
          <p:cNvPr id="5" name="Google Shape;602;p42">
            <a:extLst>
              <a:ext uri="{FF2B5EF4-FFF2-40B4-BE49-F238E27FC236}">
                <a16:creationId xmlns:a16="http://schemas.microsoft.com/office/drawing/2014/main" id="{1949FAED-2D2F-4C15-96F8-8A7A9DB96BCF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34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SzPts val="1400"/>
            </a:pPr>
            <a:endParaRPr lang="de-DE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39700"/>
            <a:r>
              <a:rPr lang="en-US" sz="24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Pre-Trained Language Models (LM)</a:t>
            </a:r>
          </a:p>
          <a:p>
            <a:pPr marL="139700">
              <a:buClr>
                <a:schemeClr val="accent6"/>
              </a:buClr>
              <a:buSzPts val="1400"/>
            </a:pPr>
            <a:endParaRPr lang="en-US" sz="20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 the prevailing paradigm in state-of-the-art LMs</a:t>
            </a: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 extremely powerful tool for natural language understanding</a:t>
            </a: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require immense amounts of data</a:t>
            </a: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have </a:t>
            </a:r>
            <a:r>
              <a:rPr lang="en-US" sz="20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billions of parameters</a:t>
            </a: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 </a:t>
            </a:r>
            <a:r>
              <a:rPr lang="en-US" sz="20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 inference time</a:t>
            </a:r>
          </a:p>
          <a:p>
            <a:pPr marL="457200" indent="-317500">
              <a:buClr>
                <a:schemeClr val="accent6"/>
              </a:buClr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are </a:t>
            </a:r>
            <a:r>
              <a:rPr lang="en-US" sz="2000" b="1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difficult to deploy </a:t>
            </a:r>
            <a:r>
              <a:rPr lang="en-US" sz="20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settings with limited resources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sz="20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317500">
              <a:buSzPts val="1400"/>
              <a:buFont typeface="Arial"/>
              <a:buChar char="●"/>
            </a:pPr>
            <a:endParaRPr lang="en-US" sz="16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317500">
              <a:buSzPts val="1400"/>
              <a:buFont typeface="Arial"/>
              <a:buChar char="●"/>
            </a:pPr>
            <a:endParaRPr lang="en-US" sz="16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80B6-5C5F-46D4-8D16-3BB7E51FC7E3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73CAF-5B32-4E3E-A008-308D174CFE26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FA44D5A-FDA2-428D-A84A-56B3CB4425C9}"/>
              </a:ext>
            </a:extLst>
          </p:cNvPr>
          <p:cNvSpPr/>
          <p:nvPr/>
        </p:nvSpPr>
        <p:spPr>
          <a:xfrm>
            <a:off x="3715718" y="143935"/>
            <a:ext cx="1712563" cy="840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505;p35">
            <a:extLst>
              <a:ext uri="{FF2B5EF4-FFF2-40B4-BE49-F238E27FC236}">
                <a16:creationId xmlns:a16="http://schemas.microsoft.com/office/drawing/2014/main" id="{EA5C41FE-BEA8-48AB-88A0-C0F5B04E2FE8}"/>
              </a:ext>
            </a:extLst>
          </p:cNvPr>
          <p:cNvSpPr/>
          <p:nvPr/>
        </p:nvSpPr>
        <p:spPr>
          <a:xfrm>
            <a:off x="4095220" y="15949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06;p35">
            <a:extLst>
              <a:ext uri="{FF2B5EF4-FFF2-40B4-BE49-F238E27FC236}">
                <a16:creationId xmlns:a16="http://schemas.microsoft.com/office/drawing/2014/main" id="{F437227F-1290-48F1-90EE-A04C31F161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650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6"/>
                </a:solidFill>
                <a:latin typeface="Josefin Sans" panose="020B0604020202020204" charset="0"/>
              </a:rPr>
              <a:t>Speed</a:t>
            </a:r>
            <a:endParaRPr sz="2700" b="1" dirty="0">
              <a:solidFill>
                <a:schemeClr val="accent6"/>
              </a:solidFill>
              <a:latin typeface="Josefin Sans" panose="020B0604020202020204" charset="0"/>
            </a:endParaRPr>
          </a:p>
        </p:txBody>
      </p:sp>
      <p:sp>
        <p:nvSpPr>
          <p:cNvPr id="70" name="Google Shape;507;p35">
            <a:extLst>
              <a:ext uri="{FF2B5EF4-FFF2-40B4-BE49-F238E27FC236}">
                <a16:creationId xmlns:a16="http://schemas.microsoft.com/office/drawing/2014/main" id="{CB6B77C8-C345-4EAF-9EFA-84AA2436C9BF}"/>
              </a:ext>
            </a:extLst>
          </p:cNvPr>
          <p:cNvSpPr txBox="1">
            <a:spLocks/>
          </p:cNvSpPr>
          <p:nvPr/>
        </p:nvSpPr>
        <p:spPr>
          <a:xfrm>
            <a:off x="3862689" y="2882600"/>
            <a:ext cx="1472338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 gain a significant speed-up …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Google Shape;508;p35">
            <a:extLst>
              <a:ext uri="{FF2B5EF4-FFF2-40B4-BE49-F238E27FC236}">
                <a16:creationId xmlns:a16="http://schemas.microsoft.com/office/drawing/2014/main" id="{A2555652-CCAF-4675-8573-3791E1348399}"/>
              </a:ext>
            </a:extLst>
          </p:cNvPr>
          <p:cNvSpPr txBox="1">
            <a:spLocks/>
          </p:cNvSpPr>
          <p:nvPr/>
        </p:nvSpPr>
        <p:spPr>
          <a:xfrm>
            <a:off x="931233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700" b="1">
                <a:solidFill>
                  <a:schemeClr val="accent6"/>
                </a:solidFill>
                <a:latin typeface="Josefin Sans" panose="020B0604020202020204" charset="0"/>
              </a:rPr>
              <a:t>Parameters</a:t>
            </a:r>
            <a:endParaRPr lang="en-US" sz="2700" b="1" dirty="0">
              <a:solidFill>
                <a:schemeClr val="accent6"/>
              </a:solidFill>
              <a:latin typeface="Josefin Sans" panose="020B0604020202020204" charset="0"/>
            </a:endParaRPr>
          </a:p>
        </p:txBody>
      </p:sp>
      <p:sp>
        <p:nvSpPr>
          <p:cNvPr id="72" name="Google Shape;509;p35">
            <a:extLst>
              <a:ext uri="{FF2B5EF4-FFF2-40B4-BE49-F238E27FC236}">
                <a16:creationId xmlns:a16="http://schemas.microsoft.com/office/drawing/2014/main" id="{1FE82348-8B08-4B84-8BEE-EB8DFDD8C60E}"/>
              </a:ext>
            </a:extLst>
          </p:cNvPr>
          <p:cNvSpPr txBox="1">
            <a:spLocks/>
          </p:cNvSpPr>
          <p:nvPr/>
        </p:nvSpPr>
        <p:spPr>
          <a:xfrm>
            <a:off x="1052703" y="2882600"/>
            <a:ext cx="2641884" cy="59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Reduce number of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parameters …</a:t>
            </a:r>
          </a:p>
        </p:txBody>
      </p:sp>
      <p:sp>
        <p:nvSpPr>
          <p:cNvPr id="73" name="Google Shape;510;p35">
            <a:extLst>
              <a:ext uri="{FF2B5EF4-FFF2-40B4-BE49-F238E27FC236}">
                <a16:creationId xmlns:a16="http://schemas.microsoft.com/office/drawing/2014/main" id="{A3972284-55B5-4761-8451-B34AD824269D}"/>
              </a:ext>
            </a:extLst>
          </p:cNvPr>
          <p:cNvSpPr/>
          <p:nvPr/>
        </p:nvSpPr>
        <p:spPr>
          <a:xfrm>
            <a:off x="1880382" y="15949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ruppieren 20">
            <a:extLst>
              <a:ext uri="{FF2B5EF4-FFF2-40B4-BE49-F238E27FC236}">
                <a16:creationId xmlns:a16="http://schemas.microsoft.com/office/drawing/2014/main" id="{967F4E6C-9128-4DFF-A3F8-B4270582E091}"/>
              </a:ext>
            </a:extLst>
          </p:cNvPr>
          <p:cNvGrpSpPr/>
          <p:nvPr/>
        </p:nvGrpSpPr>
        <p:grpSpPr>
          <a:xfrm>
            <a:off x="2053973" y="1827402"/>
            <a:ext cx="642338" cy="517866"/>
            <a:chOff x="6414941" y="1791130"/>
            <a:chExt cx="1025245" cy="826843"/>
          </a:xfrm>
          <a:solidFill>
            <a:srgbClr val="1A4568"/>
          </a:solidFill>
        </p:grpSpPr>
        <p:cxnSp>
          <p:nvCxnSpPr>
            <p:cNvPr id="75" name="Gerade Verbindung mit Pfeil 76">
              <a:extLst>
                <a:ext uri="{FF2B5EF4-FFF2-40B4-BE49-F238E27FC236}">
                  <a16:creationId xmlns:a16="http://schemas.microsoft.com/office/drawing/2014/main" id="{E295F52D-1C7F-43D8-A6A6-E30DA4456BF1}"/>
                </a:ext>
              </a:extLst>
            </p:cNvPr>
            <p:cNvCxnSpPr>
              <a:stCxn id="100" idx="6"/>
              <a:endCxn id="102" idx="2"/>
            </p:cNvCxnSpPr>
            <p:nvPr/>
          </p:nvCxnSpPr>
          <p:spPr>
            <a:xfrm flipV="1">
              <a:off x="6566217" y="1866768"/>
              <a:ext cx="303105" cy="75638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7">
              <a:extLst>
                <a:ext uri="{FF2B5EF4-FFF2-40B4-BE49-F238E27FC236}">
                  <a16:creationId xmlns:a16="http://schemas.microsoft.com/office/drawing/2014/main" id="{E8E31AFE-D412-4CD4-A5D5-7832B1240DF5}"/>
                </a:ext>
              </a:extLst>
            </p:cNvPr>
            <p:cNvCxnSpPr>
              <a:stCxn id="100" idx="6"/>
              <a:endCxn id="103" idx="2"/>
            </p:cNvCxnSpPr>
            <p:nvPr/>
          </p:nvCxnSpPr>
          <p:spPr>
            <a:xfrm>
              <a:off x="6566217" y="1942406"/>
              <a:ext cx="303105" cy="149551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8">
              <a:extLst>
                <a:ext uri="{FF2B5EF4-FFF2-40B4-BE49-F238E27FC236}">
                  <a16:creationId xmlns:a16="http://schemas.microsoft.com/office/drawing/2014/main" id="{59AE0654-6DA8-4ABA-9768-F4E5EE5FCDCD}"/>
                </a:ext>
              </a:extLst>
            </p:cNvPr>
            <p:cNvCxnSpPr>
              <a:stCxn id="100" idx="6"/>
              <a:endCxn id="104" idx="2"/>
            </p:cNvCxnSpPr>
            <p:nvPr/>
          </p:nvCxnSpPr>
          <p:spPr>
            <a:xfrm>
              <a:off x="6566217" y="1942406"/>
              <a:ext cx="303105" cy="374740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9">
              <a:extLst>
                <a:ext uri="{FF2B5EF4-FFF2-40B4-BE49-F238E27FC236}">
                  <a16:creationId xmlns:a16="http://schemas.microsoft.com/office/drawing/2014/main" id="{D8DBF64C-DD64-49A1-9906-E3942F5BE4EE}"/>
                </a:ext>
              </a:extLst>
            </p:cNvPr>
            <p:cNvCxnSpPr>
              <a:stCxn id="100" idx="6"/>
              <a:endCxn id="105" idx="2"/>
            </p:cNvCxnSpPr>
            <p:nvPr/>
          </p:nvCxnSpPr>
          <p:spPr>
            <a:xfrm>
              <a:off x="6566217" y="1942406"/>
              <a:ext cx="303105" cy="599929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80">
              <a:extLst>
                <a:ext uri="{FF2B5EF4-FFF2-40B4-BE49-F238E27FC236}">
                  <a16:creationId xmlns:a16="http://schemas.microsoft.com/office/drawing/2014/main" id="{D088DDFE-4FEC-435B-A4AA-CA9565D5DAB0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 flipV="1">
              <a:off x="6566217" y="1866768"/>
              <a:ext cx="303105" cy="308942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81">
              <a:extLst>
                <a:ext uri="{FF2B5EF4-FFF2-40B4-BE49-F238E27FC236}">
                  <a16:creationId xmlns:a16="http://schemas.microsoft.com/office/drawing/2014/main" id="{DB3BEF15-E937-4E49-AB88-DD92EF419048}"/>
                </a:ext>
              </a:extLst>
            </p:cNvPr>
            <p:cNvCxnSpPr>
              <a:stCxn id="101" idx="6"/>
              <a:endCxn id="103" idx="2"/>
            </p:cNvCxnSpPr>
            <p:nvPr/>
          </p:nvCxnSpPr>
          <p:spPr>
            <a:xfrm flipV="1">
              <a:off x="6566217" y="2091957"/>
              <a:ext cx="303105" cy="83753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2">
              <a:extLst>
                <a:ext uri="{FF2B5EF4-FFF2-40B4-BE49-F238E27FC236}">
                  <a16:creationId xmlns:a16="http://schemas.microsoft.com/office/drawing/2014/main" id="{C9729BBB-1AAB-4C19-8AE4-8D2D902723F5}"/>
                </a:ext>
              </a:extLst>
            </p:cNvPr>
            <p:cNvCxnSpPr>
              <a:stCxn id="101" idx="6"/>
              <a:endCxn id="104" idx="2"/>
            </p:cNvCxnSpPr>
            <p:nvPr/>
          </p:nvCxnSpPr>
          <p:spPr>
            <a:xfrm>
              <a:off x="6566217" y="2175710"/>
              <a:ext cx="303105" cy="141436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3">
              <a:extLst>
                <a:ext uri="{FF2B5EF4-FFF2-40B4-BE49-F238E27FC236}">
                  <a16:creationId xmlns:a16="http://schemas.microsoft.com/office/drawing/2014/main" id="{D52A8AC1-E851-49FD-92B0-154F2C2D666A}"/>
                </a:ext>
              </a:extLst>
            </p:cNvPr>
            <p:cNvCxnSpPr>
              <a:stCxn id="101" idx="6"/>
              <a:endCxn id="105" idx="2"/>
            </p:cNvCxnSpPr>
            <p:nvPr/>
          </p:nvCxnSpPr>
          <p:spPr>
            <a:xfrm>
              <a:off x="6566217" y="2175710"/>
              <a:ext cx="303105" cy="366625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4">
              <a:extLst>
                <a:ext uri="{FF2B5EF4-FFF2-40B4-BE49-F238E27FC236}">
                  <a16:creationId xmlns:a16="http://schemas.microsoft.com/office/drawing/2014/main" id="{ACAC6983-96F9-4947-9777-28B037C7766D}"/>
                </a:ext>
              </a:extLst>
            </p:cNvPr>
            <p:cNvCxnSpPr>
              <a:stCxn id="106" idx="6"/>
              <a:endCxn id="102" idx="2"/>
            </p:cNvCxnSpPr>
            <p:nvPr/>
          </p:nvCxnSpPr>
          <p:spPr>
            <a:xfrm flipV="1">
              <a:off x="6566217" y="1866768"/>
              <a:ext cx="303105" cy="542246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5">
              <a:extLst>
                <a:ext uri="{FF2B5EF4-FFF2-40B4-BE49-F238E27FC236}">
                  <a16:creationId xmlns:a16="http://schemas.microsoft.com/office/drawing/2014/main" id="{E63CD31E-92A8-4E48-A63F-8DC398776CA0}"/>
                </a:ext>
              </a:extLst>
            </p:cNvPr>
            <p:cNvCxnSpPr>
              <a:stCxn id="106" idx="6"/>
              <a:endCxn id="103" idx="2"/>
            </p:cNvCxnSpPr>
            <p:nvPr/>
          </p:nvCxnSpPr>
          <p:spPr>
            <a:xfrm flipV="1">
              <a:off x="6566217" y="2091957"/>
              <a:ext cx="303105" cy="317057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6">
              <a:extLst>
                <a:ext uri="{FF2B5EF4-FFF2-40B4-BE49-F238E27FC236}">
                  <a16:creationId xmlns:a16="http://schemas.microsoft.com/office/drawing/2014/main" id="{0171CBEC-642E-470D-B1D6-C44EADB1152B}"/>
                </a:ext>
              </a:extLst>
            </p:cNvPr>
            <p:cNvCxnSpPr>
              <a:stCxn id="106" idx="6"/>
              <a:endCxn id="105" idx="2"/>
            </p:cNvCxnSpPr>
            <p:nvPr/>
          </p:nvCxnSpPr>
          <p:spPr>
            <a:xfrm>
              <a:off x="6566217" y="2409014"/>
              <a:ext cx="303105" cy="133321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7">
              <a:extLst>
                <a:ext uri="{FF2B5EF4-FFF2-40B4-BE49-F238E27FC236}">
                  <a16:creationId xmlns:a16="http://schemas.microsoft.com/office/drawing/2014/main" id="{DF21BDE3-CE93-4FEF-9D38-D73FFD9FBC33}"/>
                </a:ext>
              </a:extLst>
            </p:cNvPr>
            <p:cNvCxnSpPr>
              <a:stCxn id="106" idx="6"/>
              <a:endCxn id="104" idx="2"/>
            </p:cNvCxnSpPr>
            <p:nvPr/>
          </p:nvCxnSpPr>
          <p:spPr>
            <a:xfrm flipV="1">
              <a:off x="6566217" y="2317146"/>
              <a:ext cx="303105" cy="91868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8">
              <a:extLst>
                <a:ext uri="{FF2B5EF4-FFF2-40B4-BE49-F238E27FC236}">
                  <a16:creationId xmlns:a16="http://schemas.microsoft.com/office/drawing/2014/main" id="{7E04CD25-A944-4162-8963-1B138ECE6AE5}"/>
                </a:ext>
              </a:extLst>
            </p:cNvPr>
            <p:cNvCxnSpPr>
              <a:stCxn id="102" idx="6"/>
              <a:endCxn id="107" idx="2"/>
            </p:cNvCxnSpPr>
            <p:nvPr/>
          </p:nvCxnSpPr>
          <p:spPr>
            <a:xfrm>
              <a:off x="7020598" y="1866768"/>
              <a:ext cx="268312" cy="75638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9">
              <a:extLst>
                <a:ext uri="{FF2B5EF4-FFF2-40B4-BE49-F238E27FC236}">
                  <a16:creationId xmlns:a16="http://schemas.microsoft.com/office/drawing/2014/main" id="{C38671EE-10ED-45C1-93A9-3A85D3B7E808}"/>
                </a:ext>
              </a:extLst>
            </p:cNvPr>
            <p:cNvCxnSpPr>
              <a:stCxn id="102" idx="6"/>
              <a:endCxn id="108" idx="2"/>
            </p:cNvCxnSpPr>
            <p:nvPr/>
          </p:nvCxnSpPr>
          <p:spPr>
            <a:xfrm>
              <a:off x="7020598" y="1866768"/>
              <a:ext cx="268312" cy="543971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90">
              <a:extLst>
                <a:ext uri="{FF2B5EF4-FFF2-40B4-BE49-F238E27FC236}">
                  <a16:creationId xmlns:a16="http://schemas.microsoft.com/office/drawing/2014/main" id="{1B08F7D7-05BD-48A4-AA4D-07BB18051752}"/>
                </a:ext>
              </a:extLst>
            </p:cNvPr>
            <p:cNvCxnSpPr>
              <a:stCxn id="103" idx="6"/>
              <a:endCxn id="107" idx="2"/>
            </p:cNvCxnSpPr>
            <p:nvPr/>
          </p:nvCxnSpPr>
          <p:spPr>
            <a:xfrm flipV="1">
              <a:off x="7020598" y="1942406"/>
              <a:ext cx="268312" cy="149551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91">
              <a:extLst>
                <a:ext uri="{FF2B5EF4-FFF2-40B4-BE49-F238E27FC236}">
                  <a16:creationId xmlns:a16="http://schemas.microsoft.com/office/drawing/2014/main" id="{72687FAA-0F9C-416A-86AD-73E750235B15}"/>
                </a:ext>
              </a:extLst>
            </p:cNvPr>
            <p:cNvCxnSpPr>
              <a:stCxn id="103" idx="6"/>
              <a:endCxn id="108" idx="2"/>
            </p:cNvCxnSpPr>
            <p:nvPr/>
          </p:nvCxnSpPr>
          <p:spPr>
            <a:xfrm>
              <a:off x="7020598" y="2091957"/>
              <a:ext cx="268312" cy="318782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2">
              <a:extLst>
                <a:ext uri="{FF2B5EF4-FFF2-40B4-BE49-F238E27FC236}">
                  <a16:creationId xmlns:a16="http://schemas.microsoft.com/office/drawing/2014/main" id="{FD353BE3-9079-4358-A904-ABB1216B8C5C}"/>
                </a:ext>
              </a:extLst>
            </p:cNvPr>
            <p:cNvCxnSpPr>
              <a:stCxn id="104" idx="6"/>
              <a:endCxn id="108" idx="2"/>
            </p:cNvCxnSpPr>
            <p:nvPr/>
          </p:nvCxnSpPr>
          <p:spPr>
            <a:xfrm>
              <a:off x="7020598" y="2317146"/>
              <a:ext cx="268312" cy="93593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3">
              <a:extLst>
                <a:ext uri="{FF2B5EF4-FFF2-40B4-BE49-F238E27FC236}">
                  <a16:creationId xmlns:a16="http://schemas.microsoft.com/office/drawing/2014/main" id="{7FD59A07-2A6B-455A-9AEC-884E0CFC28E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7020598" y="1942406"/>
              <a:ext cx="268312" cy="374740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4">
              <a:extLst>
                <a:ext uri="{FF2B5EF4-FFF2-40B4-BE49-F238E27FC236}">
                  <a16:creationId xmlns:a16="http://schemas.microsoft.com/office/drawing/2014/main" id="{235FCBF1-62C8-448A-A96C-98FC573058FA}"/>
                </a:ext>
              </a:extLst>
            </p:cNvPr>
            <p:cNvCxnSpPr>
              <a:stCxn id="105" idx="6"/>
              <a:endCxn id="108" idx="2"/>
            </p:cNvCxnSpPr>
            <p:nvPr/>
          </p:nvCxnSpPr>
          <p:spPr>
            <a:xfrm flipV="1">
              <a:off x="7020598" y="2410739"/>
              <a:ext cx="268312" cy="131596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5">
              <a:extLst>
                <a:ext uri="{FF2B5EF4-FFF2-40B4-BE49-F238E27FC236}">
                  <a16:creationId xmlns:a16="http://schemas.microsoft.com/office/drawing/2014/main" id="{AF85818B-26BB-46BA-ABED-09A0EFC1631B}"/>
                </a:ext>
              </a:extLst>
            </p:cNvPr>
            <p:cNvCxnSpPr>
              <a:stCxn id="105" idx="6"/>
              <a:endCxn id="107" idx="2"/>
            </p:cNvCxnSpPr>
            <p:nvPr/>
          </p:nvCxnSpPr>
          <p:spPr>
            <a:xfrm flipV="1">
              <a:off x="7020598" y="1942406"/>
              <a:ext cx="268312" cy="599929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uppieren 96">
              <a:extLst>
                <a:ext uri="{FF2B5EF4-FFF2-40B4-BE49-F238E27FC236}">
                  <a16:creationId xmlns:a16="http://schemas.microsoft.com/office/drawing/2014/main" id="{4243802D-1DB3-4A1D-985A-E5024DEEAC21}"/>
                </a:ext>
              </a:extLst>
            </p:cNvPr>
            <p:cNvGrpSpPr/>
            <p:nvPr/>
          </p:nvGrpSpPr>
          <p:grpSpPr>
            <a:xfrm>
              <a:off x="6414941" y="1791130"/>
              <a:ext cx="1025245" cy="826843"/>
              <a:chOff x="2749239" y="1543048"/>
              <a:chExt cx="1413953" cy="1140331"/>
            </a:xfrm>
            <a:grpFill/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4CAB187-FBCF-499A-B5A2-177C82AC1180}"/>
                  </a:ext>
                </a:extLst>
              </p:cNvPr>
              <p:cNvSpPr/>
              <p:nvPr/>
            </p:nvSpPr>
            <p:spPr>
              <a:xfrm>
                <a:off x="2749239" y="1647363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EF11A61-2CED-467B-94B4-5F1750F2103E}"/>
                  </a:ext>
                </a:extLst>
              </p:cNvPr>
              <p:cNvSpPr/>
              <p:nvPr/>
            </p:nvSpPr>
            <p:spPr>
              <a:xfrm>
                <a:off x="2749239" y="1969122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95D3FE8-93FC-4468-94C3-CE31A1053ECC}"/>
                  </a:ext>
                </a:extLst>
              </p:cNvPr>
              <p:cNvSpPr/>
              <p:nvPr/>
            </p:nvSpPr>
            <p:spPr>
              <a:xfrm>
                <a:off x="3375893" y="1543048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D4F81A3-8546-4126-A6CF-85DC2BD888EB}"/>
                  </a:ext>
                </a:extLst>
              </p:cNvPr>
              <p:cNvSpPr/>
              <p:nvPr/>
            </p:nvSpPr>
            <p:spPr>
              <a:xfrm>
                <a:off x="3375893" y="1853615"/>
                <a:ext cx="208630" cy="208630"/>
              </a:xfrm>
              <a:prstGeom prst="ellipse">
                <a:avLst/>
              </a:prstGeom>
              <a:grp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16F865C-3A26-40A5-A8EE-5AA2B944DE60}"/>
                  </a:ext>
                </a:extLst>
              </p:cNvPr>
              <p:cNvSpPr/>
              <p:nvPr/>
            </p:nvSpPr>
            <p:spPr>
              <a:xfrm>
                <a:off x="3375893" y="2164181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D73966-DD04-4DE5-8FB3-3FA71DE91336}"/>
                  </a:ext>
                </a:extLst>
              </p:cNvPr>
              <p:cNvSpPr/>
              <p:nvPr/>
            </p:nvSpPr>
            <p:spPr>
              <a:xfrm>
                <a:off x="3375893" y="2474749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B75CE9-AA65-4AA2-9EA9-7EB2E22EFFAC}"/>
                  </a:ext>
                </a:extLst>
              </p:cNvPr>
              <p:cNvSpPr/>
              <p:nvPr/>
            </p:nvSpPr>
            <p:spPr>
              <a:xfrm>
                <a:off x="2749239" y="2290880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6B5F9B2-FBBB-41FD-9125-E7CB56892024}"/>
                  </a:ext>
                </a:extLst>
              </p:cNvPr>
              <p:cNvSpPr/>
              <p:nvPr/>
            </p:nvSpPr>
            <p:spPr>
              <a:xfrm>
                <a:off x="3954562" y="1647363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6F57A36-3B8D-4AC4-A8FD-86B7696B5470}"/>
                  </a:ext>
                </a:extLst>
              </p:cNvPr>
              <p:cNvSpPr/>
              <p:nvPr/>
            </p:nvSpPr>
            <p:spPr>
              <a:xfrm>
                <a:off x="3954562" y="2293259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643A726-D37D-4540-8308-343F53AF134B}"/>
                  </a:ext>
                </a:extLst>
              </p:cNvPr>
              <p:cNvSpPr/>
              <p:nvPr/>
            </p:nvSpPr>
            <p:spPr>
              <a:xfrm>
                <a:off x="3954562" y="1969122"/>
                <a:ext cx="208630" cy="208630"/>
              </a:xfrm>
              <a:prstGeom prst="ellipse">
                <a:avLst/>
              </a:prstGeom>
              <a:grp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7FFD6"/>
                  </a:solidFill>
                </a:endParaRPr>
              </a:p>
            </p:txBody>
          </p:sp>
        </p:grpSp>
        <p:cxnSp>
          <p:nvCxnSpPr>
            <p:cNvPr id="96" name="Gerade Verbindung mit Pfeil 107">
              <a:extLst>
                <a:ext uri="{FF2B5EF4-FFF2-40B4-BE49-F238E27FC236}">
                  <a16:creationId xmlns:a16="http://schemas.microsoft.com/office/drawing/2014/main" id="{081CC963-8943-47A6-B507-EEF22960CDB7}"/>
                </a:ext>
              </a:extLst>
            </p:cNvPr>
            <p:cNvCxnSpPr>
              <a:stCxn id="102" idx="6"/>
              <a:endCxn id="109" idx="2"/>
            </p:cNvCxnSpPr>
            <p:nvPr/>
          </p:nvCxnSpPr>
          <p:spPr>
            <a:xfrm>
              <a:off x="7020598" y="1866768"/>
              <a:ext cx="268312" cy="308942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108">
              <a:extLst>
                <a:ext uri="{FF2B5EF4-FFF2-40B4-BE49-F238E27FC236}">
                  <a16:creationId xmlns:a16="http://schemas.microsoft.com/office/drawing/2014/main" id="{38FE7926-D707-407E-B670-9B80702CDE19}"/>
                </a:ext>
              </a:extLst>
            </p:cNvPr>
            <p:cNvCxnSpPr>
              <a:stCxn id="103" idx="6"/>
              <a:endCxn id="109" idx="2"/>
            </p:cNvCxnSpPr>
            <p:nvPr/>
          </p:nvCxnSpPr>
          <p:spPr>
            <a:xfrm>
              <a:off x="7020598" y="2091957"/>
              <a:ext cx="268312" cy="83753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109">
              <a:extLst>
                <a:ext uri="{FF2B5EF4-FFF2-40B4-BE49-F238E27FC236}">
                  <a16:creationId xmlns:a16="http://schemas.microsoft.com/office/drawing/2014/main" id="{9EB0D2B2-F2ED-44FC-A0EF-D05EAC82DB8B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 flipV="1">
              <a:off x="7020598" y="2175710"/>
              <a:ext cx="268312" cy="141436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110">
              <a:extLst>
                <a:ext uri="{FF2B5EF4-FFF2-40B4-BE49-F238E27FC236}">
                  <a16:creationId xmlns:a16="http://schemas.microsoft.com/office/drawing/2014/main" id="{8C246605-8CDE-4954-8867-82CF8BA358A8}"/>
                </a:ext>
              </a:extLst>
            </p:cNvPr>
            <p:cNvCxnSpPr>
              <a:stCxn id="105" idx="6"/>
              <a:endCxn id="109" idx="2"/>
            </p:cNvCxnSpPr>
            <p:nvPr/>
          </p:nvCxnSpPr>
          <p:spPr>
            <a:xfrm flipV="1">
              <a:off x="7020598" y="2175710"/>
              <a:ext cx="268312" cy="366625"/>
            </a:xfrm>
            <a:prstGeom prst="straightConnector1">
              <a:avLst/>
            </a:prstGeom>
            <a:grpFill/>
            <a:ln w="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oogle Shape;5774;p72">
            <a:extLst>
              <a:ext uri="{FF2B5EF4-FFF2-40B4-BE49-F238E27FC236}">
                <a16:creationId xmlns:a16="http://schemas.microsoft.com/office/drawing/2014/main" id="{9E5A34BE-BD51-49DA-A10D-7A9E9E799D4C}"/>
              </a:ext>
            </a:extLst>
          </p:cNvPr>
          <p:cNvGrpSpPr/>
          <p:nvPr/>
        </p:nvGrpSpPr>
        <p:grpSpPr>
          <a:xfrm>
            <a:off x="4341579" y="1860436"/>
            <a:ext cx="486436" cy="480552"/>
            <a:chOff x="3858100" y="1435075"/>
            <a:chExt cx="487775" cy="481875"/>
          </a:xfrm>
          <a:solidFill>
            <a:srgbClr val="1A4568"/>
          </a:solidFill>
        </p:grpSpPr>
        <p:sp>
          <p:nvSpPr>
            <p:cNvPr id="111" name="Google Shape;5775;p72">
              <a:extLst>
                <a:ext uri="{FF2B5EF4-FFF2-40B4-BE49-F238E27FC236}">
                  <a16:creationId xmlns:a16="http://schemas.microsoft.com/office/drawing/2014/main" id="{FFABCE42-04A8-45D7-991A-FDDDBE020E0E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5776;p72">
              <a:extLst>
                <a:ext uri="{FF2B5EF4-FFF2-40B4-BE49-F238E27FC236}">
                  <a16:creationId xmlns:a16="http://schemas.microsoft.com/office/drawing/2014/main" id="{8746A9DC-39D9-4989-A901-76F0DE1A1E4F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5777;p72">
              <a:extLst>
                <a:ext uri="{FF2B5EF4-FFF2-40B4-BE49-F238E27FC236}">
                  <a16:creationId xmlns:a16="http://schemas.microsoft.com/office/drawing/2014/main" id="{8E248054-B9B2-4912-869C-19993CB4800F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5778;p72">
              <a:extLst>
                <a:ext uri="{FF2B5EF4-FFF2-40B4-BE49-F238E27FC236}">
                  <a16:creationId xmlns:a16="http://schemas.microsoft.com/office/drawing/2014/main" id="{CC1A2519-2EC4-4809-9430-6CA8FA61BF17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5779;p72">
              <a:extLst>
                <a:ext uri="{FF2B5EF4-FFF2-40B4-BE49-F238E27FC236}">
                  <a16:creationId xmlns:a16="http://schemas.microsoft.com/office/drawing/2014/main" id="{A2EB462D-3086-4C47-A3D8-5A522516A859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6" name="Google Shape;600;p42">
            <a:extLst>
              <a:ext uri="{FF2B5EF4-FFF2-40B4-BE49-F238E27FC236}">
                <a16:creationId xmlns:a16="http://schemas.microsoft.com/office/drawing/2014/main" id="{6F0DA66D-B53B-4CB7-9C7F-BACCECEADD60}"/>
              </a:ext>
            </a:extLst>
          </p:cNvPr>
          <p:cNvSpPr txBox="1">
            <a:spLocks/>
          </p:cNvSpPr>
          <p:nvPr/>
        </p:nvSpPr>
        <p:spPr>
          <a:xfrm>
            <a:off x="2845761" y="143935"/>
            <a:ext cx="3450900" cy="736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6"/>
                </a:solidFill>
                <a:latin typeface="Josefin Sans" panose="020B0604020202020204" charset="0"/>
              </a:rPr>
              <a:t>Aim</a:t>
            </a:r>
            <a:endParaRPr lang="en-US" b="1" dirty="0">
              <a:solidFill>
                <a:schemeClr val="accent6"/>
              </a:solidFill>
              <a:latin typeface="Josefin Sans" panose="020B060402020202020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1848139-AAC6-467C-A4C9-DDF0417471D7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505;p35">
            <a:extLst>
              <a:ext uri="{FF2B5EF4-FFF2-40B4-BE49-F238E27FC236}">
                <a16:creationId xmlns:a16="http://schemas.microsoft.com/office/drawing/2014/main" id="{7BB91367-514A-4DA7-8E39-94DCD68F3C44}"/>
              </a:ext>
            </a:extLst>
          </p:cNvPr>
          <p:cNvSpPr/>
          <p:nvPr/>
        </p:nvSpPr>
        <p:spPr>
          <a:xfrm>
            <a:off x="6310057" y="15949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06;p35">
            <a:extLst>
              <a:ext uri="{FF2B5EF4-FFF2-40B4-BE49-F238E27FC236}">
                <a16:creationId xmlns:a16="http://schemas.microsoft.com/office/drawing/2014/main" id="{3CDB2D50-FE64-4E5F-AB9F-2C70CE67E058}"/>
              </a:ext>
            </a:extLst>
          </p:cNvPr>
          <p:cNvSpPr txBox="1">
            <a:spLocks/>
          </p:cNvSpPr>
          <p:nvPr/>
        </p:nvSpPr>
        <p:spPr>
          <a:xfrm>
            <a:off x="5360907" y="2590588"/>
            <a:ext cx="288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Accuracy</a:t>
            </a:r>
          </a:p>
        </p:txBody>
      </p:sp>
      <p:sp>
        <p:nvSpPr>
          <p:cNvPr id="120" name="Google Shape;507;p35">
            <a:extLst>
              <a:ext uri="{FF2B5EF4-FFF2-40B4-BE49-F238E27FC236}">
                <a16:creationId xmlns:a16="http://schemas.microsoft.com/office/drawing/2014/main" id="{FB7954AA-A486-4342-B806-E1CF623251C3}"/>
              </a:ext>
            </a:extLst>
          </p:cNvPr>
          <p:cNvSpPr txBox="1">
            <a:spLocks/>
          </p:cNvSpPr>
          <p:nvPr/>
        </p:nvSpPr>
        <p:spPr>
          <a:xfrm>
            <a:off x="5765928" y="2882600"/>
            <a:ext cx="2074658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 without losing too much of the model‘s expressiveness.</a:t>
            </a:r>
          </a:p>
        </p:txBody>
      </p:sp>
      <p:grpSp>
        <p:nvGrpSpPr>
          <p:cNvPr id="127" name="Google Shape;6458;p74">
            <a:extLst>
              <a:ext uri="{FF2B5EF4-FFF2-40B4-BE49-F238E27FC236}">
                <a16:creationId xmlns:a16="http://schemas.microsoft.com/office/drawing/2014/main" id="{CEA95B3D-61E2-4796-95F9-BD72001DB8B6}"/>
              </a:ext>
            </a:extLst>
          </p:cNvPr>
          <p:cNvGrpSpPr>
            <a:grpSpLocks noChangeAspect="1"/>
          </p:cNvGrpSpPr>
          <p:nvPr/>
        </p:nvGrpSpPr>
        <p:grpSpPr>
          <a:xfrm>
            <a:off x="6502256" y="1789238"/>
            <a:ext cx="602002" cy="597774"/>
            <a:chOff x="-63250675" y="3744075"/>
            <a:chExt cx="320350" cy="318100"/>
          </a:xfrm>
          <a:solidFill>
            <a:srgbClr val="1A4568"/>
          </a:solidFill>
        </p:grpSpPr>
        <p:sp>
          <p:nvSpPr>
            <p:cNvPr id="128" name="Google Shape;6459;p74">
              <a:extLst>
                <a:ext uri="{FF2B5EF4-FFF2-40B4-BE49-F238E27FC236}">
                  <a16:creationId xmlns:a16="http://schemas.microsoft.com/office/drawing/2014/main" id="{A6364AC1-EC04-4558-ADE0-200C6B4272DF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460;p74">
              <a:extLst>
                <a:ext uri="{FF2B5EF4-FFF2-40B4-BE49-F238E27FC236}">
                  <a16:creationId xmlns:a16="http://schemas.microsoft.com/office/drawing/2014/main" id="{EF723884-778F-4CC3-837E-335A27A0F8E9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461;p74">
              <a:extLst>
                <a:ext uri="{FF2B5EF4-FFF2-40B4-BE49-F238E27FC236}">
                  <a16:creationId xmlns:a16="http://schemas.microsoft.com/office/drawing/2014/main" id="{566BDA03-6FCF-4B9D-9B82-D286F2D81438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226D77C-E6BD-4A09-8DFA-66750556C10C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668173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Knowledge Distillation</a:t>
            </a:r>
            <a:endParaRPr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080202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24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0;p42">
            <a:extLst>
              <a:ext uri="{FF2B5EF4-FFF2-40B4-BE49-F238E27FC236}">
                <a16:creationId xmlns:a16="http://schemas.microsoft.com/office/drawing/2014/main" id="{C6864EBE-9F74-4437-BC05-2831B7838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sp>
        <p:nvSpPr>
          <p:cNvPr id="22" name="Google Shape;602;p42">
            <a:extLst>
              <a:ext uri="{FF2B5EF4-FFF2-40B4-BE49-F238E27FC236}">
                <a16:creationId xmlns:a16="http://schemas.microsoft.com/office/drawing/2014/main" id="{93130871-C2F7-4FAB-9582-C57462BBA47C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2000" b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Origin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to compress large ensembles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accept long training for fast inference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find a way to transfer knowledge</a:t>
            </a:r>
            <a:endParaRPr lang="en-US" sz="20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SzPct val="100000"/>
            </a:pPr>
            <a:endParaRPr lang="en-US" sz="20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SzPct val="100000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main assumption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is evaluated by means of empirical objective function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only an approximation to the true risk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real aim is to measure the generalization risk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Requires to know the real data distribution (unknown a-priori)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D8AEF0-7939-4574-AE95-373952CFB7B1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7344E3-FA39-47E6-B387-822D473D932E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tar: 32 Points 46">
            <a:extLst>
              <a:ext uri="{FF2B5EF4-FFF2-40B4-BE49-F238E27FC236}">
                <a16:creationId xmlns:a16="http://schemas.microsoft.com/office/drawing/2014/main" id="{53180899-3BDC-4FC6-BD87-87F459840A65}"/>
              </a:ext>
            </a:extLst>
          </p:cNvPr>
          <p:cNvSpPr/>
          <p:nvPr/>
        </p:nvSpPr>
        <p:spPr>
          <a:xfrm>
            <a:off x="3162300" y="2830388"/>
            <a:ext cx="2895600" cy="1524000"/>
          </a:xfrm>
          <a:prstGeom prst="star32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Font typeface="Open Sans"/>
              <a:buNone/>
            </a:pPr>
            <a:r>
              <a:rPr lang="en-US" sz="18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</a:t>
            </a:r>
          </a:p>
          <a:p>
            <a:pPr marL="114300" indent="0" algn="ctr">
              <a:buFont typeface="Open Sans"/>
              <a:buNone/>
            </a:pPr>
            <a:r>
              <a:rPr lang="en-US" sz="18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distillation</a:t>
            </a:r>
            <a:endParaRPr lang="en-US" sz="200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Google Shape;600;p42">
            <a:extLst>
              <a:ext uri="{FF2B5EF4-FFF2-40B4-BE49-F238E27FC236}">
                <a16:creationId xmlns:a16="http://schemas.microsoft.com/office/drawing/2014/main" id="{26D7FE81-438D-474F-8AD7-480CE7D1F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5761" y="-85236"/>
            <a:ext cx="3450900" cy="9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</a:t>
            </a:r>
          </a:p>
        </p:txBody>
      </p:sp>
      <p:sp>
        <p:nvSpPr>
          <p:cNvPr id="49" name="Google Shape;602;p42">
            <a:extLst>
              <a:ext uri="{FF2B5EF4-FFF2-40B4-BE49-F238E27FC236}">
                <a16:creationId xmlns:a16="http://schemas.microsoft.com/office/drawing/2014/main" id="{E8439885-371D-4F45-A99A-301D28A4137F}"/>
              </a:ext>
            </a:extLst>
          </p:cNvPr>
          <p:cNvSpPr txBox="1">
            <a:spLocks/>
          </p:cNvSpPr>
          <p:nvPr/>
        </p:nvSpPr>
        <p:spPr>
          <a:xfrm>
            <a:off x="538174" y="950914"/>
            <a:ext cx="8066075" cy="162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Josefin Sans"/>
              <a:buNone/>
              <a:defRPr sz="6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Josefin Sans"/>
              <a:buNone/>
              <a:defRPr sz="12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Core Idea</a:t>
            </a:r>
          </a:p>
          <a:p>
            <a:pPr algn="l"/>
            <a:endParaRPr lang="en-US" sz="20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Assume a large model’s output inhabits generalization information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Find the best approximation of a large model using a smaller one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the large model’s outputs as the new target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4FC3DA-EADB-4BBD-BADD-7D9C9CCC242F}"/>
              </a:ext>
            </a:extLst>
          </p:cNvPr>
          <p:cNvCxnSpPr>
            <a:cxnSpLocks/>
          </p:cNvCxnSpPr>
          <p:nvPr/>
        </p:nvCxnSpPr>
        <p:spPr>
          <a:xfrm>
            <a:off x="2656418" y="880533"/>
            <a:ext cx="3831165" cy="0"/>
          </a:xfrm>
          <a:prstGeom prst="line">
            <a:avLst/>
          </a:prstGeom>
          <a:ln w="15875">
            <a:solidFill>
              <a:srgbClr val="1A4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Bent 52">
            <a:extLst>
              <a:ext uri="{FF2B5EF4-FFF2-40B4-BE49-F238E27FC236}">
                <a16:creationId xmlns:a16="http://schemas.microsoft.com/office/drawing/2014/main" id="{E6A18E6D-63B4-443E-A2D5-5567DD7E2AE9}"/>
              </a:ext>
            </a:extLst>
          </p:cNvPr>
          <p:cNvSpPr/>
          <p:nvPr/>
        </p:nvSpPr>
        <p:spPr>
          <a:xfrm rot="10800000" flipH="1">
            <a:off x="1754842" y="2666408"/>
            <a:ext cx="1314450" cy="1202674"/>
          </a:xfrm>
          <a:prstGeom prst="bentArrow">
            <a:avLst>
              <a:gd name="adj1" fmla="val 20784"/>
              <a:gd name="adj2" fmla="val 23124"/>
              <a:gd name="adj3" fmla="val 25296"/>
              <a:gd name="adj4" fmla="val 38121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C414AF-E96A-4E6F-8CDA-2C30001958D6}"/>
              </a:ext>
            </a:extLst>
          </p:cNvPr>
          <p:cNvSpPr txBox="1"/>
          <p:nvPr/>
        </p:nvSpPr>
        <p:spPr>
          <a:xfrm>
            <a:off x="0" y="4695825"/>
            <a:ext cx="538174" cy="4476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  <a:endParaRPr lang="en-US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8523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FFFFFF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Microsoft Macintosh PowerPoint</Application>
  <PresentationFormat>Bildschirmpräsentation (16:9)</PresentationFormat>
  <Paragraphs>378</Paragraphs>
  <Slides>30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Courier New</vt:lpstr>
      <vt:lpstr>Open Sans Light</vt:lpstr>
      <vt:lpstr>Josefin Sans</vt:lpstr>
      <vt:lpstr>Open Sans</vt:lpstr>
      <vt:lpstr>Cambria Math</vt:lpstr>
      <vt:lpstr>Arial</vt:lpstr>
      <vt:lpstr>Aquatic and Physical Therapy Center by Slidesgo</vt:lpstr>
      <vt:lpstr>BERT</vt:lpstr>
      <vt:lpstr>Tiny</vt:lpstr>
      <vt:lpstr>Contents</vt:lpstr>
      <vt:lpstr>Motivation  &amp; Aim</vt:lpstr>
      <vt:lpstr>Motivation</vt:lpstr>
      <vt:lpstr>PowerPoint-Präsentation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3 minute break</vt:lpstr>
      <vt:lpstr>Recap: Transformers and BERT</vt:lpstr>
      <vt:lpstr>PowerPoint-Präsentation</vt:lpstr>
      <vt:lpstr>PowerPoint-Präsentation</vt:lpstr>
      <vt:lpstr>Transformers Distillation</vt:lpstr>
      <vt:lpstr>Transformers Distillation</vt:lpstr>
      <vt:lpstr>Question-time</vt:lpstr>
      <vt:lpstr>Two-stage learning</vt:lpstr>
      <vt:lpstr>PowerPoint-Präsentation</vt:lpstr>
      <vt:lpstr>PowerPoint-Präsentation</vt:lpstr>
      <vt:lpstr>PowerPoint-Präsentation</vt:lpstr>
      <vt:lpstr>Results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and Physical Therapy Center</dc:title>
  <dc:creator>Marcel Bra</dc:creator>
  <cp:lastModifiedBy>meViMxNiC2@goetheuniversitaet.onmicrosoft.com</cp:lastModifiedBy>
  <cp:revision>17</cp:revision>
  <dcterms:modified xsi:type="dcterms:W3CDTF">2021-05-22T12:36:02Z</dcterms:modified>
</cp:coreProperties>
</file>