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0"/>
  </p:notesMasterIdLst>
  <p:sldIdLst>
    <p:sldId id="256" r:id="rId2"/>
    <p:sldId id="258" r:id="rId3"/>
    <p:sldId id="326" r:id="rId4"/>
    <p:sldId id="259" r:id="rId5"/>
    <p:sldId id="257" r:id="rId6"/>
    <p:sldId id="283" r:id="rId7"/>
    <p:sldId id="289" r:id="rId8"/>
    <p:sldId id="29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42" r:id="rId19"/>
    <p:sldId id="286" r:id="rId20"/>
    <p:sldId id="297" r:id="rId21"/>
    <p:sldId id="296" r:id="rId22"/>
    <p:sldId id="298" r:id="rId23"/>
    <p:sldId id="311" r:id="rId24"/>
    <p:sldId id="299" r:id="rId25"/>
    <p:sldId id="313" r:id="rId26"/>
    <p:sldId id="312" r:id="rId27"/>
    <p:sldId id="315" r:id="rId28"/>
    <p:sldId id="317" r:id="rId29"/>
    <p:sldId id="329" r:id="rId30"/>
    <p:sldId id="330" r:id="rId31"/>
    <p:sldId id="319" r:id="rId32"/>
    <p:sldId id="320" r:id="rId33"/>
    <p:sldId id="325" r:id="rId34"/>
    <p:sldId id="288" r:id="rId35"/>
    <p:sldId id="327" r:id="rId36"/>
    <p:sldId id="328" r:id="rId37"/>
    <p:sldId id="333" r:id="rId38"/>
    <p:sldId id="281" r:id="rId3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Palanquin Dark" panose="020B0604020202020204" charset="0"/>
      <p:regular r:id="rId42"/>
      <p:bold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  <p:embeddedFont>
      <p:font typeface="Poppins Black" panose="00000A00000000000000" pitchFamily="2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808"/>
    <a:srgbClr val="192325"/>
    <a:srgbClr val="B3F4C2"/>
    <a:srgbClr val="59DE77"/>
    <a:srgbClr val="F77471"/>
    <a:srgbClr val="F66E38"/>
    <a:srgbClr val="808080"/>
    <a:srgbClr val="5F5F5F"/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6C256-3552-4BD2-9F7B-1CF6847B53A4}" v="12" dt="2021-12-03T22:25:27.636"/>
  </p1510:revLst>
</p1510:revInfo>
</file>

<file path=ppt/tableStyles.xml><?xml version="1.0" encoding="utf-8"?>
<a:tblStyleLst xmlns:a="http://schemas.openxmlformats.org/drawingml/2006/main" def="{40EF2372-928B-46C1-B29B-246C18DD78BE}">
  <a:tblStyle styleId="{40EF2372-928B-46C1-B29B-246C18DD7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8" autoAdjust="0"/>
  </p:normalViewPr>
  <p:slideViewPr>
    <p:cSldViewPr snapToGrid="0" showGuides="1">
      <p:cViewPr varScale="1">
        <p:scale>
          <a:sx n="158" d="100"/>
          <a:sy n="158" d="100"/>
        </p:scale>
        <p:origin x="65" y="79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Bra" userId="22437f714b1a4b90" providerId="LiveId" clId="{0106C256-3552-4BD2-9F7B-1CF6847B53A4}"/>
    <pc:docChg chg="undo custSel delSld modSld modMainMaster">
      <pc:chgData name="Marcel Bra" userId="22437f714b1a4b90" providerId="LiveId" clId="{0106C256-3552-4BD2-9F7B-1CF6847B53A4}" dt="2021-12-03T22:27:40.358" v="1210" actId="20577"/>
      <pc:docMkLst>
        <pc:docMk/>
      </pc:docMkLst>
      <pc:sldChg chg="modSp mod">
        <pc:chgData name="Marcel Bra" userId="22437f714b1a4b90" providerId="LiveId" clId="{0106C256-3552-4BD2-9F7B-1CF6847B53A4}" dt="2021-12-02T23:55:34.195" v="907" actId="20577"/>
        <pc:sldMkLst>
          <pc:docMk/>
          <pc:sldMk cId="0" sldId="256"/>
        </pc:sldMkLst>
        <pc:spChg chg="mod">
          <ac:chgData name="Marcel Bra" userId="22437f714b1a4b90" providerId="LiveId" clId="{0106C256-3552-4BD2-9F7B-1CF6847B53A4}" dt="2021-12-02T23:55:29.402" v="905" actId="14100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Marcel Bra" userId="22437f714b1a4b90" providerId="LiveId" clId="{0106C256-3552-4BD2-9F7B-1CF6847B53A4}" dt="2021-12-02T23:55:34.195" v="907" actId="20577"/>
          <ac:spMkLst>
            <pc:docMk/>
            <pc:sldMk cId="0" sldId="256"/>
            <ac:spMk id="224" creationId="{00000000-0000-0000-0000-000000000000}"/>
          </ac:spMkLst>
        </pc:spChg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261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262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263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264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273"/>
        </pc:sldMkLst>
      </pc:sldChg>
      <pc:sldChg chg="addSp modSp mod">
        <pc:chgData name="Marcel Bra" userId="22437f714b1a4b90" providerId="LiveId" clId="{0106C256-3552-4BD2-9F7B-1CF6847B53A4}" dt="2021-12-03T22:27:40.358" v="1210" actId="20577"/>
        <pc:sldMkLst>
          <pc:docMk/>
          <pc:sldMk cId="0" sldId="281"/>
        </pc:sldMkLst>
        <pc:spChg chg="add mod">
          <ac:chgData name="Marcel Bra" userId="22437f714b1a4b90" providerId="LiveId" clId="{0106C256-3552-4BD2-9F7B-1CF6847B53A4}" dt="2021-12-03T22:23:44.827" v="952" actId="2085"/>
          <ac:spMkLst>
            <pc:docMk/>
            <pc:sldMk cId="0" sldId="281"/>
            <ac:spMk id="2" creationId="{CB724F79-D36D-4CC5-8D5B-4EC86FFD4F94}"/>
          </ac:spMkLst>
        </pc:spChg>
        <pc:spChg chg="mod">
          <ac:chgData name="Marcel Bra" userId="22437f714b1a4b90" providerId="LiveId" clId="{0106C256-3552-4BD2-9F7B-1CF6847B53A4}" dt="2021-12-03T22:24:17.183" v="954" actId="20577"/>
          <ac:spMkLst>
            <pc:docMk/>
            <pc:sldMk cId="0" sldId="281"/>
            <ac:spMk id="7" creationId="{B308151C-661D-4BE9-8829-C049CB3DDAF4}"/>
          </ac:spMkLst>
        </pc:spChg>
        <pc:spChg chg="mod">
          <ac:chgData name="Marcel Bra" userId="22437f714b1a4b90" providerId="LiveId" clId="{0106C256-3552-4BD2-9F7B-1CF6847B53A4}" dt="2021-12-03T22:27:40.358" v="1210" actId="20577"/>
          <ac:spMkLst>
            <pc:docMk/>
            <pc:sldMk cId="0" sldId="281"/>
            <ac:spMk id="1455" creationId="{00000000-0000-0000-0000-000000000000}"/>
          </ac:spMkLst>
        </pc:spChg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2331838711" sldId="282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1285370202" sldId="284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24426238" sldId="285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297114532" sldId="287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4122707812" sldId="290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2128429291" sldId="292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1538211996" sldId="293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973551236" sldId="294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517405507" sldId="295"/>
        </pc:sldMkLst>
      </pc:sldChg>
      <pc:sldChg chg="delSp mod delAnim">
        <pc:chgData name="Marcel Bra" userId="22437f714b1a4b90" providerId="LiveId" clId="{0106C256-3552-4BD2-9F7B-1CF6847B53A4}" dt="2021-12-02T23:56:52.700" v="944" actId="478"/>
        <pc:sldMkLst>
          <pc:docMk/>
          <pc:sldMk cId="1229193099" sldId="299"/>
        </pc:sldMkLst>
        <pc:spChg chg="del">
          <ac:chgData name="Marcel Bra" userId="22437f714b1a4b90" providerId="LiveId" clId="{0106C256-3552-4BD2-9F7B-1CF6847B53A4}" dt="2021-12-02T23:56:52.100" v="943" actId="478"/>
          <ac:spMkLst>
            <pc:docMk/>
            <pc:sldMk cId="1229193099" sldId="299"/>
            <ac:spMk id="8" creationId="{C02485B0-2A79-4C57-9743-E4535564BBF7}"/>
          </ac:spMkLst>
        </pc:spChg>
        <pc:spChg chg="del">
          <ac:chgData name="Marcel Bra" userId="22437f714b1a4b90" providerId="LiveId" clId="{0106C256-3552-4BD2-9F7B-1CF6847B53A4}" dt="2021-12-02T23:56:52.700" v="944" actId="478"/>
          <ac:spMkLst>
            <pc:docMk/>
            <pc:sldMk cId="1229193099" sldId="299"/>
            <ac:spMk id="133" creationId="{608EE7E5-2123-4610-964B-18955C00495A}"/>
          </ac:spMkLst>
        </pc:spChg>
      </pc:sldChg>
      <pc:sldChg chg="addSp delSp modSp mod delAnim">
        <pc:chgData name="Marcel Bra" userId="22437f714b1a4b90" providerId="LiveId" clId="{0106C256-3552-4BD2-9F7B-1CF6847B53A4}" dt="2021-12-03T22:27:04.580" v="1170" actId="1076"/>
        <pc:sldMkLst>
          <pc:docMk/>
          <pc:sldMk cId="804717469" sldId="312"/>
        </pc:sldMkLst>
        <pc:spChg chg="add mod">
          <ac:chgData name="Marcel Bra" userId="22437f714b1a4b90" providerId="LiveId" clId="{0106C256-3552-4BD2-9F7B-1CF6847B53A4}" dt="2021-12-03T22:25:26.589" v="976" actId="1076"/>
          <ac:spMkLst>
            <pc:docMk/>
            <pc:sldMk cId="804717469" sldId="312"/>
            <ac:spMk id="2" creationId="{A268CA3A-3C8A-4617-8F34-B8A7503C9DB3}"/>
          </ac:spMkLst>
        </pc:spChg>
        <pc:spChg chg="mod">
          <ac:chgData name="Marcel Bra" userId="22437f714b1a4b90" providerId="LiveId" clId="{0106C256-3552-4BD2-9F7B-1CF6847B53A4}" dt="2021-12-03T22:24:59.844" v="973" actId="20577"/>
          <ac:spMkLst>
            <pc:docMk/>
            <pc:sldMk cId="804717469" sldId="312"/>
            <ac:spMk id="91" creationId="{ED8C16C5-62D2-4D3C-9CAE-B8EBD01490DF}"/>
          </ac:spMkLst>
        </pc:spChg>
        <pc:spChg chg="del">
          <ac:chgData name="Marcel Bra" userId="22437f714b1a4b90" providerId="LiveId" clId="{0106C256-3552-4BD2-9F7B-1CF6847B53A4}" dt="2021-12-02T23:56:34.335" v="941" actId="478"/>
          <ac:spMkLst>
            <pc:docMk/>
            <pc:sldMk cId="804717469" sldId="312"/>
            <ac:spMk id="151" creationId="{0742AAF3-87E1-43FD-A096-05570E253EAE}"/>
          </ac:spMkLst>
        </pc:spChg>
        <pc:spChg chg="del">
          <ac:chgData name="Marcel Bra" userId="22437f714b1a4b90" providerId="LiveId" clId="{0106C256-3552-4BD2-9F7B-1CF6847B53A4}" dt="2021-12-02T23:56:35.012" v="942" actId="478"/>
          <ac:spMkLst>
            <pc:docMk/>
            <pc:sldMk cId="804717469" sldId="312"/>
            <ac:spMk id="152" creationId="{C5285951-753E-47C5-A6A5-F80C4CE331DC}"/>
          </ac:spMkLst>
        </pc:spChg>
        <pc:spChg chg="add mod">
          <ac:chgData name="Marcel Bra" userId="22437f714b1a4b90" providerId="LiveId" clId="{0106C256-3552-4BD2-9F7B-1CF6847B53A4}" dt="2021-12-03T22:27:04.580" v="1170" actId="1076"/>
          <ac:spMkLst>
            <pc:docMk/>
            <pc:sldMk cId="804717469" sldId="312"/>
            <ac:spMk id="156" creationId="{8091FF50-DD9B-44CD-8ED9-0620744CF632}"/>
          </ac:spMkLst>
        </pc:spChg>
      </pc:sldChg>
      <pc:sldChg chg="modSp mod">
        <pc:chgData name="Marcel Bra" userId="22437f714b1a4b90" providerId="LiveId" clId="{0106C256-3552-4BD2-9F7B-1CF6847B53A4}" dt="2021-12-03T00:03:22.315" v="947" actId="20577"/>
        <pc:sldMkLst>
          <pc:docMk/>
          <pc:sldMk cId="2632606407" sldId="326"/>
        </pc:sldMkLst>
        <pc:spChg chg="mod">
          <ac:chgData name="Marcel Bra" userId="22437f714b1a4b90" providerId="LiveId" clId="{0106C256-3552-4BD2-9F7B-1CF6847B53A4}" dt="2021-12-03T00:03:22.315" v="947" actId="20577"/>
          <ac:spMkLst>
            <pc:docMk/>
            <pc:sldMk cId="2632606407" sldId="326"/>
            <ac:spMk id="4" creationId="{DC1EF393-B249-4525-9DA5-5692B3E4A48E}"/>
          </ac:spMkLst>
        </pc:spChg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1931097511" sldId="331"/>
        </pc:sldMkLst>
      </pc:sldChg>
      <pc:sldChg chg="del">
        <pc:chgData name="Marcel Bra" userId="22437f714b1a4b90" providerId="LiveId" clId="{0106C256-3552-4BD2-9F7B-1CF6847B53A4}" dt="2021-12-02T23:53:33.275" v="744" actId="47"/>
        <pc:sldMkLst>
          <pc:docMk/>
          <pc:sldMk cId="1986940225" sldId="332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334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335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336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2522610529" sldId="337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2902137059" sldId="338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895834586" sldId="339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580372545" sldId="340"/>
        </pc:sldMkLst>
      </pc:sldChg>
      <pc:sldChg chg="del">
        <pc:chgData name="Marcel Bra" userId="22437f714b1a4b90" providerId="LiveId" clId="{0106C256-3552-4BD2-9F7B-1CF6847B53A4}" dt="2021-12-02T23:44:38.146" v="0" actId="47"/>
        <pc:sldMkLst>
          <pc:docMk/>
          <pc:sldMk cId="0" sldId="341"/>
        </pc:sldMkLst>
      </pc:sldChg>
      <pc:sldMasterChg chg="delSldLayout modSldLayout">
        <pc:chgData name="Marcel Bra" userId="22437f714b1a4b90" providerId="LiveId" clId="{0106C256-3552-4BD2-9F7B-1CF6847B53A4}" dt="2021-12-02T23:56:13.093" v="940"/>
        <pc:sldMasterMkLst>
          <pc:docMk/>
          <pc:sldMasterMk cId="0" sldId="2147483671"/>
        </pc:sldMasterMkLst>
        <pc:sldLayoutChg chg="modSp mod">
          <pc:chgData name="Marcel Bra" userId="22437f714b1a4b90" providerId="LiveId" clId="{0106C256-3552-4BD2-9F7B-1CF6847B53A4}" dt="2021-12-02T23:56:01.575" v="936" actId="1036"/>
          <pc:sldLayoutMkLst>
            <pc:docMk/>
            <pc:sldMasterMk cId="0" sldId="2147483671"/>
            <pc:sldLayoutMk cId="0" sldId="2147483650"/>
          </pc:sldLayoutMkLst>
          <pc:spChg chg="mod">
            <ac:chgData name="Marcel Bra" userId="22437f714b1a4b90" providerId="LiveId" clId="{0106C256-3552-4BD2-9F7B-1CF6847B53A4}" dt="2021-12-02T23:56:01.575" v="936" actId="1036"/>
            <ac:spMkLst>
              <pc:docMk/>
              <pc:sldMasterMk cId="0" sldId="2147483671"/>
              <pc:sldLayoutMk cId="0" sldId="2147483650"/>
              <ac:spMk id="11" creationId="{AADC9F5A-39AF-4C6E-B713-E3F1A43DE2F6}"/>
            </ac:spMkLst>
          </pc:spChg>
        </pc:sldLayoutChg>
        <pc:sldLayoutChg chg="addSp delSp modSp mod">
          <pc:chgData name="Marcel Bra" userId="22437f714b1a4b90" providerId="LiveId" clId="{0106C256-3552-4BD2-9F7B-1CF6847B53A4}" dt="2021-12-02T23:56:09.291" v="938"/>
          <pc:sldLayoutMkLst>
            <pc:docMk/>
            <pc:sldMasterMk cId="0" sldId="2147483671"/>
            <pc:sldLayoutMk cId="0" sldId="2147483662"/>
          </pc:sldLayoutMkLst>
          <pc:spChg chg="add mod">
            <ac:chgData name="Marcel Bra" userId="22437f714b1a4b90" providerId="LiveId" clId="{0106C256-3552-4BD2-9F7B-1CF6847B53A4}" dt="2021-12-02T23:56:09.291" v="938"/>
            <ac:spMkLst>
              <pc:docMk/>
              <pc:sldMasterMk cId="0" sldId="2147483671"/>
              <pc:sldLayoutMk cId="0" sldId="2147483662"/>
              <ac:spMk id="8" creationId="{8A9223B2-A44A-4700-A9F3-A9D0305A7313}"/>
            </ac:spMkLst>
          </pc:spChg>
          <pc:spChg chg="del">
            <ac:chgData name="Marcel Bra" userId="22437f714b1a4b90" providerId="LiveId" clId="{0106C256-3552-4BD2-9F7B-1CF6847B53A4}" dt="2021-12-02T23:56:09.110" v="937" actId="478"/>
            <ac:spMkLst>
              <pc:docMk/>
              <pc:sldMasterMk cId="0" sldId="2147483671"/>
              <pc:sldLayoutMk cId="0" sldId="2147483662"/>
              <ac:spMk id="10" creationId="{07E50C25-1AF9-45BA-A1C1-B94427DE5538}"/>
            </ac:spMkLst>
          </pc:spChg>
        </pc:sldLayoutChg>
        <pc:sldLayoutChg chg="addSp delSp modSp mod">
          <pc:chgData name="Marcel Bra" userId="22437f714b1a4b90" providerId="LiveId" clId="{0106C256-3552-4BD2-9F7B-1CF6847B53A4}" dt="2021-12-02T23:56:13.093" v="940"/>
          <pc:sldLayoutMkLst>
            <pc:docMk/>
            <pc:sldMasterMk cId="0" sldId="2147483671"/>
            <pc:sldLayoutMk cId="1850811366" sldId="2147483672"/>
          </pc:sldLayoutMkLst>
          <pc:spChg chg="add mod">
            <ac:chgData name="Marcel Bra" userId="22437f714b1a4b90" providerId="LiveId" clId="{0106C256-3552-4BD2-9F7B-1CF6847B53A4}" dt="2021-12-02T23:56:13.093" v="940"/>
            <ac:spMkLst>
              <pc:docMk/>
              <pc:sldMasterMk cId="0" sldId="2147483671"/>
              <pc:sldLayoutMk cId="1850811366" sldId="2147483672"/>
              <ac:spMk id="8" creationId="{EEFA8CB0-D7FF-49FF-A981-565F33FBA2C3}"/>
            </ac:spMkLst>
          </pc:spChg>
          <pc:spChg chg="del">
            <ac:chgData name="Marcel Bra" userId="22437f714b1a4b90" providerId="LiveId" clId="{0106C256-3552-4BD2-9F7B-1CF6847B53A4}" dt="2021-12-02T23:56:12.982" v="939" actId="478"/>
            <ac:spMkLst>
              <pc:docMk/>
              <pc:sldMasterMk cId="0" sldId="2147483671"/>
              <pc:sldLayoutMk cId="1850811366" sldId="2147483672"/>
              <ac:spMk id="10" creationId="{E390C97C-5733-4D33-A10B-F00C42BC3046}"/>
            </ac:spMkLst>
          </pc:spChg>
        </pc:sldLayoutChg>
        <pc:sldLayoutChg chg="del">
          <pc:chgData name="Marcel Bra" userId="22437f714b1a4b90" providerId="LiveId" clId="{0106C256-3552-4BD2-9F7B-1CF6847B53A4}" dt="2021-12-02T23:44:38.146" v="0" actId="47"/>
          <pc:sldLayoutMkLst>
            <pc:docMk/>
            <pc:sldMasterMk cId="0" sldId="2147483671"/>
            <pc:sldLayoutMk cId="719659920" sldId="2147483673"/>
          </pc:sldLayoutMkLst>
        </pc:sldLayoutChg>
        <pc:sldLayoutChg chg="del">
          <pc:chgData name="Marcel Bra" userId="22437f714b1a4b90" providerId="LiveId" clId="{0106C256-3552-4BD2-9F7B-1CF6847B53A4}" dt="2021-12-02T23:44:38.146" v="0" actId="47"/>
          <pc:sldLayoutMkLst>
            <pc:docMk/>
            <pc:sldMasterMk cId="0" sldId="2147483671"/>
            <pc:sldLayoutMk cId="877837765" sldId="2147483674"/>
          </pc:sldLayoutMkLst>
        </pc:sldLayoutChg>
        <pc:sldLayoutChg chg="del">
          <pc:chgData name="Marcel Bra" userId="22437f714b1a4b90" providerId="LiveId" clId="{0106C256-3552-4BD2-9F7B-1CF6847B53A4}" dt="2021-12-02T23:44:38.146" v="0" actId="47"/>
          <pc:sldLayoutMkLst>
            <pc:docMk/>
            <pc:sldMasterMk cId="0" sldId="2147483671"/>
            <pc:sldLayoutMk cId="82730645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8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0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8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75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3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32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7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7f4a3d1b6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7f4a3d1b6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71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2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 Bias: Führt dazu, dass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4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 dirty="0"/>
          </a:p>
        </p:txBody>
      </p:sp>
      <p:sp>
        <p:nvSpPr>
          <p:cNvPr id="21" name="Google Shape;21;p4"/>
          <p:cNvSpPr/>
          <p:nvPr/>
        </p:nvSpPr>
        <p:spPr>
          <a:xfrm>
            <a:off x="7885691" y="-1967340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0F4ED7-2D39-42F1-8B1B-F0AF0904A134}"/>
              </a:ext>
            </a:extLst>
          </p:cNvPr>
          <p:cNvCxnSpPr>
            <a:cxnSpLocks/>
          </p:cNvCxnSpPr>
          <p:nvPr userDrawn="1"/>
        </p:nvCxnSpPr>
        <p:spPr>
          <a:xfrm>
            <a:off x="720000" y="4807155"/>
            <a:ext cx="770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DC9F5A-39AF-4C6E-B713-E3F1A43DE2F6}"/>
              </a:ext>
            </a:extLst>
          </p:cNvPr>
          <p:cNvSpPr txBox="1"/>
          <p:nvPr userDrawn="1"/>
        </p:nvSpPr>
        <p:spPr>
          <a:xfrm>
            <a:off x="3676226" y="4876050"/>
            <a:ext cx="1791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</a:t>
            </a:r>
            <a:r>
              <a:rPr lang="de-DE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Speech Recognition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rgbClr val="80ED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01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 dirty="0"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E3ED30-F409-4741-A784-EA571D10EA80}"/>
              </a:ext>
            </a:extLst>
          </p:cNvPr>
          <p:cNvCxnSpPr>
            <a:cxnSpLocks/>
          </p:cNvCxnSpPr>
          <p:nvPr userDrawn="1"/>
        </p:nvCxnSpPr>
        <p:spPr>
          <a:xfrm>
            <a:off x="720000" y="4807155"/>
            <a:ext cx="770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86BF1A-6BEC-4F16-A4A6-B97F21416CA3}"/>
              </a:ext>
            </a:extLst>
          </p:cNvPr>
          <p:cNvSpPr txBox="1"/>
          <p:nvPr userDrawn="1"/>
        </p:nvSpPr>
        <p:spPr>
          <a:xfrm>
            <a:off x="3676226" y="4807155"/>
            <a:ext cx="17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</a:t>
            </a:r>
            <a:r>
              <a:rPr lang="de-DE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Speech </a:t>
            </a:r>
            <a:r>
              <a:rPr lang="de-DE" sz="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Recoginition</a:t>
            </a:r>
            <a:r>
              <a:rPr lang="de-DE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und Text-</a:t>
            </a:r>
            <a:r>
              <a:rPr lang="de-DE" sz="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de-DE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-Speech Systeme</a:t>
            </a:r>
            <a:endParaRPr lang="en-US" sz="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AF2364-7568-43F4-BD79-730BFFD86D9F}"/>
              </a:ext>
            </a:extLst>
          </p:cNvPr>
          <p:cNvCxnSpPr>
            <a:cxnSpLocks/>
          </p:cNvCxnSpPr>
          <p:nvPr userDrawn="1"/>
        </p:nvCxnSpPr>
        <p:spPr>
          <a:xfrm>
            <a:off x="856343" y="4807155"/>
            <a:ext cx="75676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9223B2-A44A-4700-A9F3-A9D0305A7313}"/>
              </a:ext>
            </a:extLst>
          </p:cNvPr>
          <p:cNvSpPr txBox="1"/>
          <p:nvPr userDrawn="1"/>
        </p:nvSpPr>
        <p:spPr>
          <a:xfrm>
            <a:off x="3676226" y="4876050"/>
            <a:ext cx="1791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</a:t>
            </a:r>
            <a:r>
              <a:rPr lang="de-DE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Speech Recognition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>
  <p:cSld name="1_Title and bod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10800000" flipH="1">
            <a:off x="-2821335" y="3751395"/>
            <a:ext cx="4238150" cy="2234562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D9207-BF7A-4998-A6D2-2C213D92959E}"/>
              </a:ext>
            </a:extLst>
          </p:cNvPr>
          <p:cNvCxnSpPr>
            <a:cxnSpLocks/>
          </p:cNvCxnSpPr>
          <p:nvPr userDrawn="1"/>
        </p:nvCxnSpPr>
        <p:spPr>
          <a:xfrm>
            <a:off x="1266371" y="4807155"/>
            <a:ext cx="71584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FA8CB0-D7FF-49FF-A981-565F33FBA2C3}"/>
              </a:ext>
            </a:extLst>
          </p:cNvPr>
          <p:cNvSpPr txBox="1"/>
          <p:nvPr userDrawn="1"/>
        </p:nvSpPr>
        <p:spPr>
          <a:xfrm>
            <a:off x="3676226" y="4876050"/>
            <a:ext cx="1791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</a:t>
            </a:r>
            <a:r>
              <a:rPr lang="de-DE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Speech Recognition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1" r:id="rId4"/>
    <p:sldLayoutId id="2147483662" r:id="rId5"/>
    <p:sldLayoutId id="2147483667" r:id="rId6"/>
    <p:sldLayoutId id="2147483672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 userDrawn="1">
          <p15:clr>
            <a:srgbClr val="F26B43"/>
          </p15:clr>
        </p15:guide>
        <p15:guide id="2" pos="5307" userDrawn="1">
          <p15:clr>
            <a:srgbClr val="F26B43"/>
          </p15:clr>
        </p15:guide>
        <p15:guide id="3" orient="horz" pos="826" userDrawn="1">
          <p15:clr>
            <a:srgbClr val="F26B43"/>
          </p15:clr>
        </p15:guide>
        <p15:guide id="4" orient="horz" pos="2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elfabien.github.io/machinelearning/speech_rec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in.tum.de/daml/teaching/mlgs" TargetMode="External"/><Relationship Id="rId5" Type="http://schemas.openxmlformats.org/officeDocument/2006/relationships/hyperlink" Target="https://wiki.aalto.fi/display/ITSP/Introduction+to+Speech+Processing" TargetMode="External"/><Relationship Id="rId4" Type="http://schemas.openxmlformats.org/officeDocument/2006/relationships/hyperlink" Target="http://www.youtube.com/watch?v=q67z7PTGRi8&amp;t=1935s&amp;ab_channel=MicrosoftResear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3127980" y="506287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6"/>
          <p:cNvSpPr/>
          <p:nvPr/>
        </p:nvSpPr>
        <p:spPr>
          <a:xfrm>
            <a:off x="12950428" y="617919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6"/>
          <p:cNvSpPr/>
          <p:nvPr/>
        </p:nvSpPr>
        <p:spPr>
          <a:xfrm>
            <a:off x="12674783" y="2278079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6"/>
          <p:cNvSpPr/>
          <p:nvPr/>
        </p:nvSpPr>
        <p:spPr>
          <a:xfrm>
            <a:off x="5232294" y="3891991"/>
            <a:ext cx="3672540" cy="251835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6"/>
          <p:cNvSpPr/>
          <p:nvPr/>
        </p:nvSpPr>
        <p:spPr>
          <a:xfrm>
            <a:off x="7260316" y="2713953"/>
            <a:ext cx="323910" cy="527411"/>
          </a:xfrm>
          <a:custGeom>
            <a:avLst/>
            <a:gdLst/>
            <a:ahLst/>
            <a:cxnLst/>
            <a:rect l="l" t="t" r="r" b="b"/>
            <a:pathLst>
              <a:path w="12143" h="19772" extrusionOk="0">
                <a:moveTo>
                  <a:pt x="4570" y="1"/>
                </a:moveTo>
                <a:cubicBezTo>
                  <a:pt x="4250" y="1"/>
                  <a:pt x="3936" y="42"/>
                  <a:pt x="3636" y="130"/>
                </a:cubicBezTo>
                <a:cubicBezTo>
                  <a:pt x="1468" y="797"/>
                  <a:pt x="0" y="3799"/>
                  <a:pt x="767" y="6334"/>
                </a:cubicBezTo>
                <a:cubicBezTo>
                  <a:pt x="2731" y="12857"/>
                  <a:pt x="6557" y="19771"/>
                  <a:pt x="9166" y="19771"/>
                </a:cubicBezTo>
                <a:cubicBezTo>
                  <a:pt x="9306" y="19771"/>
                  <a:pt x="9442" y="19751"/>
                  <a:pt x="9574" y="19711"/>
                </a:cubicBezTo>
                <a:cubicBezTo>
                  <a:pt x="12142" y="18944"/>
                  <a:pt x="11542" y="10638"/>
                  <a:pt x="9440" y="3799"/>
                </a:cubicBezTo>
                <a:cubicBezTo>
                  <a:pt x="8779" y="1615"/>
                  <a:pt x="6558" y="1"/>
                  <a:pt x="45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6"/>
          <p:cNvSpPr/>
          <p:nvPr/>
        </p:nvSpPr>
        <p:spPr>
          <a:xfrm>
            <a:off x="6569843" y="2557240"/>
            <a:ext cx="950310" cy="1243064"/>
          </a:xfrm>
          <a:custGeom>
            <a:avLst/>
            <a:gdLst/>
            <a:ahLst/>
            <a:cxnLst/>
            <a:rect l="l" t="t" r="r" b="b"/>
            <a:pathLst>
              <a:path w="35626" h="46601" extrusionOk="0">
                <a:moveTo>
                  <a:pt x="17813" y="1"/>
                </a:moveTo>
                <a:cubicBezTo>
                  <a:pt x="8906" y="1"/>
                  <a:pt x="0" y="5571"/>
                  <a:pt x="0" y="11609"/>
                </a:cubicBezTo>
                <a:cubicBezTo>
                  <a:pt x="0" y="27921"/>
                  <a:pt x="7239" y="46601"/>
                  <a:pt x="17813" y="46601"/>
                </a:cubicBezTo>
                <a:cubicBezTo>
                  <a:pt x="28420" y="46601"/>
                  <a:pt x="35625" y="27921"/>
                  <a:pt x="35625" y="11609"/>
                </a:cubicBezTo>
                <a:cubicBezTo>
                  <a:pt x="35625" y="5571"/>
                  <a:pt x="26719" y="1"/>
                  <a:pt x="17813" y="1"/>
                </a:cubicBezTo>
                <a:close/>
              </a:path>
            </a:pathLst>
          </a:custGeom>
          <a:solidFill>
            <a:srgbClr val="80ED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6"/>
          <p:cNvSpPr/>
          <p:nvPr/>
        </p:nvSpPr>
        <p:spPr>
          <a:xfrm>
            <a:off x="6862570" y="2557240"/>
            <a:ext cx="411989" cy="61485"/>
          </a:xfrm>
          <a:custGeom>
            <a:avLst/>
            <a:gdLst/>
            <a:ahLst/>
            <a:cxnLst/>
            <a:rect l="l" t="t" r="r" b="b"/>
            <a:pathLst>
              <a:path w="15445" h="2305" extrusionOk="0">
                <a:moveTo>
                  <a:pt x="6839" y="1"/>
                </a:moveTo>
                <a:cubicBezTo>
                  <a:pt x="4537" y="1"/>
                  <a:pt x="2202" y="368"/>
                  <a:pt x="1" y="1068"/>
                </a:cubicBezTo>
                <a:cubicBezTo>
                  <a:pt x="2799" y="1872"/>
                  <a:pt x="5721" y="2304"/>
                  <a:pt x="8648" y="2304"/>
                </a:cubicBezTo>
                <a:cubicBezTo>
                  <a:pt x="8756" y="2304"/>
                  <a:pt x="8865" y="2304"/>
                  <a:pt x="8974" y="2302"/>
                </a:cubicBezTo>
                <a:cubicBezTo>
                  <a:pt x="11142" y="2302"/>
                  <a:pt x="13310" y="2102"/>
                  <a:pt x="15445" y="1702"/>
                </a:cubicBezTo>
                <a:cubicBezTo>
                  <a:pt x="12710" y="601"/>
                  <a:pt x="9774" y="1"/>
                  <a:pt x="6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6"/>
          <p:cNvSpPr/>
          <p:nvPr/>
        </p:nvSpPr>
        <p:spPr>
          <a:xfrm>
            <a:off x="6569843" y="2755672"/>
            <a:ext cx="196645" cy="481397"/>
          </a:xfrm>
          <a:custGeom>
            <a:avLst/>
            <a:gdLst/>
            <a:ahLst/>
            <a:cxnLst/>
            <a:rect l="l" t="t" r="r" b="b"/>
            <a:pathLst>
              <a:path w="7372" h="18047" extrusionOk="0">
                <a:moveTo>
                  <a:pt x="3903" y="0"/>
                </a:moveTo>
                <a:lnTo>
                  <a:pt x="0" y="4170"/>
                </a:lnTo>
                <a:cubicBezTo>
                  <a:pt x="0" y="8840"/>
                  <a:pt x="567" y="13477"/>
                  <a:pt x="1635" y="18047"/>
                </a:cubicBezTo>
                <a:cubicBezTo>
                  <a:pt x="4003" y="15578"/>
                  <a:pt x="6471" y="10808"/>
                  <a:pt x="6905" y="6138"/>
                </a:cubicBezTo>
                <a:cubicBezTo>
                  <a:pt x="7372" y="1168"/>
                  <a:pt x="6104" y="634"/>
                  <a:pt x="39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6"/>
          <p:cNvSpPr/>
          <p:nvPr/>
        </p:nvSpPr>
        <p:spPr>
          <a:xfrm>
            <a:off x="6441698" y="2702963"/>
            <a:ext cx="400439" cy="494201"/>
          </a:xfrm>
          <a:custGeom>
            <a:avLst/>
            <a:gdLst/>
            <a:ahLst/>
            <a:cxnLst/>
            <a:rect l="l" t="t" r="r" b="b"/>
            <a:pathLst>
              <a:path w="15012" h="18527" extrusionOk="0">
                <a:moveTo>
                  <a:pt x="10410" y="1"/>
                </a:moveTo>
                <a:cubicBezTo>
                  <a:pt x="8656" y="1"/>
                  <a:pt x="6727" y="1011"/>
                  <a:pt x="5805" y="2710"/>
                </a:cubicBezTo>
                <a:cubicBezTo>
                  <a:pt x="2336" y="8948"/>
                  <a:pt x="1" y="17054"/>
                  <a:pt x="2369" y="18355"/>
                </a:cubicBezTo>
                <a:cubicBezTo>
                  <a:pt x="2581" y="18471"/>
                  <a:pt x="2819" y="18527"/>
                  <a:pt x="3078" y="18527"/>
                </a:cubicBezTo>
                <a:cubicBezTo>
                  <a:pt x="5712" y="18527"/>
                  <a:pt x="10585" y="12790"/>
                  <a:pt x="13744" y="7080"/>
                </a:cubicBezTo>
                <a:cubicBezTo>
                  <a:pt x="15011" y="4778"/>
                  <a:pt x="14211" y="1543"/>
                  <a:pt x="12243" y="442"/>
                </a:cubicBezTo>
                <a:cubicBezTo>
                  <a:pt x="11698" y="142"/>
                  <a:pt x="11066" y="1"/>
                  <a:pt x="10410" y="1"/>
                </a:cubicBezTo>
                <a:close/>
              </a:path>
            </a:pathLst>
          </a:custGeom>
          <a:solidFill>
            <a:srgbClr val="80ED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26"/>
          <p:cNvSpPr/>
          <p:nvPr/>
        </p:nvSpPr>
        <p:spPr>
          <a:xfrm>
            <a:off x="6755792" y="2707631"/>
            <a:ext cx="723442" cy="942309"/>
          </a:xfrm>
          <a:custGeom>
            <a:avLst/>
            <a:gdLst/>
            <a:ahLst/>
            <a:cxnLst/>
            <a:rect l="l" t="t" r="r" b="b"/>
            <a:pathLst>
              <a:path w="27121" h="35326" extrusionOk="0">
                <a:moveTo>
                  <a:pt x="13544" y="467"/>
                </a:moveTo>
                <a:cubicBezTo>
                  <a:pt x="20148" y="467"/>
                  <a:pt x="26620" y="4670"/>
                  <a:pt x="26620" y="8940"/>
                </a:cubicBezTo>
                <a:cubicBezTo>
                  <a:pt x="26620" y="21182"/>
                  <a:pt x="21249" y="34825"/>
                  <a:pt x="13544" y="34825"/>
                </a:cubicBezTo>
                <a:cubicBezTo>
                  <a:pt x="5838" y="34825"/>
                  <a:pt x="468" y="21182"/>
                  <a:pt x="468" y="8940"/>
                </a:cubicBezTo>
                <a:cubicBezTo>
                  <a:pt x="468" y="4637"/>
                  <a:pt x="6939" y="467"/>
                  <a:pt x="13544" y="467"/>
                </a:cubicBezTo>
                <a:close/>
                <a:moveTo>
                  <a:pt x="13544" y="0"/>
                </a:moveTo>
                <a:cubicBezTo>
                  <a:pt x="6572" y="0"/>
                  <a:pt x="1" y="4337"/>
                  <a:pt x="1" y="8940"/>
                </a:cubicBezTo>
                <a:cubicBezTo>
                  <a:pt x="1" y="21415"/>
                  <a:pt x="5571" y="35325"/>
                  <a:pt x="13544" y="35325"/>
                </a:cubicBezTo>
                <a:cubicBezTo>
                  <a:pt x="21549" y="35325"/>
                  <a:pt x="27120" y="21415"/>
                  <a:pt x="27120" y="8940"/>
                </a:cubicBezTo>
                <a:cubicBezTo>
                  <a:pt x="27120" y="4337"/>
                  <a:pt x="20515" y="0"/>
                  <a:pt x="13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6"/>
          <p:cNvSpPr/>
          <p:nvPr/>
        </p:nvSpPr>
        <p:spPr>
          <a:xfrm>
            <a:off x="7110831" y="2709392"/>
            <a:ext cx="95229" cy="935212"/>
          </a:xfrm>
          <a:custGeom>
            <a:avLst/>
            <a:gdLst/>
            <a:ahLst/>
            <a:cxnLst/>
            <a:rect l="l" t="t" r="r" b="b"/>
            <a:pathLst>
              <a:path w="3570" h="35060" extrusionOk="0">
                <a:moveTo>
                  <a:pt x="434" y="1"/>
                </a:moveTo>
                <a:lnTo>
                  <a:pt x="67" y="368"/>
                </a:lnTo>
                <a:cubicBezTo>
                  <a:pt x="2369" y="2636"/>
                  <a:pt x="3202" y="21316"/>
                  <a:pt x="0" y="34959"/>
                </a:cubicBezTo>
                <a:lnTo>
                  <a:pt x="501" y="35059"/>
                </a:lnTo>
                <a:cubicBezTo>
                  <a:pt x="3569" y="21917"/>
                  <a:pt x="3069" y="2669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6"/>
          <p:cNvSpPr/>
          <p:nvPr/>
        </p:nvSpPr>
        <p:spPr>
          <a:xfrm>
            <a:off x="6915946" y="3432808"/>
            <a:ext cx="25847" cy="28061"/>
          </a:xfrm>
          <a:custGeom>
            <a:avLst/>
            <a:gdLst/>
            <a:ahLst/>
            <a:cxnLst/>
            <a:rect l="l" t="t" r="r" b="b"/>
            <a:pathLst>
              <a:path w="969" h="1052" extrusionOk="0">
                <a:moveTo>
                  <a:pt x="276" y="0"/>
                </a:moveTo>
                <a:cubicBezTo>
                  <a:pt x="235" y="0"/>
                  <a:pt x="198" y="11"/>
                  <a:pt x="168" y="34"/>
                </a:cubicBezTo>
                <a:cubicBezTo>
                  <a:pt x="1" y="134"/>
                  <a:pt x="34" y="434"/>
                  <a:pt x="201" y="701"/>
                </a:cubicBezTo>
                <a:cubicBezTo>
                  <a:pt x="367" y="922"/>
                  <a:pt x="578" y="1051"/>
                  <a:pt x="722" y="1051"/>
                </a:cubicBezTo>
                <a:cubicBezTo>
                  <a:pt x="752" y="1051"/>
                  <a:pt x="779" y="1046"/>
                  <a:pt x="802" y="1034"/>
                </a:cubicBezTo>
                <a:cubicBezTo>
                  <a:pt x="968" y="934"/>
                  <a:pt x="935" y="601"/>
                  <a:pt x="768" y="334"/>
                </a:cubicBezTo>
                <a:cubicBezTo>
                  <a:pt x="613" y="127"/>
                  <a:pt x="418" y="0"/>
                  <a:pt x="2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6"/>
          <p:cNvSpPr/>
          <p:nvPr/>
        </p:nvSpPr>
        <p:spPr>
          <a:xfrm>
            <a:off x="6941767" y="3471086"/>
            <a:ext cx="24941" cy="28382"/>
          </a:xfrm>
          <a:custGeom>
            <a:avLst/>
            <a:gdLst/>
            <a:ahLst/>
            <a:cxnLst/>
            <a:rect l="l" t="t" r="r" b="b"/>
            <a:pathLst>
              <a:path w="935" h="1064" extrusionOk="0">
                <a:moveTo>
                  <a:pt x="257" y="0"/>
                </a:moveTo>
                <a:cubicBezTo>
                  <a:pt x="212" y="0"/>
                  <a:pt x="171" y="11"/>
                  <a:pt x="134" y="33"/>
                </a:cubicBezTo>
                <a:cubicBezTo>
                  <a:pt x="0" y="133"/>
                  <a:pt x="34" y="433"/>
                  <a:pt x="200" y="700"/>
                </a:cubicBezTo>
                <a:cubicBezTo>
                  <a:pt x="334" y="914"/>
                  <a:pt x="531" y="1063"/>
                  <a:pt x="690" y="1063"/>
                </a:cubicBezTo>
                <a:cubicBezTo>
                  <a:pt x="730" y="1063"/>
                  <a:pt x="768" y="1054"/>
                  <a:pt x="801" y="1034"/>
                </a:cubicBezTo>
                <a:cubicBezTo>
                  <a:pt x="934" y="934"/>
                  <a:pt x="934" y="633"/>
                  <a:pt x="734" y="367"/>
                </a:cubicBezTo>
                <a:cubicBezTo>
                  <a:pt x="604" y="133"/>
                  <a:pt x="414" y="0"/>
                  <a:pt x="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6"/>
          <p:cNvSpPr/>
          <p:nvPr/>
        </p:nvSpPr>
        <p:spPr>
          <a:xfrm>
            <a:off x="6956011" y="3434595"/>
            <a:ext cx="24941" cy="27581"/>
          </a:xfrm>
          <a:custGeom>
            <a:avLst/>
            <a:gdLst/>
            <a:ahLst/>
            <a:cxnLst/>
            <a:rect l="l" t="t" r="r" b="b"/>
            <a:pathLst>
              <a:path w="935" h="1034" extrusionOk="0">
                <a:moveTo>
                  <a:pt x="259" y="0"/>
                </a:moveTo>
                <a:cubicBezTo>
                  <a:pt x="214" y="0"/>
                  <a:pt x="171" y="11"/>
                  <a:pt x="133" y="33"/>
                </a:cubicBezTo>
                <a:cubicBezTo>
                  <a:pt x="0" y="133"/>
                  <a:pt x="0" y="434"/>
                  <a:pt x="200" y="700"/>
                </a:cubicBezTo>
                <a:cubicBezTo>
                  <a:pt x="329" y="907"/>
                  <a:pt x="519" y="1034"/>
                  <a:pt x="675" y="1034"/>
                </a:cubicBezTo>
                <a:cubicBezTo>
                  <a:pt x="720" y="1034"/>
                  <a:pt x="763" y="1023"/>
                  <a:pt x="801" y="1001"/>
                </a:cubicBezTo>
                <a:cubicBezTo>
                  <a:pt x="934" y="901"/>
                  <a:pt x="934" y="600"/>
                  <a:pt x="734" y="334"/>
                </a:cubicBezTo>
                <a:cubicBezTo>
                  <a:pt x="605" y="127"/>
                  <a:pt x="415" y="0"/>
                  <a:pt x="2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6"/>
          <p:cNvSpPr/>
          <p:nvPr/>
        </p:nvSpPr>
        <p:spPr>
          <a:xfrm>
            <a:off x="6981806" y="3472846"/>
            <a:ext cx="24941" cy="28382"/>
          </a:xfrm>
          <a:custGeom>
            <a:avLst/>
            <a:gdLst/>
            <a:ahLst/>
            <a:cxnLst/>
            <a:rect l="l" t="t" r="r" b="b"/>
            <a:pathLst>
              <a:path w="935" h="1064" extrusionOk="0">
                <a:moveTo>
                  <a:pt x="255" y="0"/>
                </a:moveTo>
                <a:cubicBezTo>
                  <a:pt x="212" y="0"/>
                  <a:pt x="171" y="11"/>
                  <a:pt x="134" y="34"/>
                </a:cubicBezTo>
                <a:cubicBezTo>
                  <a:pt x="0" y="134"/>
                  <a:pt x="34" y="434"/>
                  <a:pt x="201" y="701"/>
                </a:cubicBezTo>
                <a:cubicBezTo>
                  <a:pt x="334" y="914"/>
                  <a:pt x="531" y="1064"/>
                  <a:pt x="690" y="1064"/>
                </a:cubicBezTo>
                <a:cubicBezTo>
                  <a:pt x="730" y="1064"/>
                  <a:pt x="768" y="1054"/>
                  <a:pt x="801" y="1034"/>
                </a:cubicBezTo>
                <a:cubicBezTo>
                  <a:pt x="934" y="934"/>
                  <a:pt x="901" y="634"/>
                  <a:pt x="734" y="334"/>
                </a:cubicBezTo>
                <a:cubicBezTo>
                  <a:pt x="579" y="127"/>
                  <a:pt x="404" y="0"/>
                  <a:pt x="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6"/>
          <p:cNvSpPr/>
          <p:nvPr/>
        </p:nvSpPr>
        <p:spPr>
          <a:xfrm>
            <a:off x="6966681" y="3509417"/>
            <a:ext cx="25821" cy="28382"/>
          </a:xfrm>
          <a:custGeom>
            <a:avLst/>
            <a:gdLst/>
            <a:ahLst/>
            <a:cxnLst/>
            <a:rect l="l" t="t" r="r" b="b"/>
            <a:pathLst>
              <a:path w="968" h="1064" extrusionOk="0">
                <a:moveTo>
                  <a:pt x="244" y="1"/>
                </a:moveTo>
                <a:cubicBezTo>
                  <a:pt x="204" y="1"/>
                  <a:pt x="167" y="10"/>
                  <a:pt x="134" y="30"/>
                </a:cubicBezTo>
                <a:cubicBezTo>
                  <a:pt x="0" y="130"/>
                  <a:pt x="34" y="431"/>
                  <a:pt x="200" y="697"/>
                </a:cubicBezTo>
                <a:cubicBezTo>
                  <a:pt x="330" y="931"/>
                  <a:pt x="521" y="1064"/>
                  <a:pt x="678" y="1064"/>
                </a:cubicBezTo>
                <a:cubicBezTo>
                  <a:pt x="722" y="1064"/>
                  <a:pt x="764" y="1053"/>
                  <a:pt x="801" y="1031"/>
                </a:cubicBezTo>
                <a:cubicBezTo>
                  <a:pt x="968" y="931"/>
                  <a:pt x="934" y="631"/>
                  <a:pt x="734" y="364"/>
                </a:cubicBezTo>
                <a:cubicBezTo>
                  <a:pt x="601" y="150"/>
                  <a:pt x="403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6"/>
          <p:cNvSpPr/>
          <p:nvPr/>
        </p:nvSpPr>
        <p:spPr>
          <a:xfrm>
            <a:off x="6521775" y="1803308"/>
            <a:ext cx="1129164" cy="662038"/>
          </a:xfrm>
          <a:custGeom>
            <a:avLst/>
            <a:gdLst/>
            <a:ahLst/>
            <a:cxnLst/>
            <a:rect l="l" t="t" r="r" b="b"/>
            <a:pathLst>
              <a:path w="42331" h="24819" extrusionOk="0">
                <a:moveTo>
                  <a:pt x="15003" y="1"/>
                </a:moveTo>
                <a:cubicBezTo>
                  <a:pt x="8288" y="1"/>
                  <a:pt x="2639" y="1793"/>
                  <a:pt x="2102" y="3847"/>
                </a:cubicBezTo>
                <a:cubicBezTo>
                  <a:pt x="1" y="11820"/>
                  <a:pt x="6205" y="20759"/>
                  <a:pt x="17947" y="23862"/>
                </a:cubicBezTo>
                <a:cubicBezTo>
                  <a:pt x="20415" y="24514"/>
                  <a:pt x="22797" y="24818"/>
                  <a:pt x="25039" y="24818"/>
                </a:cubicBezTo>
                <a:cubicBezTo>
                  <a:pt x="33459" y="24818"/>
                  <a:pt x="39904" y="20525"/>
                  <a:pt x="41564" y="14255"/>
                </a:cubicBezTo>
                <a:cubicBezTo>
                  <a:pt x="42331" y="11286"/>
                  <a:pt x="33792" y="3680"/>
                  <a:pt x="23918" y="1112"/>
                </a:cubicBezTo>
                <a:cubicBezTo>
                  <a:pt x="20963" y="331"/>
                  <a:pt x="17885" y="1"/>
                  <a:pt x="15003" y="1"/>
                </a:cubicBezTo>
                <a:close/>
              </a:path>
            </a:pathLst>
          </a:custGeom>
          <a:solidFill>
            <a:srgbClr val="80ED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6612548" y="1856497"/>
            <a:ext cx="946763" cy="555873"/>
          </a:xfrm>
          <a:custGeom>
            <a:avLst/>
            <a:gdLst/>
            <a:ahLst/>
            <a:cxnLst/>
            <a:rect l="l" t="t" r="r" b="b"/>
            <a:pathLst>
              <a:path w="35493" h="20839" extrusionOk="0">
                <a:moveTo>
                  <a:pt x="12620" y="1"/>
                </a:moveTo>
                <a:cubicBezTo>
                  <a:pt x="6952" y="1"/>
                  <a:pt x="2180" y="1521"/>
                  <a:pt x="1735" y="3254"/>
                </a:cubicBezTo>
                <a:cubicBezTo>
                  <a:pt x="0" y="9959"/>
                  <a:pt x="5171" y="17464"/>
                  <a:pt x="15011" y="20033"/>
                </a:cubicBezTo>
                <a:cubicBezTo>
                  <a:pt x="17080" y="20582"/>
                  <a:pt x="19079" y="20838"/>
                  <a:pt x="20962" y="20838"/>
                </a:cubicBezTo>
                <a:cubicBezTo>
                  <a:pt x="28006" y="20838"/>
                  <a:pt x="33430" y="17251"/>
                  <a:pt x="34825" y="11961"/>
                </a:cubicBezTo>
                <a:cubicBezTo>
                  <a:pt x="35492" y="9492"/>
                  <a:pt x="28354" y="3121"/>
                  <a:pt x="20048" y="919"/>
                </a:cubicBezTo>
                <a:cubicBezTo>
                  <a:pt x="17585" y="274"/>
                  <a:pt x="15022" y="1"/>
                  <a:pt x="126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6"/>
          <p:cNvSpPr/>
          <p:nvPr/>
        </p:nvSpPr>
        <p:spPr>
          <a:xfrm>
            <a:off x="6760604" y="1935245"/>
            <a:ext cx="278537" cy="317481"/>
          </a:xfrm>
          <a:custGeom>
            <a:avLst/>
            <a:gdLst/>
            <a:ahLst/>
            <a:cxnLst/>
            <a:rect l="l" t="t" r="r" b="b"/>
            <a:pathLst>
              <a:path w="10442" h="11902" extrusionOk="0">
                <a:moveTo>
                  <a:pt x="5866" y="1"/>
                </a:moveTo>
                <a:cubicBezTo>
                  <a:pt x="3729" y="1"/>
                  <a:pt x="1598" y="1966"/>
                  <a:pt x="835" y="4784"/>
                </a:cubicBezTo>
                <a:cubicBezTo>
                  <a:pt x="1" y="8019"/>
                  <a:pt x="1268" y="11155"/>
                  <a:pt x="3670" y="11789"/>
                </a:cubicBezTo>
                <a:cubicBezTo>
                  <a:pt x="3962" y="11865"/>
                  <a:pt x="4258" y="11901"/>
                  <a:pt x="4552" y="11901"/>
                </a:cubicBezTo>
                <a:cubicBezTo>
                  <a:pt x="6712" y="11901"/>
                  <a:pt x="8840" y="9932"/>
                  <a:pt x="9574" y="7085"/>
                </a:cubicBezTo>
                <a:cubicBezTo>
                  <a:pt x="10441" y="3883"/>
                  <a:pt x="9174" y="747"/>
                  <a:pt x="6739" y="114"/>
                </a:cubicBezTo>
                <a:cubicBezTo>
                  <a:pt x="6450" y="38"/>
                  <a:pt x="6158" y="1"/>
                  <a:pt x="5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6"/>
          <p:cNvSpPr/>
          <p:nvPr/>
        </p:nvSpPr>
        <p:spPr>
          <a:xfrm>
            <a:off x="6582300" y="1889840"/>
            <a:ext cx="120143" cy="215424"/>
          </a:xfrm>
          <a:custGeom>
            <a:avLst/>
            <a:gdLst/>
            <a:ahLst/>
            <a:cxnLst/>
            <a:rect l="l" t="t" r="r" b="b"/>
            <a:pathLst>
              <a:path w="4504" h="8076" extrusionOk="0">
                <a:moveTo>
                  <a:pt x="2068" y="403"/>
                </a:moveTo>
                <a:cubicBezTo>
                  <a:pt x="2435" y="403"/>
                  <a:pt x="2869" y="737"/>
                  <a:pt x="3202" y="1304"/>
                </a:cubicBezTo>
                <a:cubicBezTo>
                  <a:pt x="3669" y="2104"/>
                  <a:pt x="3903" y="2972"/>
                  <a:pt x="3970" y="3872"/>
                </a:cubicBezTo>
                <a:cubicBezTo>
                  <a:pt x="4070" y="4773"/>
                  <a:pt x="3970" y="5707"/>
                  <a:pt x="3703" y="6541"/>
                </a:cubicBezTo>
                <a:cubicBezTo>
                  <a:pt x="3436" y="7208"/>
                  <a:pt x="3036" y="7642"/>
                  <a:pt x="2669" y="7675"/>
                </a:cubicBezTo>
                <a:cubicBezTo>
                  <a:pt x="2650" y="7677"/>
                  <a:pt x="2632" y="7677"/>
                  <a:pt x="2613" y="7677"/>
                </a:cubicBezTo>
                <a:cubicBezTo>
                  <a:pt x="2226" y="7677"/>
                  <a:pt x="1785" y="7347"/>
                  <a:pt x="1434" y="6774"/>
                </a:cubicBezTo>
                <a:cubicBezTo>
                  <a:pt x="600" y="5140"/>
                  <a:pt x="400" y="3238"/>
                  <a:pt x="967" y="1504"/>
                </a:cubicBezTo>
                <a:cubicBezTo>
                  <a:pt x="1201" y="837"/>
                  <a:pt x="1568" y="436"/>
                  <a:pt x="2001" y="403"/>
                </a:cubicBezTo>
                <a:close/>
                <a:moveTo>
                  <a:pt x="2039" y="1"/>
                </a:moveTo>
                <a:cubicBezTo>
                  <a:pt x="2015" y="1"/>
                  <a:pt x="1992" y="1"/>
                  <a:pt x="1968" y="3"/>
                </a:cubicBezTo>
                <a:cubicBezTo>
                  <a:pt x="1401" y="70"/>
                  <a:pt x="901" y="537"/>
                  <a:pt x="600" y="1370"/>
                </a:cubicBezTo>
                <a:cubicBezTo>
                  <a:pt x="0" y="3238"/>
                  <a:pt x="167" y="5240"/>
                  <a:pt x="1101" y="6974"/>
                </a:cubicBezTo>
                <a:cubicBezTo>
                  <a:pt x="1534" y="7675"/>
                  <a:pt x="2068" y="8075"/>
                  <a:pt x="2602" y="8075"/>
                </a:cubicBezTo>
                <a:lnTo>
                  <a:pt x="2702" y="8075"/>
                </a:lnTo>
                <a:cubicBezTo>
                  <a:pt x="3302" y="8009"/>
                  <a:pt x="3769" y="7542"/>
                  <a:pt x="4103" y="6708"/>
                </a:cubicBezTo>
                <a:cubicBezTo>
                  <a:pt x="4403" y="5774"/>
                  <a:pt x="4503" y="4806"/>
                  <a:pt x="4403" y="3839"/>
                </a:cubicBezTo>
                <a:cubicBezTo>
                  <a:pt x="4336" y="2872"/>
                  <a:pt x="4036" y="1938"/>
                  <a:pt x="3569" y="1104"/>
                </a:cubicBezTo>
                <a:cubicBezTo>
                  <a:pt x="3122" y="368"/>
                  <a:pt x="2582" y="1"/>
                  <a:pt x="20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6"/>
          <p:cNvSpPr/>
          <p:nvPr/>
        </p:nvSpPr>
        <p:spPr>
          <a:xfrm>
            <a:off x="7440930" y="2135567"/>
            <a:ext cx="165543" cy="188589"/>
          </a:xfrm>
          <a:custGeom>
            <a:avLst/>
            <a:gdLst/>
            <a:ahLst/>
            <a:cxnLst/>
            <a:rect l="l" t="t" r="r" b="b"/>
            <a:pathLst>
              <a:path w="6206" h="7070" extrusionOk="0">
                <a:moveTo>
                  <a:pt x="4837" y="398"/>
                </a:moveTo>
                <a:cubicBezTo>
                  <a:pt x="5004" y="398"/>
                  <a:pt x="5171" y="431"/>
                  <a:pt x="5338" y="531"/>
                </a:cubicBezTo>
                <a:cubicBezTo>
                  <a:pt x="5671" y="765"/>
                  <a:pt x="5805" y="1332"/>
                  <a:pt x="5671" y="2032"/>
                </a:cubicBezTo>
                <a:cubicBezTo>
                  <a:pt x="5304" y="3800"/>
                  <a:pt x="4204" y="5368"/>
                  <a:pt x="2669" y="6369"/>
                </a:cubicBezTo>
                <a:cubicBezTo>
                  <a:pt x="2308" y="6570"/>
                  <a:pt x="1958" y="6674"/>
                  <a:pt x="1664" y="6674"/>
                </a:cubicBezTo>
                <a:cubicBezTo>
                  <a:pt x="1470" y="6674"/>
                  <a:pt x="1301" y="6628"/>
                  <a:pt x="1168" y="6535"/>
                </a:cubicBezTo>
                <a:cubicBezTo>
                  <a:pt x="434" y="6035"/>
                  <a:pt x="768" y="4234"/>
                  <a:pt x="1902" y="2599"/>
                </a:cubicBezTo>
                <a:cubicBezTo>
                  <a:pt x="2402" y="1832"/>
                  <a:pt x="3036" y="1198"/>
                  <a:pt x="3803" y="731"/>
                </a:cubicBezTo>
                <a:cubicBezTo>
                  <a:pt x="4137" y="531"/>
                  <a:pt x="4471" y="431"/>
                  <a:pt x="4837" y="398"/>
                </a:cubicBezTo>
                <a:close/>
                <a:moveTo>
                  <a:pt x="4827" y="1"/>
                </a:moveTo>
                <a:cubicBezTo>
                  <a:pt x="4471" y="1"/>
                  <a:pt x="4058" y="118"/>
                  <a:pt x="3603" y="364"/>
                </a:cubicBezTo>
                <a:cubicBezTo>
                  <a:pt x="2803" y="865"/>
                  <a:pt x="2102" y="1565"/>
                  <a:pt x="1568" y="2366"/>
                </a:cubicBezTo>
                <a:cubicBezTo>
                  <a:pt x="268" y="4234"/>
                  <a:pt x="1" y="6202"/>
                  <a:pt x="935" y="6869"/>
                </a:cubicBezTo>
                <a:cubicBezTo>
                  <a:pt x="1135" y="7002"/>
                  <a:pt x="1402" y="7069"/>
                  <a:pt x="1669" y="7069"/>
                </a:cubicBezTo>
                <a:cubicBezTo>
                  <a:pt x="2102" y="7069"/>
                  <a:pt x="2502" y="6936"/>
                  <a:pt x="2869" y="6702"/>
                </a:cubicBezTo>
                <a:cubicBezTo>
                  <a:pt x="4537" y="5668"/>
                  <a:pt x="5671" y="4000"/>
                  <a:pt x="6072" y="2099"/>
                </a:cubicBezTo>
                <a:cubicBezTo>
                  <a:pt x="6205" y="1198"/>
                  <a:pt x="6038" y="531"/>
                  <a:pt x="5538" y="198"/>
                </a:cubicBezTo>
                <a:cubicBezTo>
                  <a:pt x="5336" y="68"/>
                  <a:pt x="5098" y="1"/>
                  <a:pt x="48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6"/>
          <p:cNvSpPr/>
          <p:nvPr/>
        </p:nvSpPr>
        <p:spPr>
          <a:xfrm>
            <a:off x="6836253" y="2001024"/>
            <a:ext cx="174425" cy="198112"/>
          </a:xfrm>
          <a:custGeom>
            <a:avLst/>
            <a:gdLst/>
            <a:ahLst/>
            <a:cxnLst/>
            <a:rect l="l" t="t" r="r" b="b"/>
            <a:pathLst>
              <a:path w="6539" h="7427" extrusionOk="0">
                <a:moveTo>
                  <a:pt x="3624" y="1"/>
                </a:moveTo>
                <a:cubicBezTo>
                  <a:pt x="2302" y="1"/>
                  <a:pt x="999" y="1239"/>
                  <a:pt x="534" y="2985"/>
                </a:cubicBezTo>
                <a:cubicBezTo>
                  <a:pt x="0" y="5020"/>
                  <a:pt x="801" y="6954"/>
                  <a:pt x="2302" y="7355"/>
                </a:cubicBezTo>
                <a:cubicBezTo>
                  <a:pt x="2485" y="7403"/>
                  <a:pt x="2670" y="7427"/>
                  <a:pt x="2854" y="7427"/>
                </a:cubicBezTo>
                <a:cubicBezTo>
                  <a:pt x="4185" y="7427"/>
                  <a:pt x="5502" y="6206"/>
                  <a:pt x="5971" y="4419"/>
                </a:cubicBezTo>
                <a:cubicBezTo>
                  <a:pt x="6538" y="2418"/>
                  <a:pt x="5704" y="483"/>
                  <a:pt x="4203" y="83"/>
                </a:cubicBezTo>
                <a:cubicBezTo>
                  <a:pt x="4011" y="27"/>
                  <a:pt x="3817" y="1"/>
                  <a:pt x="36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6"/>
          <p:cNvSpPr/>
          <p:nvPr/>
        </p:nvSpPr>
        <p:spPr>
          <a:xfrm>
            <a:off x="7148359" y="2048345"/>
            <a:ext cx="278537" cy="317748"/>
          </a:xfrm>
          <a:custGeom>
            <a:avLst/>
            <a:gdLst/>
            <a:ahLst/>
            <a:cxnLst/>
            <a:rect l="l" t="t" r="r" b="b"/>
            <a:pathLst>
              <a:path w="10442" h="11912" extrusionOk="0">
                <a:moveTo>
                  <a:pt x="5862" y="0"/>
                </a:moveTo>
                <a:cubicBezTo>
                  <a:pt x="3731" y="0"/>
                  <a:pt x="1597" y="1963"/>
                  <a:pt x="868" y="4794"/>
                </a:cubicBezTo>
                <a:cubicBezTo>
                  <a:pt x="0" y="8030"/>
                  <a:pt x="1268" y="11165"/>
                  <a:pt x="3703" y="11799"/>
                </a:cubicBezTo>
                <a:cubicBezTo>
                  <a:pt x="3991" y="11875"/>
                  <a:pt x="4283" y="11912"/>
                  <a:pt x="4576" y="11912"/>
                </a:cubicBezTo>
                <a:cubicBezTo>
                  <a:pt x="6719" y="11912"/>
                  <a:pt x="8873" y="9943"/>
                  <a:pt x="9607" y="7096"/>
                </a:cubicBezTo>
                <a:cubicBezTo>
                  <a:pt x="10441" y="3860"/>
                  <a:pt x="9173" y="758"/>
                  <a:pt x="6772" y="124"/>
                </a:cubicBezTo>
                <a:cubicBezTo>
                  <a:pt x="6471" y="40"/>
                  <a:pt x="6167" y="0"/>
                  <a:pt x="5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6"/>
          <p:cNvSpPr/>
          <p:nvPr/>
        </p:nvSpPr>
        <p:spPr>
          <a:xfrm>
            <a:off x="7177727" y="2102201"/>
            <a:ext cx="173519" cy="197819"/>
          </a:xfrm>
          <a:custGeom>
            <a:avLst/>
            <a:gdLst/>
            <a:ahLst/>
            <a:cxnLst/>
            <a:rect l="l" t="t" r="r" b="b"/>
            <a:pathLst>
              <a:path w="6505" h="7416" extrusionOk="0">
                <a:moveTo>
                  <a:pt x="3648" y="1"/>
                </a:moveTo>
                <a:cubicBezTo>
                  <a:pt x="2312" y="1"/>
                  <a:pt x="973" y="1218"/>
                  <a:pt x="534" y="2975"/>
                </a:cubicBezTo>
                <a:cubicBezTo>
                  <a:pt x="0" y="4976"/>
                  <a:pt x="767" y="6945"/>
                  <a:pt x="2302" y="7345"/>
                </a:cubicBezTo>
                <a:cubicBezTo>
                  <a:pt x="2481" y="7393"/>
                  <a:pt x="2663" y="7416"/>
                  <a:pt x="2845" y="7416"/>
                </a:cubicBezTo>
                <a:cubicBezTo>
                  <a:pt x="4179" y="7416"/>
                  <a:pt x="5501" y="6171"/>
                  <a:pt x="5971" y="4409"/>
                </a:cubicBezTo>
                <a:cubicBezTo>
                  <a:pt x="6505" y="2408"/>
                  <a:pt x="5704" y="473"/>
                  <a:pt x="4203" y="73"/>
                </a:cubicBezTo>
                <a:cubicBezTo>
                  <a:pt x="4020" y="24"/>
                  <a:pt x="3834" y="1"/>
                  <a:pt x="3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638768" y="1725312"/>
            <a:ext cx="3292348" cy="1105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n w="6350">
                  <a:solidFill>
                    <a:schemeClr val="accent5">
                      <a:lumMod val="75000"/>
                      <a:lumOff val="25000"/>
                    </a:schemeClr>
                  </a:solidFill>
                </a:ln>
                <a:solidFill>
                  <a:srgbClr val="80ED99"/>
                </a:solidFill>
                <a:latin typeface="Poppins Black"/>
                <a:ea typeface="Poppins Black"/>
                <a:cs typeface="Poppins Black"/>
                <a:sym typeface="Poppins Black"/>
              </a:rPr>
              <a:t>Automatic Speech Recognition</a:t>
            </a:r>
            <a:endParaRPr sz="3600" b="0" dirty="0">
              <a:ln w="6350">
                <a:solidFill>
                  <a:schemeClr val="accent5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698434" y="2678599"/>
            <a:ext cx="4512294" cy="112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de-DE" sz="1600" dirty="0" err="1">
                <a:latin typeface="Poppins"/>
                <a:ea typeface="Poppins"/>
                <a:cs typeface="Poppins"/>
                <a:sym typeface="Poppins"/>
              </a:rPr>
              <a:t>presentation</a:t>
            </a:r>
            <a:r>
              <a:rPr lang="de-DE" sz="16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600" dirty="0" err="1">
                <a:latin typeface="Poppins"/>
                <a:ea typeface="Poppins"/>
                <a:cs typeface="Poppins"/>
                <a:sym typeface="Poppins"/>
              </a:rPr>
              <a:t>by</a:t>
            </a:r>
            <a:endParaRPr lang="de-DE" sz="16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latin typeface="Poppins"/>
                <a:ea typeface="Poppins"/>
                <a:cs typeface="Poppins"/>
                <a:sym typeface="Poppins"/>
              </a:rPr>
              <a:t>Marcel Braasch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Ludwid</a:t>
            </a:r>
            <a:r>
              <a:rPr lang="de-DE" dirty="0"/>
              <a:t>-Maximilians Universität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Seminar </a:t>
            </a:r>
            <a:r>
              <a:rPr lang="de-DE" dirty="0" err="1"/>
              <a:t>Conversational</a:t>
            </a:r>
            <a:r>
              <a:rPr lang="de-DE" dirty="0"/>
              <a:t> 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München, </a:t>
            </a:r>
            <a:r>
              <a:rPr lang="de-DE" dirty="0" err="1"/>
              <a:t>December</a:t>
            </a:r>
            <a:r>
              <a:rPr lang="de-DE" dirty="0"/>
              <a:t> 2nd, 2021</a:t>
            </a:r>
            <a:endParaRPr lang="de-DE" sz="16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26"/>
          <p:cNvSpPr/>
          <p:nvPr/>
        </p:nvSpPr>
        <p:spPr>
          <a:xfrm rot="2240827">
            <a:off x="5156071" y="273352"/>
            <a:ext cx="5666023" cy="621551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2C0E2ED-98A9-461B-A2FE-CCE75BFA63A2}"/>
              </a:ext>
            </a:extLst>
          </p:cNvPr>
          <p:cNvSpPr/>
          <p:nvPr/>
        </p:nvSpPr>
        <p:spPr>
          <a:xfrm>
            <a:off x="7956168" y="2828494"/>
            <a:ext cx="1157132" cy="618344"/>
          </a:xfrm>
          <a:prstGeom prst="wedgeEllipseCallout">
            <a:avLst>
              <a:gd name="adj1" fmla="val -63990"/>
              <a:gd name="adj2" fmla="val -81795"/>
            </a:avLst>
          </a:prstGeom>
          <a:noFill/>
          <a:ln w="12700">
            <a:solidFill>
              <a:srgbClr val="3E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Hi, </a:t>
            </a:r>
            <a:r>
              <a:rPr lang="de-DE" sz="1000" dirty="0" err="1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there</a:t>
            </a:r>
            <a:r>
              <a:rPr lang="de-DE" sz="1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my</a:t>
            </a:r>
            <a:r>
              <a:rPr lang="de-DE" sz="1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name</a:t>
            </a:r>
            <a:r>
              <a:rPr lang="de-DE" sz="1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Ike!</a:t>
            </a:r>
            <a:endParaRPr lang="en-US" sz="10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65" name="Google Shape;192;p26">
            <a:extLst>
              <a:ext uri="{FF2B5EF4-FFF2-40B4-BE49-F238E27FC236}">
                <a16:creationId xmlns:a16="http://schemas.microsoft.com/office/drawing/2014/main" id="{382F68BD-1D44-4E60-B1F7-C758C9C0E114}"/>
              </a:ext>
            </a:extLst>
          </p:cNvPr>
          <p:cNvSpPr/>
          <p:nvPr/>
        </p:nvSpPr>
        <p:spPr>
          <a:xfrm rot="6073152">
            <a:off x="7008244" y="2205988"/>
            <a:ext cx="66308" cy="184685"/>
          </a:xfrm>
          <a:custGeom>
            <a:avLst/>
            <a:gdLst/>
            <a:ahLst/>
            <a:cxnLst/>
            <a:rect l="l" t="t" r="r" b="b"/>
            <a:pathLst>
              <a:path w="6505" h="7416" extrusionOk="0">
                <a:moveTo>
                  <a:pt x="3648" y="1"/>
                </a:moveTo>
                <a:cubicBezTo>
                  <a:pt x="2312" y="1"/>
                  <a:pt x="973" y="1218"/>
                  <a:pt x="534" y="2975"/>
                </a:cubicBezTo>
                <a:cubicBezTo>
                  <a:pt x="0" y="4976"/>
                  <a:pt x="767" y="6945"/>
                  <a:pt x="2302" y="7345"/>
                </a:cubicBezTo>
                <a:cubicBezTo>
                  <a:pt x="2481" y="7393"/>
                  <a:pt x="2663" y="7416"/>
                  <a:pt x="2845" y="7416"/>
                </a:cubicBezTo>
                <a:cubicBezTo>
                  <a:pt x="4179" y="7416"/>
                  <a:pt x="5501" y="6171"/>
                  <a:pt x="5971" y="4409"/>
                </a:cubicBezTo>
                <a:cubicBezTo>
                  <a:pt x="6505" y="2408"/>
                  <a:pt x="5704" y="473"/>
                  <a:pt x="4203" y="73"/>
                </a:cubicBezTo>
                <a:cubicBezTo>
                  <a:pt x="4020" y="24"/>
                  <a:pt x="3834" y="1"/>
                  <a:pt x="3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269BE-74CA-4DD3-BEF2-92F239A9A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Let’s have a (very brief) look at the inner workings of a microphone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Analog </a:t>
            </a:r>
            <a:r>
              <a:rPr lang="de-DE" dirty="0" err="1"/>
              <a:t>signal</a:t>
            </a:r>
            <a:endParaRPr lang="en-US" dirty="0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8E8287E5-0A72-42CE-943C-1DBC0A70AAD6}"/>
              </a:ext>
            </a:extLst>
          </p:cNvPr>
          <p:cNvSpPr/>
          <p:nvPr/>
        </p:nvSpPr>
        <p:spPr>
          <a:xfrm rot="10616419">
            <a:off x="372076" y="2608833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FAFE34BF-11F1-4A65-94A2-A6E7025CA036}"/>
              </a:ext>
            </a:extLst>
          </p:cNvPr>
          <p:cNvSpPr/>
          <p:nvPr/>
        </p:nvSpPr>
        <p:spPr>
          <a:xfrm rot="10616419">
            <a:off x="580939" y="2380116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119678EB-07B6-402A-9029-01A768D5F4F2}"/>
              </a:ext>
            </a:extLst>
          </p:cNvPr>
          <p:cNvSpPr/>
          <p:nvPr/>
        </p:nvSpPr>
        <p:spPr>
          <a:xfrm rot="10616419">
            <a:off x="774338" y="2221091"/>
            <a:ext cx="119475" cy="17570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19547C9C-6C8E-446A-B603-7B20AAEA44D4}"/>
              </a:ext>
            </a:extLst>
          </p:cNvPr>
          <p:cNvSpPr/>
          <p:nvPr/>
        </p:nvSpPr>
        <p:spPr>
          <a:xfrm rot="10616419">
            <a:off x="972323" y="2480399"/>
            <a:ext cx="88768" cy="119024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13C3C7CA-04BE-47FA-BB5E-E5DE7750521D}"/>
              </a:ext>
            </a:extLst>
          </p:cNvPr>
          <p:cNvSpPr/>
          <p:nvPr/>
        </p:nvSpPr>
        <p:spPr>
          <a:xfrm rot="10616419">
            <a:off x="207619" y="2808923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121C252E-9B34-481F-A078-D7471BD0F2CB}"/>
              </a:ext>
            </a:extLst>
          </p:cNvPr>
          <p:cNvSpPr/>
          <p:nvPr/>
        </p:nvSpPr>
        <p:spPr>
          <a:xfrm rot="10616419">
            <a:off x="1170403" y="2669711"/>
            <a:ext cx="60185" cy="83706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B59484C7-62E0-4BB4-A0CB-6DB4540FB931}"/>
              </a:ext>
            </a:extLst>
          </p:cNvPr>
          <p:cNvSpPr/>
          <p:nvPr/>
        </p:nvSpPr>
        <p:spPr>
          <a:xfrm rot="10616419">
            <a:off x="75295" y="2939325"/>
            <a:ext cx="45719" cy="44517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93C42910-96F5-4FB1-A982-AC4D7F61B65F}"/>
              </a:ext>
            </a:extLst>
          </p:cNvPr>
          <p:cNvSpPr/>
          <p:nvPr/>
        </p:nvSpPr>
        <p:spPr>
          <a:xfrm rot="10616419">
            <a:off x="-51574" y="2968560"/>
            <a:ext cx="45719" cy="44517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BFC2BF5B-FC3A-4CDB-A87A-0EFE8D81249B}"/>
              </a:ext>
            </a:extLst>
          </p:cNvPr>
          <p:cNvSpPr/>
          <p:nvPr/>
        </p:nvSpPr>
        <p:spPr>
          <a:xfrm rot="10616419">
            <a:off x="1616826" y="2488247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480EA8B7-00FF-4217-A2A6-DE2CB7BEC957}"/>
              </a:ext>
            </a:extLst>
          </p:cNvPr>
          <p:cNvSpPr/>
          <p:nvPr/>
        </p:nvSpPr>
        <p:spPr>
          <a:xfrm rot="10616419">
            <a:off x="1825689" y="2259530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>
            <a:extLst>
              <a:ext uri="{FF2B5EF4-FFF2-40B4-BE49-F238E27FC236}">
                <a16:creationId xmlns:a16="http://schemas.microsoft.com/office/drawing/2014/main" id="{81DAFE61-B3B4-44DB-8C1B-F314B89AAA80}"/>
              </a:ext>
            </a:extLst>
          </p:cNvPr>
          <p:cNvSpPr/>
          <p:nvPr/>
        </p:nvSpPr>
        <p:spPr>
          <a:xfrm rot="10616419">
            <a:off x="2217073" y="2359813"/>
            <a:ext cx="88768" cy="119024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33EED51F-5289-4C9D-97F0-6C3F72A88C5D}"/>
              </a:ext>
            </a:extLst>
          </p:cNvPr>
          <p:cNvSpPr/>
          <p:nvPr/>
        </p:nvSpPr>
        <p:spPr>
          <a:xfrm rot="10616419">
            <a:off x="1452369" y="2688337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>
            <a:extLst>
              <a:ext uri="{FF2B5EF4-FFF2-40B4-BE49-F238E27FC236}">
                <a16:creationId xmlns:a16="http://schemas.microsoft.com/office/drawing/2014/main" id="{E8DA0DDE-0AC5-4CE6-B6C3-C6EB748CD33A}"/>
              </a:ext>
            </a:extLst>
          </p:cNvPr>
          <p:cNvSpPr/>
          <p:nvPr/>
        </p:nvSpPr>
        <p:spPr>
          <a:xfrm rot="10616419">
            <a:off x="2415153" y="2549125"/>
            <a:ext cx="60185" cy="83706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>
            <a:extLst>
              <a:ext uri="{FF2B5EF4-FFF2-40B4-BE49-F238E27FC236}">
                <a16:creationId xmlns:a16="http://schemas.microsoft.com/office/drawing/2014/main" id="{72B6E9D3-A7A4-4D4A-ABA3-9942D2712CB0}"/>
              </a:ext>
            </a:extLst>
          </p:cNvPr>
          <p:cNvSpPr/>
          <p:nvPr/>
        </p:nvSpPr>
        <p:spPr>
          <a:xfrm rot="10616419">
            <a:off x="1320232" y="2818733"/>
            <a:ext cx="45719" cy="45223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6E73D60B-1959-4C69-B583-8777D357D6D5}"/>
              </a:ext>
            </a:extLst>
          </p:cNvPr>
          <p:cNvSpPr/>
          <p:nvPr/>
        </p:nvSpPr>
        <p:spPr>
          <a:xfrm rot="10616419">
            <a:off x="2025533" y="2073945"/>
            <a:ext cx="119475" cy="17570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C0B810-F6BB-42C7-8A68-1782279CEB2F}"/>
              </a:ext>
            </a:extLst>
          </p:cNvPr>
          <p:cNvSpPr/>
          <p:nvPr/>
        </p:nvSpPr>
        <p:spPr>
          <a:xfrm>
            <a:off x="4990830" y="2844826"/>
            <a:ext cx="84892" cy="8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259E46-1329-4009-A38D-9EEFDE87D342}"/>
              </a:ext>
            </a:extLst>
          </p:cNvPr>
          <p:cNvSpPr/>
          <p:nvPr/>
        </p:nvSpPr>
        <p:spPr>
          <a:xfrm>
            <a:off x="5039305" y="2643717"/>
            <a:ext cx="1627374" cy="748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oon 76">
            <a:extLst>
              <a:ext uri="{FF2B5EF4-FFF2-40B4-BE49-F238E27FC236}">
                <a16:creationId xmlns:a16="http://schemas.microsoft.com/office/drawing/2014/main" id="{D347BBB8-D873-42F7-81B2-26CEC2BF0A8A}"/>
              </a:ext>
            </a:extLst>
          </p:cNvPr>
          <p:cNvSpPr/>
          <p:nvPr/>
        </p:nvSpPr>
        <p:spPr>
          <a:xfrm rot="10979623">
            <a:off x="4802077" y="2595074"/>
            <a:ext cx="646920" cy="838180"/>
          </a:xfrm>
          <a:prstGeom prst="moon">
            <a:avLst>
              <a:gd name="adj" fmla="val 75256"/>
            </a:avLst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8287C9-22ED-4105-9578-786F66FC0B72}"/>
              </a:ext>
            </a:extLst>
          </p:cNvPr>
          <p:cNvSpPr/>
          <p:nvPr/>
        </p:nvSpPr>
        <p:spPr>
          <a:xfrm>
            <a:off x="5033318" y="2643717"/>
            <a:ext cx="523325" cy="748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oon 79">
            <a:extLst>
              <a:ext uri="{FF2B5EF4-FFF2-40B4-BE49-F238E27FC236}">
                <a16:creationId xmlns:a16="http://schemas.microsoft.com/office/drawing/2014/main" id="{E8B8F4D8-E3CE-4FAD-B7EE-EBDFD2C86505}"/>
              </a:ext>
            </a:extLst>
          </p:cNvPr>
          <p:cNvSpPr/>
          <p:nvPr/>
        </p:nvSpPr>
        <p:spPr>
          <a:xfrm rot="10616419">
            <a:off x="2906645" y="2388483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>
            <a:extLst>
              <a:ext uri="{FF2B5EF4-FFF2-40B4-BE49-F238E27FC236}">
                <a16:creationId xmlns:a16="http://schemas.microsoft.com/office/drawing/2014/main" id="{09126056-56A7-4426-8FE0-0CF4E358D4C0}"/>
              </a:ext>
            </a:extLst>
          </p:cNvPr>
          <p:cNvSpPr/>
          <p:nvPr/>
        </p:nvSpPr>
        <p:spPr>
          <a:xfrm rot="10616419">
            <a:off x="3115508" y="2159766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oon 81">
            <a:extLst>
              <a:ext uri="{FF2B5EF4-FFF2-40B4-BE49-F238E27FC236}">
                <a16:creationId xmlns:a16="http://schemas.microsoft.com/office/drawing/2014/main" id="{E0A61CD3-8317-4E2B-93F8-65B14D2CD746}"/>
              </a:ext>
            </a:extLst>
          </p:cNvPr>
          <p:cNvSpPr/>
          <p:nvPr/>
        </p:nvSpPr>
        <p:spPr>
          <a:xfrm rot="10616419">
            <a:off x="2742188" y="2588573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oon 82">
            <a:extLst>
              <a:ext uri="{FF2B5EF4-FFF2-40B4-BE49-F238E27FC236}">
                <a16:creationId xmlns:a16="http://schemas.microsoft.com/office/drawing/2014/main" id="{A26FC59B-39BA-4A0C-9CB1-601BCB5CD77C}"/>
              </a:ext>
            </a:extLst>
          </p:cNvPr>
          <p:cNvSpPr/>
          <p:nvPr/>
        </p:nvSpPr>
        <p:spPr>
          <a:xfrm rot="10616419">
            <a:off x="2610051" y="2718969"/>
            <a:ext cx="45719" cy="45223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29BD50E-C1D4-4FE7-847C-4150DBEA52DC}"/>
              </a:ext>
            </a:extLst>
          </p:cNvPr>
          <p:cNvSpPr/>
          <p:nvPr/>
        </p:nvSpPr>
        <p:spPr>
          <a:xfrm>
            <a:off x="3700789" y="2369331"/>
            <a:ext cx="1274863" cy="1227134"/>
          </a:xfrm>
          <a:prstGeom prst="ellipse">
            <a:avLst/>
          </a:prstGeom>
          <a:solidFill>
            <a:srgbClr val="AFB0B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42713-1652-43DC-A4F8-C40C759C397B}"/>
              </a:ext>
            </a:extLst>
          </p:cNvPr>
          <p:cNvCxnSpPr>
            <a:cxnSpLocks/>
          </p:cNvCxnSpPr>
          <p:nvPr/>
        </p:nvCxnSpPr>
        <p:spPr>
          <a:xfrm>
            <a:off x="3709072" y="3041079"/>
            <a:ext cx="333729" cy="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E9E9A3-FCDD-4CB5-B411-C16AFF61094A}"/>
              </a:ext>
            </a:extLst>
          </p:cNvPr>
          <p:cNvCxnSpPr>
            <a:cxnSpLocks/>
          </p:cNvCxnSpPr>
          <p:nvPr/>
        </p:nvCxnSpPr>
        <p:spPr>
          <a:xfrm>
            <a:off x="3709868" y="2879273"/>
            <a:ext cx="333729" cy="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CA57C6-871A-4373-B44C-B1A2D47053C5}"/>
              </a:ext>
            </a:extLst>
          </p:cNvPr>
          <p:cNvCxnSpPr>
            <a:cxnSpLocks/>
          </p:cNvCxnSpPr>
          <p:nvPr/>
        </p:nvCxnSpPr>
        <p:spPr>
          <a:xfrm flipV="1">
            <a:off x="4209639" y="3013238"/>
            <a:ext cx="205350" cy="13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F6D702-0D87-4BEA-A493-77CD37CE13AD}"/>
              </a:ext>
            </a:extLst>
          </p:cNvPr>
          <p:cNvCxnSpPr>
            <a:cxnSpLocks/>
          </p:cNvCxnSpPr>
          <p:nvPr/>
        </p:nvCxnSpPr>
        <p:spPr>
          <a:xfrm>
            <a:off x="4209639" y="2765734"/>
            <a:ext cx="198803" cy="9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E62FED5-BA43-4233-B396-3B77E18BE9D5}"/>
              </a:ext>
            </a:extLst>
          </p:cNvPr>
          <p:cNvSpPr/>
          <p:nvPr/>
        </p:nvSpPr>
        <p:spPr>
          <a:xfrm>
            <a:off x="4414989" y="2765734"/>
            <a:ext cx="222325" cy="3680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AE52D4B-AB03-4ADF-B445-1C0EFC7B2596}"/>
              </a:ext>
            </a:extLst>
          </p:cNvPr>
          <p:cNvCxnSpPr>
            <a:stCxn id="93" idx="1"/>
            <a:endCxn id="93" idx="0"/>
          </p:cNvCxnSpPr>
          <p:nvPr/>
        </p:nvCxnSpPr>
        <p:spPr>
          <a:xfrm flipV="1">
            <a:off x="4414989" y="2765734"/>
            <a:ext cx="111163" cy="18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B1B4498-2605-4776-AFC8-59BB34873618}"/>
              </a:ext>
            </a:extLst>
          </p:cNvPr>
          <p:cNvCxnSpPr>
            <a:cxnSpLocks/>
          </p:cNvCxnSpPr>
          <p:nvPr/>
        </p:nvCxnSpPr>
        <p:spPr>
          <a:xfrm flipV="1">
            <a:off x="4414989" y="2771934"/>
            <a:ext cx="181119" cy="30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36BAF1-D748-46C1-A4CA-E8B1E464FDF5}"/>
              </a:ext>
            </a:extLst>
          </p:cNvPr>
          <p:cNvCxnSpPr>
            <a:cxnSpLocks/>
          </p:cNvCxnSpPr>
          <p:nvPr/>
        </p:nvCxnSpPr>
        <p:spPr>
          <a:xfrm flipV="1">
            <a:off x="4446180" y="2838894"/>
            <a:ext cx="181119" cy="30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1419110-0F66-4100-AAFD-E94BE1C7CB56}"/>
              </a:ext>
            </a:extLst>
          </p:cNvPr>
          <p:cNvCxnSpPr>
            <a:cxnSpLocks/>
            <a:stCxn id="93" idx="2"/>
          </p:cNvCxnSpPr>
          <p:nvPr/>
        </p:nvCxnSpPr>
        <p:spPr>
          <a:xfrm flipV="1">
            <a:off x="4526152" y="2956754"/>
            <a:ext cx="113055" cy="17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0F6C85-16BD-4C05-BACA-77A0775518AF}"/>
              </a:ext>
            </a:extLst>
          </p:cNvPr>
          <p:cNvCxnSpPr/>
          <p:nvPr/>
        </p:nvCxnSpPr>
        <p:spPr>
          <a:xfrm>
            <a:off x="4211411" y="2763012"/>
            <a:ext cx="0" cy="383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DC0842-B657-4E1B-AB67-1BDF4649667E}"/>
              </a:ext>
            </a:extLst>
          </p:cNvPr>
          <p:cNvCxnSpPr>
            <a:cxnSpLocks/>
          </p:cNvCxnSpPr>
          <p:nvPr/>
        </p:nvCxnSpPr>
        <p:spPr>
          <a:xfrm>
            <a:off x="4645563" y="2901044"/>
            <a:ext cx="4629066" cy="0"/>
          </a:xfrm>
          <a:prstGeom prst="line">
            <a:avLst/>
          </a:prstGeom>
          <a:ln w="25400">
            <a:solidFill>
              <a:srgbClr val="2A04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4D6D06-D04C-4CE8-B41B-C253C861F84C}"/>
              </a:ext>
            </a:extLst>
          </p:cNvPr>
          <p:cNvCxnSpPr>
            <a:cxnSpLocks/>
          </p:cNvCxnSpPr>
          <p:nvPr/>
        </p:nvCxnSpPr>
        <p:spPr>
          <a:xfrm>
            <a:off x="4645563" y="2956754"/>
            <a:ext cx="4629066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FB9D47-C4F9-4E77-A946-9C300CCF81B6}"/>
              </a:ext>
            </a:extLst>
          </p:cNvPr>
          <p:cNvCxnSpPr>
            <a:cxnSpLocks/>
          </p:cNvCxnSpPr>
          <p:nvPr/>
        </p:nvCxnSpPr>
        <p:spPr>
          <a:xfrm flipV="1">
            <a:off x="3162680" y="3041081"/>
            <a:ext cx="1013080" cy="107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883AA6-339D-4CC0-A3A6-FE49CBB83823}"/>
              </a:ext>
            </a:extLst>
          </p:cNvPr>
          <p:cNvCxnSpPr>
            <a:cxnSpLocks/>
          </p:cNvCxnSpPr>
          <p:nvPr/>
        </p:nvCxnSpPr>
        <p:spPr>
          <a:xfrm flipV="1">
            <a:off x="3987314" y="3118402"/>
            <a:ext cx="332373" cy="9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4F14094-DA73-484F-9AFC-3B496EEDD776}"/>
              </a:ext>
            </a:extLst>
          </p:cNvPr>
          <p:cNvCxnSpPr>
            <a:cxnSpLocks/>
          </p:cNvCxnSpPr>
          <p:nvPr/>
        </p:nvCxnSpPr>
        <p:spPr>
          <a:xfrm flipH="1" flipV="1">
            <a:off x="4578690" y="3175429"/>
            <a:ext cx="381051" cy="94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837E3ED-12C6-43D5-B303-1240447C71E4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152305" y="2930832"/>
            <a:ext cx="608011" cy="11955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6AD852-1988-4AF6-A168-4C9E371D6242}"/>
              </a:ext>
            </a:extLst>
          </p:cNvPr>
          <p:cNvSpPr txBox="1"/>
          <p:nvPr/>
        </p:nvSpPr>
        <p:spPr>
          <a:xfrm>
            <a:off x="2714622" y="4143865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Poppins" panose="00000500000000000000" pitchFamily="2" charset="0"/>
                <a:cs typeface="Poppins" panose="00000500000000000000" pitchFamily="2" charset="0"/>
              </a:rPr>
              <a:t>Diaphragm</a:t>
            </a:r>
            <a:endParaRPr lang="en-US" sz="10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BE9DEBC-FC90-48E2-B7DC-D6C27F90EC1E}"/>
              </a:ext>
            </a:extLst>
          </p:cNvPr>
          <p:cNvSpPr txBox="1"/>
          <p:nvPr/>
        </p:nvSpPr>
        <p:spPr>
          <a:xfrm>
            <a:off x="3733010" y="415515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Poppins" panose="00000500000000000000" pitchFamily="2" charset="0"/>
                <a:cs typeface="Poppins" panose="00000500000000000000" pitchFamily="2" charset="0"/>
              </a:rPr>
              <a:t>Coil</a:t>
            </a:r>
            <a:endParaRPr lang="en-US" sz="10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3F80F6-1F02-49B1-AEA4-D0FE779B8AA6}"/>
              </a:ext>
            </a:extLst>
          </p:cNvPr>
          <p:cNvSpPr txBox="1"/>
          <p:nvPr/>
        </p:nvSpPr>
        <p:spPr>
          <a:xfrm>
            <a:off x="4624434" y="4133954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Poppins" panose="00000500000000000000" pitchFamily="2" charset="0"/>
                <a:cs typeface="Poppins" panose="00000500000000000000" pitchFamily="2" charset="0"/>
              </a:rPr>
              <a:t>Magnet</a:t>
            </a:r>
            <a:endParaRPr lang="en-US" sz="10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7B4C64-5E1E-4F46-A1E0-714A35B93757}"/>
              </a:ext>
            </a:extLst>
          </p:cNvPr>
          <p:cNvSpPr txBox="1"/>
          <p:nvPr/>
        </p:nvSpPr>
        <p:spPr>
          <a:xfrm>
            <a:off x="5424326" y="4126402"/>
            <a:ext cx="6719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Poppins" panose="00000500000000000000" pitchFamily="2" charset="0"/>
                <a:cs typeface="Poppins" panose="00000500000000000000" pitchFamily="2" charset="0"/>
              </a:rPr>
              <a:t>Electric</a:t>
            </a:r>
          </a:p>
          <a:p>
            <a:r>
              <a:rPr lang="de-DE" sz="1050" dirty="0" err="1">
                <a:latin typeface="Poppins" panose="00000500000000000000" pitchFamily="2" charset="0"/>
                <a:cs typeface="Poppins" panose="00000500000000000000" pitchFamily="2" charset="0"/>
              </a:rPr>
              <a:t>current</a:t>
            </a:r>
            <a:endParaRPr lang="en-US" sz="10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F608A3-D66B-41A7-821E-13ECE9CBA227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CD9D3D4-BDB7-4796-BA2B-93DCDE6E5F99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145" name="Google Shape;8751;p64">
                <a:extLst>
                  <a:ext uri="{FF2B5EF4-FFF2-40B4-BE49-F238E27FC236}">
                    <a16:creationId xmlns:a16="http://schemas.microsoft.com/office/drawing/2014/main" id="{AAF11643-AAEA-4FC6-B8D4-616291FC331D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752;p64">
                <a:extLst>
                  <a:ext uri="{FF2B5EF4-FFF2-40B4-BE49-F238E27FC236}">
                    <a16:creationId xmlns:a16="http://schemas.microsoft.com/office/drawing/2014/main" id="{88423171-D5C8-464E-8735-7B77F1512163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8753;p64">
                <a:extLst>
                  <a:ext uri="{FF2B5EF4-FFF2-40B4-BE49-F238E27FC236}">
                    <a16:creationId xmlns:a16="http://schemas.microsoft.com/office/drawing/2014/main" id="{D2B0E5C0-3006-40C4-B56C-48B40DCFC3BD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E08B00B-0DEC-4EAD-AE16-92E579DD6DB5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42" name="Google Shape;8751;p64">
                <a:extLst>
                  <a:ext uri="{FF2B5EF4-FFF2-40B4-BE49-F238E27FC236}">
                    <a16:creationId xmlns:a16="http://schemas.microsoft.com/office/drawing/2014/main" id="{D974D25A-40CB-484D-902C-F5109B662585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752;p64">
                <a:extLst>
                  <a:ext uri="{FF2B5EF4-FFF2-40B4-BE49-F238E27FC236}">
                    <a16:creationId xmlns:a16="http://schemas.microsoft.com/office/drawing/2014/main" id="{AE74408A-8ACA-436C-A9C9-81E1433A642A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753;p64">
                <a:extLst>
                  <a:ext uri="{FF2B5EF4-FFF2-40B4-BE49-F238E27FC236}">
                    <a16:creationId xmlns:a16="http://schemas.microsoft.com/office/drawing/2014/main" id="{093C00A8-71E5-4308-A3C9-8507AE6681FD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F8BE00C-C814-4883-96FD-F3188AE97105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39" name="Google Shape;8751;p64">
                <a:extLst>
                  <a:ext uri="{FF2B5EF4-FFF2-40B4-BE49-F238E27FC236}">
                    <a16:creationId xmlns:a16="http://schemas.microsoft.com/office/drawing/2014/main" id="{4CEB9C80-EE20-4675-90A2-D4AA6270FC38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752;p64">
                <a:extLst>
                  <a:ext uri="{FF2B5EF4-FFF2-40B4-BE49-F238E27FC236}">
                    <a16:creationId xmlns:a16="http://schemas.microsoft.com/office/drawing/2014/main" id="{73C38547-EC0D-4853-87CA-B4B6DF1BE0B9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753;p64">
                <a:extLst>
                  <a:ext uri="{FF2B5EF4-FFF2-40B4-BE49-F238E27FC236}">
                    <a16:creationId xmlns:a16="http://schemas.microsoft.com/office/drawing/2014/main" id="{D2691AFD-17F7-4701-BDDB-D37C5ED3412C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B091A00-F864-41C3-BD07-FB21B53B9D10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9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</a:t>
            </a:r>
            <a:r>
              <a:rPr lang="de-DE" dirty="0" err="1"/>
              <a:t>Digitization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DC0842-B657-4E1B-AB67-1BDF4649667E}"/>
              </a:ext>
            </a:extLst>
          </p:cNvPr>
          <p:cNvCxnSpPr>
            <a:cxnSpLocks/>
          </p:cNvCxnSpPr>
          <p:nvPr/>
        </p:nvCxnSpPr>
        <p:spPr>
          <a:xfrm>
            <a:off x="-4097843" y="2901044"/>
            <a:ext cx="7637877" cy="0"/>
          </a:xfrm>
          <a:prstGeom prst="line">
            <a:avLst/>
          </a:prstGeom>
          <a:ln w="25400">
            <a:solidFill>
              <a:srgbClr val="2A04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4D6D06-D04C-4CE8-B41B-C253C861F84C}"/>
              </a:ext>
            </a:extLst>
          </p:cNvPr>
          <p:cNvCxnSpPr>
            <a:cxnSpLocks/>
          </p:cNvCxnSpPr>
          <p:nvPr/>
        </p:nvCxnSpPr>
        <p:spPr>
          <a:xfrm>
            <a:off x="-4097843" y="2956754"/>
            <a:ext cx="7572563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>
            <a:extLst>
              <a:ext uri="{FF2B5EF4-FFF2-40B4-BE49-F238E27FC236}">
                <a16:creationId xmlns:a16="http://schemas.microsoft.com/office/drawing/2014/main" id="{B241C254-AF1D-4568-A7F2-4748FDA9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70" y="1578280"/>
            <a:ext cx="5277830" cy="30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59D67-0F47-4B8A-937A-AB002354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turned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a</a:t>
            </a:r>
          </a:p>
          <a:p>
            <a:pPr marL="152400" indent="0">
              <a:buNone/>
            </a:pP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amplitude</a:t>
            </a:r>
            <a:r>
              <a:rPr lang="de-DE" sz="1600" dirty="0"/>
              <a:t> </a:t>
            </a:r>
            <a:r>
              <a:rPr lang="de-DE" sz="1600" dirty="0" err="1"/>
              <a:t>vs</a:t>
            </a:r>
            <a:endParaRPr lang="de-DE" sz="1600" dirty="0"/>
          </a:p>
          <a:p>
            <a:pPr marL="152400" indent="0">
              <a:buNone/>
            </a:pPr>
            <a:r>
              <a:rPr lang="de-DE" sz="1600" dirty="0"/>
              <a:t>time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sampling</a:t>
            </a:r>
            <a:r>
              <a:rPr lang="de-DE" sz="1600" dirty="0"/>
              <a:t> at</a:t>
            </a:r>
          </a:p>
          <a:p>
            <a:pPr marL="152400" indent="0">
              <a:buNone/>
            </a:pPr>
            <a:r>
              <a:rPr lang="de-DE" sz="1600" dirty="0" err="1"/>
              <a:t>Discrete</a:t>
            </a:r>
            <a:r>
              <a:rPr lang="de-DE" sz="1600" dirty="0"/>
              <a:t> time </a:t>
            </a:r>
            <a:r>
              <a:rPr lang="de-DE" sz="1600" dirty="0" err="1"/>
              <a:t>steps</a:t>
            </a:r>
            <a:r>
              <a:rPr lang="de-DE" sz="1600" dirty="0"/>
              <a:t>.</a:t>
            </a:r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r>
              <a:rPr lang="de-DE" sz="1600" dirty="0"/>
              <a:t>High</a:t>
            </a:r>
            <a:r>
              <a:rPr lang="en-US" sz="1600" dirty="0"/>
              <a:t> amplitude</a:t>
            </a:r>
          </a:p>
          <a:p>
            <a:pPr marL="152400" indent="0">
              <a:buNone/>
            </a:pPr>
            <a:r>
              <a:rPr lang="en-US" sz="1600" dirty="0"/>
              <a:t>= high volume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High frequency</a:t>
            </a:r>
          </a:p>
          <a:p>
            <a:pPr marL="152400" indent="0">
              <a:buNone/>
            </a:pPr>
            <a:r>
              <a:rPr lang="en-US" sz="1600" dirty="0"/>
              <a:t>= high pitch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A42FAD-1834-4160-B5C6-E00E0D42BCE0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FFCC512-FD6C-4F6C-AC2E-C1E7C325E04D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59" name="Google Shape;8751;p64">
                <a:extLst>
                  <a:ext uri="{FF2B5EF4-FFF2-40B4-BE49-F238E27FC236}">
                    <a16:creationId xmlns:a16="http://schemas.microsoft.com/office/drawing/2014/main" id="{706FABC1-5FCB-405D-9372-5E8B695DE012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752;p64">
                <a:extLst>
                  <a:ext uri="{FF2B5EF4-FFF2-40B4-BE49-F238E27FC236}">
                    <a16:creationId xmlns:a16="http://schemas.microsoft.com/office/drawing/2014/main" id="{D3288FAF-E901-4237-94B9-2C548816F091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753;p64">
                <a:extLst>
                  <a:ext uri="{FF2B5EF4-FFF2-40B4-BE49-F238E27FC236}">
                    <a16:creationId xmlns:a16="http://schemas.microsoft.com/office/drawing/2014/main" id="{A396D6AC-93ED-4F50-A87D-C41A62C0AEF1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8DDE40C-39F1-40A4-AE86-A15AC9B92116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56" name="Google Shape;8751;p64">
                <a:extLst>
                  <a:ext uri="{FF2B5EF4-FFF2-40B4-BE49-F238E27FC236}">
                    <a16:creationId xmlns:a16="http://schemas.microsoft.com/office/drawing/2014/main" id="{42495752-8B17-42C4-9CC7-3D6E6E8EE273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752;p64">
                <a:extLst>
                  <a:ext uri="{FF2B5EF4-FFF2-40B4-BE49-F238E27FC236}">
                    <a16:creationId xmlns:a16="http://schemas.microsoft.com/office/drawing/2014/main" id="{6AD35CF9-A316-44D0-9A20-ED0BEB3A4810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753;p64">
                <a:extLst>
                  <a:ext uri="{FF2B5EF4-FFF2-40B4-BE49-F238E27FC236}">
                    <a16:creationId xmlns:a16="http://schemas.microsoft.com/office/drawing/2014/main" id="{CC378FB7-8E14-4DA8-95A1-91D4E5927C72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1C6E94A-BF59-49FF-896A-256D28E3575B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53" name="Google Shape;8751;p64">
                <a:extLst>
                  <a:ext uri="{FF2B5EF4-FFF2-40B4-BE49-F238E27FC236}">
                    <a16:creationId xmlns:a16="http://schemas.microsoft.com/office/drawing/2014/main" id="{F607416D-E326-4D39-AD16-41129C894911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752;p64">
                <a:extLst>
                  <a:ext uri="{FF2B5EF4-FFF2-40B4-BE49-F238E27FC236}">
                    <a16:creationId xmlns:a16="http://schemas.microsoft.com/office/drawing/2014/main" id="{7483DD0A-CB53-4FBB-A9D6-E414D226129D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753;p64">
                <a:extLst>
                  <a:ext uri="{FF2B5EF4-FFF2-40B4-BE49-F238E27FC236}">
                    <a16:creationId xmlns:a16="http://schemas.microsoft.com/office/drawing/2014/main" id="{B7371B82-5F1A-4CDB-8451-AC2C8DCB0776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D263A8D-791C-4392-ABCC-974879EF8C0E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58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</a:t>
            </a:r>
            <a:r>
              <a:rPr lang="de-DE" dirty="0" err="1"/>
              <a:t>Quantization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59D67-0F47-4B8A-937A-AB002354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r>
              <a:rPr lang="de-DE" sz="1600" dirty="0"/>
              <a:t>Signal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usually</a:t>
            </a:r>
            <a:r>
              <a:rPr lang="de-DE" sz="1600" dirty="0"/>
              <a:t> </a:t>
            </a:r>
            <a:r>
              <a:rPr lang="de-DE" sz="1600" dirty="0" err="1"/>
              <a:t>quantized</a:t>
            </a:r>
            <a:endParaRPr lang="de-DE" sz="1600" dirty="0"/>
          </a:p>
          <a:p>
            <a:pPr marL="152400" indent="0">
              <a:buNone/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nearest</a:t>
            </a:r>
            <a:r>
              <a:rPr lang="de-DE" sz="1600" dirty="0"/>
              <a:t> </a:t>
            </a:r>
            <a:r>
              <a:rPr lang="de-DE" sz="1600" dirty="0" err="1"/>
              <a:t>bit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ensure</a:t>
            </a:r>
            <a:endParaRPr lang="de-DE" sz="1600" dirty="0"/>
          </a:p>
          <a:p>
            <a:pPr marL="152400" indent="0">
              <a:buNone/>
            </a:pPr>
            <a:r>
              <a:rPr lang="de-DE" sz="1600" dirty="0"/>
              <a:t>a </a:t>
            </a:r>
            <a:r>
              <a:rPr lang="de-DE" sz="1600" dirty="0" err="1"/>
              <a:t>consistent</a:t>
            </a:r>
            <a:r>
              <a:rPr lang="de-DE" sz="1600" dirty="0"/>
              <a:t> </a:t>
            </a:r>
            <a:r>
              <a:rPr lang="de-DE" sz="1600" dirty="0" err="1"/>
              <a:t>representation</a:t>
            </a:r>
            <a:r>
              <a:rPr lang="de-DE" sz="1600" dirty="0"/>
              <a:t>.</a:t>
            </a:r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C4518-4E95-4551-A889-87E3A2A91A65}"/>
              </a:ext>
            </a:extLst>
          </p:cNvPr>
          <p:cNvGrpSpPr/>
          <p:nvPr/>
        </p:nvGrpSpPr>
        <p:grpSpPr>
          <a:xfrm>
            <a:off x="4184466" y="1671970"/>
            <a:ext cx="3922293" cy="2396176"/>
            <a:chOff x="4501707" y="1739151"/>
            <a:chExt cx="3922293" cy="239617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01A2AD1-6322-4484-8226-12FFD5E7E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157" y="2068460"/>
              <a:ext cx="3639843" cy="206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0E282C-7766-497D-A258-D4F1E332441E}"/>
                </a:ext>
              </a:extLst>
            </p:cNvPr>
            <p:cNvSpPr txBox="1"/>
            <p:nvPr/>
          </p:nvSpPr>
          <p:spPr>
            <a:xfrm>
              <a:off x="5426685" y="1739151"/>
              <a:ext cx="2534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3 </a:t>
              </a:r>
              <a:r>
                <a:rPr lang="de-DE" dirty="0" err="1">
                  <a:latin typeface="Poppins" panose="00000500000000000000" pitchFamily="2" charset="0"/>
                  <a:cs typeface="Poppins" panose="00000500000000000000" pitchFamily="2" charset="0"/>
                </a:rPr>
                <a:t>bit</a:t>
              </a:r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de-DE" dirty="0" err="1">
                  <a:latin typeface="Poppins" panose="00000500000000000000" pitchFamily="2" charset="0"/>
                  <a:cs typeface="Poppins" panose="00000500000000000000" pitchFamily="2" charset="0"/>
                </a:rPr>
                <a:t>signal</a:t>
              </a:r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de-DE" dirty="0" err="1">
                  <a:latin typeface="Poppins" panose="00000500000000000000" pitchFamily="2" charset="0"/>
                  <a:cs typeface="Poppins" panose="00000500000000000000" pitchFamily="2" charset="0"/>
                </a:rPr>
                <a:t>representation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910579-BDB8-422F-821E-2856E34163D1}"/>
                </a:ext>
              </a:extLst>
            </p:cNvPr>
            <p:cNvSpPr txBox="1"/>
            <p:nvPr/>
          </p:nvSpPr>
          <p:spPr>
            <a:xfrm>
              <a:off x="4501707" y="2175201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B5B681-C086-4CA8-B1FF-0B213C82E181}"/>
                </a:ext>
              </a:extLst>
            </p:cNvPr>
            <p:cNvSpPr txBox="1"/>
            <p:nvPr/>
          </p:nvSpPr>
          <p:spPr>
            <a:xfrm>
              <a:off x="4501707" y="243023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9D05E8-6B98-4A5C-BF82-9CDA169FA193}"/>
                </a:ext>
              </a:extLst>
            </p:cNvPr>
            <p:cNvSpPr txBox="1"/>
            <p:nvPr/>
          </p:nvSpPr>
          <p:spPr>
            <a:xfrm>
              <a:off x="4501707" y="2685263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0C8095-423F-4735-A003-A774D19E04CF}"/>
                </a:ext>
              </a:extLst>
            </p:cNvPr>
            <p:cNvSpPr txBox="1"/>
            <p:nvPr/>
          </p:nvSpPr>
          <p:spPr>
            <a:xfrm>
              <a:off x="4501707" y="294029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A6EB7-40B0-4C7F-873E-D9143297DEC9}"/>
                </a:ext>
              </a:extLst>
            </p:cNvPr>
            <p:cNvSpPr txBox="1"/>
            <p:nvPr/>
          </p:nvSpPr>
          <p:spPr>
            <a:xfrm>
              <a:off x="4501707" y="3195325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64DAE9-D3B6-4FB9-AB21-BCFB55A781C5}"/>
                </a:ext>
              </a:extLst>
            </p:cNvPr>
            <p:cNvSpPr txBox="1"/>
            <p:nvPr/>
          </p:nvSpPr>
          <p:spPr>
            <a:xfrm>
              <a:off x="4512882" y="345035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DA549-C2F0-470C-B903-0D40769BAA13}"/>
                </a:ext>
              </a:extLst>
            </p:cNvPr>
            <p:cNvSpPr txBox="1"/>
            <p:nvPr/>
          </p:nvSpPr>
          <p:spPr>
            <a:xfrm>
              <a:off x="4524057" y="3705387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476D7-5613-40FC-B4F1-E28E9F2A1200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B64F00-3384-4F1C-8BE9-798004452AE8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29" name="Google Shape;8751;p64">
                <a:extLst>
                  <a:ext uri="{FF2B5EF4-FFF2-40B4-BE49-F238E27FC236}">
                    <a16:creationId xmlns:a16="http://schemas.microsoft.com/office/drawing/2014/main" id="{2FCD4081-110F-42D8-9E23-A6207143D6D0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752;p64">
                <a:extLst>
                  <a:ext uri="{FF2B5EF4-FFF2-40B4-BE49-F238E27FC236}">
                    <a16:creationId xmlns:a16="http://schemas.microsoft.com/office/drawing/2014/main" id="{DA2DCCA5-E814-4895-9AAC-CDCDA0091021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753;p64">
                <a:extLst>
                  <a:ext uri="{FF2B5EF4-FFF2-40B4-BE49-F238E27FC236}">
                    <a16:creationId xmlns:a16="http://schemas.microsoft.com/office/drawing/2014/main" id="{1FE8CE0F-9334-4560-9CCE-5A0B62720C30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61A3BE-7A46-40E3-A317-10049FD663FC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26" name="Google Shape;8751;p64">
                <a:extLst>
                  <a:ext uri="{FF2B5EF4-FFF2-40B4-BE49-F238E27FC236}">
                    <a16:creationId xmlns:a16="http://schemas.microsoft.com/office/drawing/2014/main" id="{B59CD5CD-E6AA-4567-A3CE-A64A0138E094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752;p64">
                <a:extLst>
                  <a:ext uri="{FF2B5EF4-FFF2-40B4-BE49-F238E27FC236}">
                    <a16:creationId xmlns:a16="http://schemas.microsoft.com/office/drawing/2014/main" id="{CD9B0D9C-C922-474F-ABE6-2ED2BD954573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753;p64">
                <a:extLst>
                  <a:ext uri="{FF2B5EF4-FFF2-40B4-BE49-F238E27FC236}">
                    <a16:creationId xmlns:a16="http://schemas.microsoft.com/office/drawing/2014/main" id="{DD1FBD00-0B47-4BD7-A375-F823E506E909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EF0D8D-81CB-4E60-B66B-386694C59BFA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23" name="Google Shape;8751;p64">
                <a:extLst>
                  <a:ext uri="{FF2B5EF4-FFF2-40B4-BE49-F238E27FC236}">
                    <a16:creationId xmlns:a16="http://schemas.microsoft.com/office/drawing/2014/main" id="{AD78FC77-5193-4464-8760-0F61DEAB0A75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752;p64">
                <a:extLst>
                  <a:ext uri="{FF2B5EF4-FFF2-40B4-BE49-F238E27FC236}">
                    <a16:creationId xmlns:a16="http://schemas.microsoft.com/office/drawing/2014/main" id="{7B24CAF9-0658-4E9F-8B34-F12907FEDEA4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753;p64">
                <a:extLst>
                  <a:ext uri="{FF2B5EF4-FFF2-40B4-BE49-F238E27FC236}">
                    <a16:creationId xmlns:a16="http://schemas.microsoft.com/office/drawing/2014/main" id="{426DA92D-F432-4CCF-9860-686BC6055485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279AD00-C8DE-4706-897F-1292345A5378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192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</a:t>
            </a:r>
            <a:r>
              <a:rPr lang="de-DE" dirty="0" err="1"/>
              <a:t>Windowing</a:t>
            </a:r>
            <a:endParaRPr lang="en-US" dirty="0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B241C254-AF1D-4568-A7F2-4748FDA9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32" y="1578280"/>
            <a:ext cx="4994067" cy="30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59D67-0F47-4B8A-937A-AB002354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endParaRPr lang="de-DE" sz="1600" b="1" dirty="0"/>
          </a:p>
          <a:p>
            <a:pPr marL="152400" indent="0">
              <a:buNone/>
            </a:pPr>
            <a:r>
              <a:rPr lang="de-DE" sz="1600" b="1" dirty="0"/>
              <a:t>Problem: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</a:p>
          <a:p>
            <a:pPr marL="152400" indent="0">
              <a:buNone/>
            </a:pPr>
            <a:r>
              <a:rPr lang="de-DE" sz="1600" dirty="0" err="1"/>
              <a:t>continuous</a:t>
            </a:r>
            <a:r>
              <a:rPr lang="de-DE" sz="1600" dirty="0"/>
              <a:t> </a:t>
            </a:r>
            <a:r>
              <a:rPr lang="de-DE" sz="1600" dirty="0" err="1"/>
              <a:t>sound</a:t>
            </a:r>
            <a:r>
              <a:rPr lang="de-DE" sz="1600" dirty="0"/>
              <a:t> </a:t>
            </a:r>
            <a:r>
              <a:rPr lang="de-DE" sz="1600" dirty="0" err="1"/>
              <a:t>signal</a:t>
            </a:r>
            <a:endParaRPr lang="de-DE" sz="1600" dirty="0"/>
          </a:p>
          <a:p>
            <a:pPr marL="152400" indent="0">
              <a:buNone/>
            </a:pPr>
            <a:endParaRPr lang="de-DE" sz="1600" dirty="0"/>
          </a:p>
          <a:p>
            <a:pPr marL="152400" indent="0">
              <a:buNone/>
            </a:pPr>
            <a:r>
              <a:rPr lang="en-US" sz="1600" b="1" dirty="0"/>
              <a:t>Question: </a:t>
            </a:r>
            <a:r>
              <a:rPr lang="en-US" sz="1600" dirty="0"/>
              <a:t>how do we find</a:t>
            </a:r>
          </a:p>
          <a:p>
            <a:pPr marL="152400" indent="0">
              <a:buNone/>
            </a:pPr>
            <a:r>
              <a:rPr lang="en-US" sz="1600" dirty="0"/>
              <a:t>the respective single </a:t>
            </a:r>
          </a:p>
          <a:p>
            <a:pPr marL="152400" indent="0">
              <a:buNone/>
            </a:pPr>
            <a:r>
              <a:rPr lang="en-US" sz="1600" dirty="0"/>
              <a:t>phonemes?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b="1" dirty="0"/>
              <a:t>Answer: </a:t>
            </a:r>
            <a:r>
              <a:rPr lang="en-US" sz="1600" dirty="0"/>
              <a:t>we don’t, but chunk</a:t>
            </a:r>
          </a:p>
          <a:p>
            <a:pPr marL="152400" indent="0">
              <a:buNone/>
            </a:pPr>
            <a:r>
              <a:rPr lang="en-US" sz="1600" dirty="0"/>
              <a:t>the signal into over-</a:t>
            </a:r>
          </a:p>
          <a:p>
            <a:pPr marL="152400" indent="0">
              <a:buNone/>
            </a:pPr>
            <a:r>
              <a:rPr lang="en-US" sz="1600" dirty="0"/>
              <a:t>Lapping windows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050A03-8004-40FA-A839-908B5EF99EA2}"/>
              </a:ext>
            </a:extLst>
          </p:cNvPr>
          <p:cNvGrpSpPr/>
          <p:nvPr/>
        </p:nvGrpSpPr>
        <p:grpSpPr>
          <a:xfrm>
            <a:off x="4040537" y="1580959"/>
            <a:ext cx="4237229" cy="2237128"/>
            <a:chOff x="1383179" y="1767568"/>
            <a:chExt cx="4237229" cy="23091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4FF4EDD-131C-435E-B8BD-EC42446A694D}"/>
                </a:ext>
              </a:extLst>
            </p:cNvPr>
            <p:cNvSpPr/>
            <p:nvPr/>
          </p:nvSpPr>
          <p:spPr>
            <a:xfrm>
              <a:off x="2828926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06DC0F-E921-424E-8E4D-C34321B63DAD}"/>
                </a:ext>
              </a:extLst>
            </p:cNvPr>
            <p:cNvSpPr/>
            <p:nvPr/>
          </p:nvSpPr>
          <p:spPr>
            <a:xfrm>
              <a:off x="2925536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B106C73-AA09-488C-8C00-445AEA472481}"/>
                </a:ext>
              </a:extLst>
            </p:cNvPr>
            <p:cNvSpPr/>
            <p:nvPr/>
          </p:nvSpPr>
          <p:spPr>
            <a:xfrm>
              <a:off x="3023507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18F06A9-966C-411D-848A-1385B3A81656}"/>
                </a:ext>
              </a:extLst>
            </p:cNvPr>
            <p:cNvSpPr/>
            <p:nvPr/>
          </p:nvSpPr>
          <p:spPr>
            <a:xfrm>
              <a:off x="3118756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1E6465-27A0-4D99-89D9-F20A750AE028}"/>
                </a:ext>
              </a:extLst>
            </p:cNvPr>
            <p:cNvSpPr/>
            <p:nvPr/>
          </p:nvSpPr>
          <p:spPr>
            <a:xfrm>
              <a:off x="3214005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50586E-7928-4723-AE2A-D4C5280E0968}"/>
                </a:ext>
              </a:extLst>
            </p:cNvPr>
            <p:cNvSpPr/>
            <p:nvPr/>
          </p:nvSpPr>
          <p:spPr>
            <a:xfrm>
              <a:off x="2346557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A55F638-05D7-44AA-B79A-98AB868E24B8}"/>
                </a:ext>
              </a:extLst>
            </p:cNvPr>
            <p:cNvSpPr/>
            <p:nvPr/>
          </p:nvSpPr>
          <p:spPr>
            <a:xfrm>
              <a:off x="2443167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E7539A0-A9C5-462B-B8F3-280006856EAC}"/>
                </a:ext>
              </a:extLst>
            </p:cNvPr>
            <p:cNvSpPr/>
            <p:nvPr/>
          </p:nvSpPr>
          <p:spPr>
            <a:xfrm>
              <a:off x="2541138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C2D2130-0B09-4595-99CF-583F957A6583}"/>
                </a:ext>
              </a:extLst>
            </p:cNvPr>
            <p:cNvSpPr/>
            <p:nvPr/>
          </p:nvSpPr>
          <p:spPr>
            <a:xfrm>
              <a:off x="2636387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C6853BE-6BF1-4C8A-B7E7-52E73EEFA75D}"/>
                </a:ext>
              </a:extLst>
            </p:cNvPr>
            <p:cNvSpPr/>
            <p:nvPr/>
          </p:nvSpPr>
          <p:spPr>
            <a:xfrm>
              <a:off x="2731636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824E1CB-F1F7-4C8E-82BA-09703F0C8358}"/>
                </a:ext>
              </a:extLst>
            </p:cNvPr>
            <p:cNvSpPr/>
            <p:nvPr/>
          </p:nvSpPr>
          <p:spPr>
            <a:xfrm>
              <a:off x="186622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8ACA549-EB25-4618-B851-1ADB422CBC9F}"/>
                </a:ext>
              </a:extLst>
            </p:cNvPr>
            <p:cNvSpPr/>
            <p:nvPr/>
          </p:nvSpPr>
          <p:spPr>
            <a:xfrm>
              <a:off x="196283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A30A3ED-53C5-4F05-AF07-FB575D3348D9}"/>
                </a:ext>
              </a:extLst>
            </p:cNvPr>
            <p:cNvSpPr/>
            <p:nvPr/>
          </p:nvSpPr>
          <p:spPr>
            <a:xfrm>
              <a:off x="2060810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391A6D7-0387-4DD8-9BBF-A954F7E214B1}"/>
                </a:ext>
              </a:extLst>
            </p:cNvPr>
            <p:cNvSpPr/>
            <p:nvPr/>
          </p:nvSpPr>
          <p:spPr>
            <a:xfrm>
              <a:off x="215605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C51B7C7-8976-4667-9827-C7E72F06D089}"/>
                </a:ext>
              </a:extLst>
            </p:cNvPr>
            <p:cNvSpPr/>
            <p:nvPr/>
          </p:nvSpPr>
          <p:spPr>
            <a:xfrm>
              <a:off x="2251308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B52BD9-5DFF-426D-B4A6-88E502C0D136}"/>
                </a:ext>
              </a:extLst>
            </p:cNvPr>
            <p:cNvSpPr/>
            <p:nvPr/>
          </p:nvSpPr>
          <p:spPr>
            <a:xfrm>
              <a:off x="138317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C9AA77-365C-42CE-9234-6BEE86BF0840}"/>
                </a:ext>
              </a:extLst>
            </p:cNvPr>
            <p:cNvSpPr/>
            <p:nvPr/>
          </p:nvSpPr>
          <p:spPr>
            <a:xfrm>
              <a:off x="147978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57D01D-6EC3-43ED-8FE0-8944397E4A53}"/>
                </a:ext>
              </a:extLst>
            </p:cNvPr>
            <p:cNvSpPr/>
            <p:nvPr/>
          </p:nvSpPr>
          <p:spPr>
            <a:xfrm>
              <a:off x="1577760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0A4CE60-2D4E-47EA-B33D-6858F5450970}"/>
                </a:ext>
              </a:extLst>
            </p:cNvPr>
            <p:cNvSpPr/>
            <p:nvPr/>
          </p:nvSpPr>
          <p:spPr>
            <a:xfrm>
              <a:off x="167300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7BA8D3-D379-48C9-B3A8-83203AC36C67}"/>
                </a:ext>
              </a:extLst>
            </p:cNvPr>
            <p:cNvSpPr/>
            <p:nvPr/>
          </p:nvSpPr>
          <p:spPr>
            <a:xfrm>
              <a:off x="1768258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F76DD28-C4B2-4F19-8767-E9357EEDA6B5}"/>
                </a:ext>
              </a:extLst>
            </p:cNvPr>
            <p:cNvSpPr/>
            <p:nvPr/>
          </p:nvSpPr>
          <p:spPr>
            <a:xfrm>
              <a:off x="4755001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D190B4-4C0A-46DC-A857-86B2EBE986A0}"/>
                </a:ext>
              </a:extLst>
            </p:cNvPr>
            <p:cNvSpPr/>
            <p:nvPr/>
          </p:nvSpPr>
          <p:spPr>
            <a:xfrm>
              <a:off x="4272632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C4FCA0-1AE8-4DA7-AD85-AA62B70E352D}"/>
                </a:ext>
              </a:extLst>
            </p:cNvPr>
            <p:cNvSpPr/>
            <p:nvPr/>
          </p:nvSpPr>
          <p:spPr>
            <a:xfrm>
              <a:off x="4369242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C00763F-E705-4BD6-A40D-7A8ACF4BF7F6}"/>
                </a:ext>
              </a:extLst>
            </p:cNvPr>
            <p:cNvSpPr/>
            <p:nvPr/>
          </p:nvSpPr>
          <p:spPr>
            <a:xfrm>
              <a:off x="4467213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0C706D-6FB0-433A-8A15-F01707B9A6D8}"/>
                </a:ext>
              </a:extLst>
            </p:cNvPr>
            <p:cNvSpPr/>
            <p:nvPr/>
          </p:nvSpPr>
          <p:spPr>
            <a:xfrm>
              <a:off x="4562462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F21340-4688-4EA3-ABE6-E9DC1B97E502}"/>
                </a:ext>
              </a:extLst>
            </p:cNvPr>
            <p:cNvSpPr/>
            <p:nvPr/>
          </p:nvSpPr>
          <p:spPr>
            <a:xfrm>
              <a:off x="4657711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E4D03B-8FAF-4B53-A9E0-1D85E0FB37D2}"/>
                </a:ext>
              </a:extLst>
            </p:cNvPr>
            <p:cNvSpPr/>
            <p:nvPr/>
          </p:nvSpPr>
          <p:spPr>
            <a:xfrm>
              <a:off x="3792304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91A667-2FAD-4CD0-8F5B-0896B567AEE1}"/>
                </a:ext>
              </a:extLst>
            </p:cNvPr>
            <p:cNvSpPr/>
            <p:nvPr/>
          </p:nvSpPr>
          <p:spPr>
            <a:xfrm>
              <a:off x="3888914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95C8245-3E10-4C2C-BAD9-AD46ED609845}"/>
                </a:ext>
              </a:extLst>
            </p:cNvPr>
            <p:cNvSpPr/>
            <p:nvPr/>
          </p:nvSpPr>
          <p:spPr>
            <a:xfrm>
              <a:off x="3986885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46C3497-DDDD-445C-BB5C-04C4AB80CBB0}"/>
                </a:ext>
              </a:extLst>
            </p:cNvPr>
            <p:cNvSpPr/>
            <p:nvPr/>
          </p:nvSpPr>
          <p:spPr>
            <a:xfrm>
              <a:off x="4082134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299260-5E12-4AFE-8310-6412461FBDD0}"/>
                </a:ext>
              </a:extLst>
            </p:cNvPr>
            <p:cNvSpPr/>
            <p:nvPr/>
          </p:nvSpPr>
          <p:spPr>
            <a:xfrm>
              <a:off x="4177383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E161B76-324F-4DA7-823A-3559FEFFACA3}"/>
                </a:ext>
              </a:extLst>
            </p:cNvPr>
            <p:cNvSpPr/>
            <p:nvPr/>
          </p:nvSpPr>
          <p:spPr>
            <a:xfrm>
              <a:off x="3309254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8CEE540-38ED-49BB-B99F-3384A5E7E833}"/>
                </a:ext>
              </a:extLst>
            </p:cNvPr>
            <p:cNvSpPr/>
            <p:nvPr/>
          </p:nvSpPr>
          <p:spPr>
            <a:xfrm>
              <a:off x="3405864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63FD54C-AB22-49A8-AF87-085EB0EB40AD}"/>
                </a:ext>
              </a:extLst>
            </p:cNvPr>
            <p:cNvSpPr/>
            <p:nvPr/>
          </p:nvSpPr>
          <p:spPr>
            <a:xfrm>
              <a:off x="3503835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DDAADE-150F-4566-8E4C-5A732EB567D6}"/>
                </a:ext>
              </a:extLst>
            </p:cNvPr>
            <p:cNvSpPr/>
            <p:nvPr/>
          </p:nvSpPr>
          <p:spPr>
            <a:xfrm>
              <a:off x="3599084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05D7E4-9A29-4BC9-817A-AB08FC1F3C31}"/>
                </a:ext>
              </a:extLst>
            </p:cNvPr>
            <p:cNvSpPr/>
            <p:nvPr/>
          </p:nvSpPr>
          <p:spPr>
            <a:xfrm>
              <a:off x="3694333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C5D17C-9FC9-41BC-A680-429075DC754C}"/>
                </a:ext>
              </a:extLst>
            </p:cNvPr>
            <p:cNvSpPr/>
            <p:nvPr/>
          </p:nvSpPr>
          <p:spPr>
            <a:xfrm>
              <a:off x="4851611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8101F85-285F-46A2-8B91-1CD7754CEAF7}"/>
                </a:ext>
              </a:extLst>
            </p:cNvPr>
            <p:cNvSpPr/>
            <p:nvPr/>
          </p:nvSpPr>
          <p:spPr>
            <a:xfrm>
              <a:off x="4949582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F3B93EB-607D-415C-A385-36E6C7EC96BF}"/>
                </a:ext>
              </a:extLst>
            </p:cNvPr>
            <p:cNvSpPr/>
            <p:nvPr/>
          </p:nvSpPr>
          <p:spPr>
            <a:xfrm>
              <a:off x="5044831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43741B1-A83C-4D5E-8678-64A26826387F}"/>
                </a:ext>
              </a:extLst>
            </p:cNvPr>
            <p:cNvSpPr/>
            <p:nvPr/>
          </p:nvSpPr>
          <p:spPr>
            <a:xfrm>
              <a:off x="5140080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15B04B6-F689-417D-BF7B-A8985508FB46}"/>
                </a:ext>
              </a:extLst>
            </p:cNvPr>
            <p:cNvSpPr/>
            <p:nvPr/>
          </p:nvSpPr>
          <p:spPr>
            <a:xfrm>
              <a:off x="523532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9B79605-E382-4625-986B-371E560381BF}"/>
                </a:ext>
              </a:extLst>
            </p:cNvPr>
            <p:cNvSpPr/>
            <p:nvPr/>
          </p:nvSpPr>
          <p:spPr>
            <a:xfrm>
              <a:off x="5333300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4E823D1-6339-4CAB-8308-AD467B047347}"/>
                </a:ext>
              </a:extLst>
            </p:cNvPr>
            <p:cNvSpPr/>
            <p:nvPr/>
          </p:nvSpPr>
          <p:spPr>
            <a:xfrm>
              <a:off x="5428549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C168B3E-88FC-466F-8790-914D702E96FB}"/>
                </a:ext>
              </a:extLst>
            </p:cNvPr>
            <p:cNvSpPr/>
            <p:nvPr/>
          </p:nvSpPr>
          <p:spPr>
            <a:xfrm>
              <a:off x="5523798" y="1767568"/>
              <a:ext cx="96610" cy="230913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1E3BBD-CE50-43EB-82DB-CF70C144D6C8}"/>
              </a:ext>
            </a:extLst>
          </p:cNvPr>
          <p:cNvSpPr txBox="1"/>
          <p:nvPr/>
        </p:nvSpPr>
        <p:spPr>
          <a:xfrm>
            <a:off x="3826931" y="1277058"/>
            <a:ext cx="485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Usually</a:t>
            </a:r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around</a:t>
            </a:r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 20 – 30 </a:t>
            </a:r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ms</a:t>
            </a:r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window</a:t>
            </a:r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 50% </a:t>
            </a:r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overlap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767634F-9937-4535-9AE0-D0304B77C22F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667915D-A210-440D-8F1A-B8F5995BCE74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147" name="Google Shape;8751;p64">
                <a:extLst>
                  <a:ext uri="{FF2B5EF4-FFF2-40B4-BE49-F238E27FC236}">
                    <a16:creationId xmlns:a16="http://schemas.microsoft.com/office/drawing/2014/main" id="{3CE26DCE-6B83-43B8-8937-8E8A8619402C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752;p64">
                <a:extLst>
                  <a:ext uri="{FF2B5EF4-FFF2-40B4-BE49-F238E27FC236}">
                    <a16:creationId xmlns:a16="http://schemas.microsoft.com/office/drawing/2014/main" id="{2DC9BA6B-4FA5-43F2-B1ED-790FF5E2D478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753;p64">
                <a:extLst>
                  <a:ext uri="{FF2B5EF4-FFF2-40B4-BE49-F238E27FC236}">
                    <a16:creationId xmlns:a16="http://schemas.microsoft.com/office/drawing/2014/main" id="{0041EDEA-E37D-4679-881F-991E279F4C8B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0B2CFB5-45E6-4815-96E5-9C29E9B54894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44" name="Google Shape;8751;p64">
                <a:extLst>
                  <a:ext uri="{FF2B5EF4-FFF2-40B4-BE49-F238E27FC236}">
                    <a16:creationId xmlns:a16="http://schemas.microsoft.com/office/drawing/2014/main" id="{58F1EBDD-CB9C-4EFF-944F-328FE586FB09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752;p64">
                <a:extLst>
                  <a:ext uri="{FF2B5EF4-FFF2-40B4-BE49-F238E27FC236}">
                    <a16:creationId xmlns:a16="http://schemas.microsoft.com/office/drawing/2014/main" id="{A01EAF1B-983E-4988-B70C-C52598B11BE2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753;p64">
                <a:extLst>
                  <a:ext uri="{FF2B5EF4-FFF2-40B4-BE49-F238E27FC236}">
                    <a16:creationId xmlns:a16="http://schemas.microsoft.com/office/drawing/2014/main" id="{8D48006E-579F-410B-A874-6486AC345EC9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E275A54-62B5-42F6-BF87-AD0040805843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41" name="Google Shape;8751;p64">
                <a:extLst>
                  <a:ext uri="{FF2B5EF4-FFF2-40B4-BE49-F238E27FC236}">
                    <a16:creationId xmlns:a16="http://schemas.microsoft.com/office/drawing/2014/main" id="{D747C1E5-80B8-44C0-9C00-3407DE24934F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752;p64">
                <a:extLst>
                  <a:ext uri="{FF2B5EF4-FFF2-40B4-BE49-F238E27FC236}">
                    <a16:creationId xmlns:a16="http://schemas.microsoft.com/office/drawing/2014/main" id="{3762FB62-593F-4ED3-BC2B-61D5089AB90E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753;p64">
                <a:extLst>
                  <a:ext uri="{FF2B5EF4-FFF2-40B4-BE49-F238E27FC236}">
                    <a16:creationId xmlns:a16="http://schemas.microsoft.com/office/drawing/2014/main" id="{AB2394B2-E395-48DD-9FD8-A76470BC9D19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19C8D08-15E4-48B1-BA8A-404CD2CFEDEE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988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</a:t>
            </a:r>
            <a:r>
              <a:rPr lang="de-DE" dirty="0" err="1"/>
              <a:t>Windowing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59D67-0F47-4B8A-937A-AB002354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b="1" dirty="0"/>
              <a:t>Issue: </a:t>
            </a:r>
            <a:r>
              <a:rPr lang="en-US" sz="1600" dirty="0"/>
              <a:t>harsh cuts where start and end of window do not really correspond to true statistical properties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b="1" dirty="0"/>
              <a:t>Solution: </a:t>
            </a:r>
            <a:r>
              <a:rPr lang="en-US" sz="1600" dirty="0"/>
              <a:t>smooth the tails by window function (e.g., by Hann window)</a:t>
            </a:r>
            <a:endParaRPr lang="de-DE" sz="1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5EFBD0-8EE8-4CA9-8B39-0959C058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11" y="2373093"/>
            <a:ext cx="3531185" cy="19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41B7B19-FC17-4EFB-89BF-54E08FF7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04" y="2373092"/>
            <a:ext cx="3531185" cy="19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29B06D1-A1FF-4769-9EB1-D63B3F647732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B52AA5-69E2-49CD-87B6-155EBF7B9B82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18" name="Google Shape;8751;p64">
                <a:extLst>
                  <a:ext uri="{FF2B5EF4-FFF2-40B4-BE49-F238E27FC236}">
                    <a16:creationId xmlns:a16="http://schemas.microsoft.com/office/drawing/2014/main" id="{49455FA8-64EE-4114-A8DE-28AE0311286B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752;p64">
                <a:extLst>
                  <a:ext uri="{FF2B5EF4-FFF2-40B4-BE49-F238E27FC236}">
                    <a16:creationId xmlns:a16="http://schemas.microsoft.com/office/drawing/2014/main" id="{AD032A66-6CE5-4A5B-AD5F-42083613CC3B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753;p64">
                <a:extLst>
                  <a:ext uri="{FF2B5EF4-FFF2-40B4-BE49-F238E27FC236}">
                    <a16:creationId xmlns:a16="http://schemas.microsoft.com/office/drawing/2014/main" id="{7116BCBE-1F2A-459A-9225-166175892F04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CC0800-11AC-4FCD-A3B9-78BDDC6E6ADF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5" name="Google Shape;8751;p64">
                <a:extLst>
                  <a:ext uri="{FF2B5EF4-FFF2-40B4-BE49-F238E27FC236}">
                    <a16:creationId xmlns:a16="http://schemas.microsoft.com/office/drawing/2014/main" id="{1D0D89C7-D59D-456D-A024-BCD60AD37E30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752;p64">
                <a:extLst>
                  <a:ext uri="{FF2B5EF4-FFF2-40B4-BE49-F238E27FC236}">
                    <a16:creationId xmlns:a16="http://schemas.microsoft.com/office/drawing/2014/main" id="{6BB11CFA-E111-45BB-93EF-306B694CA873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753;p64">
                <a:extLst>
                  <a:ext uri="{FF2B5EF4-FFF2-40B4-BE49-F238E27FC236}">
                    <a16:creationId xmlns:a16="http://schemas.microsoft.com/office/drawing/2014/main" id="{28091868-3DFD-4F6B-96F8-84F2ECB8EC04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BF6F1A-F2FB-4311-85E3-485E32FB0446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2" name="Google Shape;8751;p64">
                <a:extLst>
                  <a:ext uri="{FF2B5EF4-FFF2-40B4-BE49-F238E27FC236}">
                    <a16:creationId xmlns:a16="http://schemas.microsoft.com/office/drawing/2014/main" id="{710D9E7D-EC8D-4A6F-9890-2A3FB80E2865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752;p64">
                <a:extLst>
                  <a:ext uri="{FF2B5EF4-FFF2-40B4-BE49-F238E27FC236}">
                    <a16:creationId xmlns:a16="http://schemas.microsoft.com/office/drawing/2014/main" id="{9295EB6B-575D-420F-B5F2-D52463443B86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53;p64">
                <a:extLst>
                  <a:ext uri="{FF2B5EF4-FFF2-40B4-BE49-F238E27FC236}">
                    <a16:creationId xmlns:a16="http://schemas.microsoft.com/office/drawing/2014/main" id="{F3F3A4FF-BE0C-41A9-8C81-FC29DB3A2656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568F81C-6440-4EE9-AA58-A59DAE2DA343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14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3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dirty="0"/>
                  <a:t>Lastly, every window will undergo the Short-Time Fourier Transform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Transforms signal into a different domain: 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𝑎𝑚𝑝𝑙𝑖𝑡𝑢𝑑𝑒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to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𝑒𝑛𝑒𝑟𝑔𝑦</m:t>
                    </m:r>
                  </m:oMath>
                </a14:m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  <a:tabLst>
                    <a:tab pos="268288" algn="l"/>
                  </a:tabLst>
                </a:pPr>
                <a:r>
                  <a:rPr lang="en-US" sz="1600" dirty="0"/>
                  <a:t>Representations roughly equivalent (information wise)</a:t>
                </a:r>
              </a:p>
              <a:p>
                <a:pPr marL="285750" indent="-285750">
                  <a:spcBef>
                    <a:spcPts val="300"/>
                  </a:spcBef>
                  <a:tabLst>
                    <a:tab pos="268288" algn="l"/>
                  </a:tabLst>
                </a:pPr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  <a:tabLst>
                    <a:tab pos="268288" algn="l"/>
                  </a:tabLst>
                </a:pPr>
                <a:r>
                  <a:rPr lang="en-US" sz="1600" dirty="0"/>
                  <a:t>Makes feature extraction much more convenient</a:t>
                </a:r>
              </a:p>
              <a:p>
                <a:pPr marL="285750" indent="-285750">
                  <a:spcBef>
                    <a:spcPts val="300"/>
                  </a:spcBef>
                  <a:tabLst>
                    <a:tab pos="268288" algn="l"/>
                  </a:tabLst>
                </a:pPr>
                <a:r>
                  <a:rPr lang="en-US" sz="1600" dirty="0"/>
                  <a:t>Fast Fourier Transform runs in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STFT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B87F41-B927-4BB0-BCFF-E15558CC327F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D12954-2071-4564-BD58-EDA148D78E5F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16" name="Google Shape;8751;p64">
                <a:extLst>
                  <a:ext uri="{FF2B5EF4-FFF2-40B4-BE49-F238E27FC236}">
                    <a16:creationId xmlns:a16="http://schemas.microsoft.com/office/drawing/2014/main" id="{A4B9CB33-E97B-42BD-8914-5B817ABFB6F8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752;p64">
                <a:extLst>
                  <a:ext uri="{FF2B5EF4-FFF2-40B4-BE49-F238E27FC236}">
                    <a16:creationId xmlns:a16="http://schemas.microsoft.com/office/drawing/2014/main" id="{991BC3C3-A096-44E9-AB0C-3C474077DAD8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753;p64">
                <a:extLst>
                  <a:ext uri="{FF2B5EF4-FFF2-40B4-BE49-F238E27FC236}">
                    <a16:creationId xmlns:a16="http://schemas.microsoft.com/office/drawing/2014/main" id="{6F368F78-6638-4629-9F06-B91ABD9683C7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594C8-BFD1-431F-A16A-14E5B8BDC9A0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3" name="Google Shape;8751;p64">
                <a:extLst>
                  <a:ext uri="{FF2B5EF4-FFF2-40B4-BE49-F238E27FC236}">
                    <a16:creationId xmlns:a16="http://schemas.microsoft.com/office/drawing/2014/main" id="{620B85EB-FF28-4E56-B94A-8BC357DC3D9F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52;p64">
                <a:extLst>
                  <a:ext uri="{FF2B5EF4-FFF2-40B4-BE49-F238E27FC236}">
                    <a16:creationId xmlns:a16="http://schemas.microsoft.com/office/drawing/2014/main" id="{ACB7F711-E6D3-4D78-B1C9-CC68535C6DB7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53;p64">
                <a:extLst>
                  <a:ext uri="{FF2B5EF4-FFF2-40B4-BE49-F238E27FC236}">
                    <a16:creationId xmlns:a16="http://schemas.microsoft.com/office/drawing/2014/main" id="{EEEA1E4D-953B-4974-91CC-5B78DF2EB6F2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E6523F-08E6-4ABC-A9CE-67485251CD71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0" name="Google Shape;8751;p64">
                <a:extLst>
                  <a:ext uri="{FF2B5EF4-FFF2-40B4-BE49-F238E27FC236}">
                    <a16:creationId xmlns:a16="http://schemas.microsoft.com/office/drawing/2014/main" id="{A5CBA0CF-0AB8-4BCB-8E03-28379BAC5C61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752;p64">
                <a:extLst>
                  <a:ext uri="{FF2B5EF4-FFF2-40B4-BE49-F238E27FC236}">
                    <a16:creationId xmlns:a16="http://schemas.microsoft.com/office/drawing/2014/main" id="{BF38EA20-CA59-4601-B735-8D7CE5D8F81F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753;p64">
                <a:extLst>
                  <a:ext uri="{FF2B5EF4-FFF2-40B4-BE49-F238E27FC236}">
                    <a16:creationId xmlns:a16="http://schemas.microsoft.com/office/drawing/2014/main" id="{29FF07FC-CC4C-4354-8A1E-4758CCB8B07E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4074EF-2024-44D2-BD14-F9D679E5BC81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STFT</a:t>
            </a:r>
            <a:endParaRPr lang="en-US" dirty="0"/>
          </a:p>
        </p:txBody>
      </p:sp>
      <p:pic>
        <p:nvPicPr>
          <p:cNvPr id="2052" name="Picture 4" descr="FFT Time Frequency View">
            <a:extLst>
              <a:ext uri="{FF2B5EF4-FFF2-40B4-BE49-F238E27FC236}">
                <a16:creationId xmlns:a16="http://schemas.microsoft.com/office/drawing/2014/main" id="{CFAC5122-E55F-447C-8FDC-BA35C652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66" y="1442279"/>
            <a:ext cx="4728987" cy="33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FB6B081-78EF-4F73-A694-EF1D52DA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97538"/>
            <a:ext cx="7811912" cy="206444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sz="1600" dirty="0"/>
              <a:t>	</a:t>
            </a:r>
            <a:r>
              <a:rPr lang="de-DE" sz="1600" dirty="0" err="1"/>
              <a:t>From</a:t>
            </a:r>
            <a:r>
              <a:rPr lang="de-DE" sz="1600" dirty="0"/>
              <a:t> a </a:t>
            </a:r>
            <a:r>
              <a:rPr lang="de-DE" sz="1600" dirty="0" err="1"/>
              <a:t>practical</a:t>
            </a:r>
            <a:r>
              <a:rPr lang="de-DE" sz="1600" dirty="0"/>
              <a:t> </a:t>
            </a:r>
            <a:r>
              <a:rPr lang="de-DE" sz="1600" dirty="0" err="1"/>
              <a:t>point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happens</a:t>
            </a:r>
            <a:r>
              <a:rPr lang="de-DE" sz="1600" dirty="0"/>
              <a:t> </a:t>
            </a: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E49A2-CF4C-4357-874C-BB2CC29E26F6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12350C-B3EE-4D7D-992E-4D77C01909C5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21" name="Google Shape;8751;p64">
                <a:extLst>
                  <a:ext uri="{FF2B5EF4-FFF2-40B4-BE49-F238E27FC236}">
                    <a16:creationId xmlns:a16="http://schemas.microsoft.com/office/drawing/2014/main" id="{59BA9394-3D45-4AF2-B47B-103499397FB5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52;p64">
                <a:extLst>
                  <a:ext uri="{FF2B5EF4-FFF2-40B4-BE49-F238E27FC236}">
                    <a16:creationId xmlns:a16="http://schemas.microsoft.com/office/drawing/2014/main" id="{BB7CB76C-5E0B-4B57-8B5F-4EA4EB81E016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753;p64">
                <a:extLst>
                  <a:ext uri="{FF2B5EF4-FFF2-40B4-BE49-F238E27FC236}">
                    <a16:creationId xmlns:a16="http://schemas.microsoft.com/office/drawing/2014/main" id="{B7780B00-0C7F-4708-B3B1-01C31B5E90A2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6CA44D-C352-4F47-A56B-9F04DC6CB37C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8" name="Google Shape;8751;p64">
                <a:extLst>
                  <a:ext uri="{FF2B5EF4-FFF2-40B4-BE49-F238E27FC236}">
                    <a16:creationId xmlns:a16="http://schemas.microsoft.com/office/drawing/2014/main" id="{7FD3D463-BF4C-4E4E-BFC5-E4F47C51B432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752;p64">
                <a:extLst>
                  <a:ext uri="{FF2B5EF4-FFF2-40B4-BE49-F238E27FC236}">
                    <a16:creationId xmlns:a16="http://schemas.microsoft.com/office/drawing/2014/main" id="{C0E889F6-087F-4F4D-AF45-36F2B17A916B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753;p64">
                <a:extLst>
                  <a:ext uri="{FF2B5EF4-FFF2-40B4-BE49-F238E27FC236}">
                    <a16:creationId xmlns:a16="http://schemas.microsoft.com/office/drawing/2014/main" id="{DA42A24E-D160-455F-BB85-07312B38134E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164E1F-C012-4D86-B395-BBF217E287D1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5" name="Google Shape;8751;p64">
                <a:extLst>
                  <a:ext uri="{FF2B5EF4-FFF2-40B4-BE49-F238E27FC236}">
                    <a16:creationId xmlns:a16="http://schemas.microsoft.com/office/drawing/2014/main" id="{6D3A5942-5554-4AA5-B187-CCF29F974DA6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752;p64">
                <a:extLst>
                  <a:ext uri="{FF2B5EF4-FFF2-40B4-BE49-F238E27FC236}">
                    <a16:creationId xmlns:a16="http://schemas.microsoft.com/office/drawing/2014/main" id="{5E1CEA8F-9971-4FE9-BE36-7742B2F3A17D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753;p64">
                <a:extLst>
                  <a:ext uri="{FF2B5EF4-FFF2-40B4-BE49-F238E27FC236}">
                    <a16:creationId xmlns:a16="http://schemas.microsoft.com/office/drawing/2014/main" id="{A7E64B00-0A58-4548-831F-A6841B816C17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DC221AA-881E-4024-BBF4-96ADD875C831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16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2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F923FE-7909-47F0-BFE7-4C1310FFF26B}"/>
              </a:ext>
            </a:extLst>
          </p:cNvPr>
          <p:cNvSpPr/>
          <p:nvPr/>
        </p:nvSpPr>
        <p:spPr>
          <a:xfrm>
            <a:off x="1533953" y="1746691"/>
            <a:ext cx="5699138" cy="933061"/>
          </a:xfrm>
          <a:prstGeom prst="rect">
            <a:avLst/>
          </a:prstGeom>
          <a:solidFill>
            <a:srgbClr val="B3F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111700"/>
                <a:ext cx="7704000" cy="3666000"/>
              </a:xfrm>
            </p:spPr>
            <p:txBody>
              <a:bodyPr/>
              <a:lstStyle/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For the sake of simplicity </a:t>
                </a:r>
                <a:r>
                  <a:rPr lang="en-US" sz="1600" b="1" dirty="0"/>
                  <a:t>enough signal processing </a:t>
                </a:r>
                <a:r>
                  <a:rPr lang="en-US" sz="1600" dirty="0"/>
                  <a:t>for today</a:t>
                </a:r>
              </a:p>
              <a:p>
                <a:pPr marL="285750" indent="-285750">
                  <a:spcBef>
                    <a:spcPts val="300"/>
                  </a:spcBef>
                </a:pP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  <a:tabLst>
                    <a:tab pos="806450" algn="l"/>
                  </a:tabLst>
                </a:pPr>
                <a:r>
                  <a:rPr lang="en-US" sz="1600" dirty="0"/>
                  <a:t>	Armed with FFT and other information preserving</a:t>
                </a:r>
              </a:p>
              <a:p>
                <a:pPr marL="0" indent="0">
                  <a:spcBef>
                    <a:spcPts val="300"/>
                  </a:spcBef>
                  <a:buNone/>
                  <a:tabLst>
                    <a:tab pos="806450" algn="l"/>
                  </a:tabLst>
                </a:pPr>
                <a:r>
                  <a:rPr lang="en-US" sz="1600" dirty="0"/>
                  <a:t>	operations we can perform a series of mathematically </a:t>
                </a:r>
              </a:p>
              <a:p>
                <a:pPr marL="0" indent="0">
                  <a:spcBef>
                    <a:spcPts val="300"/>
                  </a:spcBef>
                  <a:buNone/>
                  <a:tabLst>
                    <a:tab pos="806450" algn="l"/>
                  </a:tabLst>
                </a:pPr>
                <a:r>
                  <a:rPr lang="en-US" sz="1600" dirty="0"/>
                  <a:t>	motivated operations to retrieve informing features.</a:t>
                </a:r>
              </a:p>
              <a:p>
                <a:pPr marL="285750" indent="-285750">
                  <a:spcBef>
                    <a:spcPts val="300"/>
                  </a:spcBef>
                </a:pP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dirty="0"/>
                  <a:t>The most prominent features / pre-processing techniques are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Power </a:t>
                </a:r>
                <a:r>
                  <a:rPr lang="en-US" sz="1600" dirty="0" err="1"/>
                  <a:t>cepstrum</a:t>
                </a:r>
                <a:r>
                  <a:rPr lang="en-US" sz="1600" dirty="0"/>
                  <a:t> of a signal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ℱ</m:t>
                                                </m:r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de-DE" sz="16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de-DE" sz="16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de-DE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de-DE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b="1" dirty="0"/>
                  <a:t>Mel-frequency cepstral coefficients </a:t>
                </a:r>
                <a:r>
                  <a:rPr lang="en-US" sz="1600" dirty="0"/>
                  <a:t>(same as above + Mel </a:t>
                </a:r>
                <a:r>
                  <a:rPr lang="en-US" sz="1600" dirty="0" err="1"/>
                  <a:t>filterbank</a:t>
                </a:r>
                <a:r>
                  <a:rPr lang="en-US" sz="1600" dirty="0"/>
                  <a:t>)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Spectral properties of linear predictors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Autocorrelation analysis and de-emphasizing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dirty="0"/>
                  <a:t>And many more …</a:t>
                </a:r>
              </a:p>
              <a:p>
                <a:pPr marL="285750" indent="-285750">
                  <a:spcBef>
                    <a:spcPts val="3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11700"/>
                <a:ext cx="7704000" cy="3666000"/>
              </a:xfrm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STFT</a:t>
            </a:r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D3177A2-0711-4BB9-971E-491BB4BC1A70}"/>
              </a:ext>
            </a:extLst>
          </p:cNvPr>
          <p:cNvSpPr txBox="1">
            <a:spLocks/>
          </p:cNvSpPr>
          <p:nvPr/>
        </p:nvSpPr>
        <p:spPr>
          <a:xfrm>
            <a:off x="1019514" y="1470505"/>
            <a:ext cx="400296" cy="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de-DE" sz="8000" b="1" dirty="0"/>
              <a:t>!</a:t>
            </a:r>
            <a:endParaRPr lang="en-US" sz="8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F11877-1EC5-49F2-8195-FBC78F94EB3E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FA807B-CE8A-4D25-BE97-62F69A9B1379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20" name="Google Shape;8751;p64">
                <a:extLst>
                  <a:ext uri="{FF2B5EF4-FFF2-40B4-BE49-F238E27FC236}">
                    <a16:creationId xmlns:a16="http://schemas.microsoft.com/office/drawing/2014/main" id="{600D6BD8-DC2F-443C-90A8-17BC3B311110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52;p64">
                <a:extLst>
                  <a:ext uri="{FF2B5EF4-FFF2-40B4-BE49-F238E27FC236}">
                    <a16:creationId xmlns:a16="http://schemas.microsoft.com/office/drawing/2014/main" id="{4464C2C0-D083-474B-ADE7-B8565ACF0745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53;p64">
                <a:extLst>
                  <a:ext uri="{FF2B5EF4-FFF2-40B4-BE49-F238E27FC236}">
                    <a16:creationId xmlns:a16="http://schemas.microsoft.com/office/drawing/2014/main" id="{06064816-5E1F-4DAD-BB45-DE6CAC6E3251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E7B447-B053-4869-AA17-E44F0097443D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7" name="Google Shape;8751;p64">
                <a:extLst>
                  <a:ext uri="{FF2B5EF4-FFF2-40B4-BE49-F238E27FC236}">
                    <a16:creationId xmlns:a16="http://schemas.microsoft.com/office/drawing/2014/main" id="{B136D728-FE88-419C-99C5-841B7D2F87B1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752;p64">
                <a:extLst>
                  <a:ext uri="{FF2B5EF4-FFF2-40B4-BE49-F238E27FC236}">
                    <a16:creationId xmlns:a16="http://schemas.microsoft.com/office/drawing/2014/main" id="{8E6667EE-0986-4ED2-86F2-4EA7B8B489DB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753;p64">
                <a:extLst>
                  <a:ext uri="{FF2B5EF4-FFF2-40B4-BE49-F238E27FC236}">
                    <a16:creationId xmlns:a16="http://schemas.microsoft.com/office/drawing/2014/main" id="{29776D78-8860-49AE-B1F5-5F6D32F9EAEA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E4E78B-0ECF-4FEA-9BE9-BEE7686F990C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4" name="Google Shape;8751;p64">
                <a:extLst>
                  <a:ext uri="{FF2B5EF4-FFF2-40B4-BE49-F238E27FC236}">
                    <a16:creationId xmlns:a16="http://schemas.microsoft.com/office/drawing/2014/main" id="{D02643F9-C230-4D5C-8134-FC8F657E9EEE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52;p64">
                <a:extLst>
                  <a:ext uri="{FF2B5EF4-FFF2-40B4-BE49-F238E27FC236}">
                    <a16:creationId xmlns:a16="http://schemas.microsoft.com/office/drawing/2014/main" id="{DF036919-EA37-4D14-BECD-1E5C8F03F2EF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753;p64">
                <a:extLst>
                  <a:ext uri="{FF2B5EF4-FFF2-40B4-BE49-F238E27FC236}">
                    <a16:creationId xmlns:a16="http://schemas.microsoft.com/office/drawing/2014/main" id="{DACB4B17-E650-4BAF-A2B9-8D6A7DDA8CE7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CE0040-6393-4ECC-BFA3-6AFA1B7619F0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17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4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MFCC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F11877-1EC5-49F2-8195-FBC78F94EB3E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FA807B-CE8A-4D25-BE97-62F69A9B1379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20" name="Google Shape;8751;p64">
                <a:extLst>
                  <a:ext uri="{FF2B5EF4-FFF2-40B4-BE49-F238E27FC236}">
                    <a16:creationId xmlns:a16="http://schemas.microsoft.com/office/drawing/2014/main" id="{600D6BD8-DC2F-443C-90A8-17BC3B311110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52;p64">
                <a:extLst>
                  <a:ext uri="{FF2B5EF4-FFF2-40B4-BE49-F238E27FC236}">
                    <a16:creationId xmlns:a16="http://schemas.microsoft.com/office/drawing/2014/main" id="{4464C2C0-D083-474B-ADE7-B8565ACF0745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53;p64">
                <a:extLst>
                  <a:ext uri="{FF2B5EF4-FFF2-40B4-BE49-F238E27FC236}">
                    <a16:creationId xmlns:a16="http://schemas.microsoft.com/office/drawing/2014/main" id="{06064816-5E1F-4DAD-BB45-DE6CAC6E3251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E7B447-B053-4869-AA17-E44F0097443D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17" name="Google Shape;8751;p64">
                <a:extLst>
                  <a:ext uri="{FF2B5EF4-FFF2-40B4-BE49-F238E27FC236}">
                    <a16:creationId xmlns:a16="http://schemas.microsoft.com/office/drawing/2014/main" id="{B136D728-FE88-419C-99C5-841B7D2F87B1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752;p64">
                <a:extLst>
                  <a:ext uri="{FF2B5EF4-FFF2-40B4-BE49-F238E27FC236}">
                    <a16:creationId xmlns:a16="http://schemas.microsoft.com/office/drawing/2014/main" id="{8E6667EE-0986-4ED2-86F2-4EA7B8B489DB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753;p64">
                <a:extLst>
                  <a:ext uri="{FF2B5EF4-FFF2-40B4-BE49-F238E27FC236}">
                    <a16:creationId xmlns:a16="http://schemas.microsoft.com/office/drawing/2014/main" id="{29776D78-8860-49AE-B1F5-5F6D32F9EAEA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E4E78B-0ECF-4FEA-9BE9-BEE7686F990C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14" name="Google Shape;8751;p64">
                <a:extLst>
                  <a:ext uri="{FF2B5EF4-FFF2-40B4-BE49-F238E27FC236}">
                    <a16:creationId xmlns:a16="http://schemas.microsoft.com/office/drawing/2014/main" id="{D02643F9-C230-4D5C-8134-FC8F657E9EEE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52;p64">
                <a:extLst>
                  <a:ext uri="{FF2B5EF4-FFF2-40B4-BE49-F238E27FC236}">
                    <a16:creationId xmlns:a16="http://schemas.microsoft.com/office/drawing/2014/main" id="{DF036919-EA37-4D14-BECD-1E5C8F03F2EF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753;p64">
                <a:extLst>
                  <a:ext uri="{FF2B5EF4-FFF2-40B4-BE49-F238E27FC236}">
                    <a16:creationId xmlns:a16="http://schemas.microsoft.com/office/drawing/2014/main" id="{DACB4B17-E650-4BAF-A2B9-8D6A7DDA8CE7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CE0040-6393-4ECC-BFA3-6AFA1B7619F0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18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2" descr="Speech Processing for Machine Learning: Filter banks, Mel-Frequency  Cepstral Coefficients (MFCCs) and What&amp;#39;s In-Between | Haytham Fayek">
            <a:extLst>
              <a:ext uri="{FF2B5EF4-FFF2-40B4-BE49-F238E27FC236}">
                <a16:creationId xmlns:a16="http://schemas.microsoft.com/office/drawing/2014/main" id="{846A10B6-91B0-4EC9-9EDB-F4741314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54" y="1804394"/>
            <a:ext cx="6932187" cy="22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7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8FCB52-036B-498B-B308-EBE4F40A42F3}"/>
              </a:ext>
            </a:extLst>
          </p:cNvPr>
          <p:cNvGrpSpPr/>
          <p:nvPr/>
        </p:nvGrpSpPr>
        <p:grpSpPr>
          <a:xfrm>
            <a:off x="4351091" y="2388520"/>
            <a:ext cx="4513593" cy="2113087"/>
            <a:chOff x="2877457" y="2215799"/>
            <a:chExt cx="4513593" cy="2113087"/>
          </a:xfrm>
        </p:grpSpPr>
        <p:sp>
          <p:nvSpPr>
            <p:cNvPr id="5" name="Google Shape;916;p45">
              <a:extLst>
                <a:ext uri="{FF2B5EF4-FFF2-40B4-BE49-F238E27FC236}">
                  <a16:creationId xmlns:a16="http://schemas.microsoft.com/office/drawing/2014/main" id="{9F615896-D9BE-4B60-8B4C-A14D2995D3A1}"/>
                </a:ext>
              </a:extLst>
            </p:cNvPr>
            <p:cNvSpPr/>
            <p:nvPr/>
          </p:nvSpPr>
          <p:spPr>
            <a:xfrm>
              <a:off x="2877457" y="4064396"/>
              <a:ext cx="4513593" cy="26449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6;p45">
              <a:extLst>
                <a:ext uri="{FF2B5EF4-FFF2-40B4-BE49-F238E27FC236}">
                  <a16:creationId xmlns:a16="http://schemas.microsoft.com/office/drawing/2014/main" id="{058BE6FB-0D64-4826-96C0-67A7C022678B}"/>
                </a:ext>
              </a:extLst>
            </p:cNvPr>
            <p:cNvSpPr/>
            <p:nvPr/>
          </p:nvSpPr>
          <p:spPr>
            <a:xfrm>
              <a:off x="4803486" y="2215799"/>
              <a:ext cx="1012290" cy="689842"/>
            </a:xfrm>
            <a:custGeom>
              <a:avLst/>
              <a:gdLst/>
              <a:ahLst/>
              <a:cxnLst/>
              <a:rect l="l" t="t" r="r" b="b"/>
              <a:pathLst>
                <a:path w="36269" h="24624" extrusionOk="0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7;p45">
              <a:extLst>
                <a:ext uri="{FF2B5EF4-FFF2-40B4-BE49-F238E27FC236}">
                  <a16:creationId xmlns:a16="http://schemas.microsoft.com/office/drawing/2014/main" id="{860B6811-61D1-4D9C-8D86-2BBB56CED406}"/>
                </a:ext>
              </a:extLst>
            </p:cNvPr>
            <p:cNvSpPr/>
            <p:nvPr/>
          </p:nvSpPr>
          <p:spPr>
            <a:xfrm>
              <a:off x="4937790" y="2309423"/>
              <a:ext cx="428317" cy="428937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8;p45">
              <a:extLst>
                <a:ext uri="{FF2B5EF4-FFF2-40B4-BE49-F238E27FC236}">
                  <a16:creationId xmlns:a16="http://schemas.microsoft.com/office/drawing/2014/main" id="{793ED23B-2A8A-44E7-92AF-39E45A758D7A}"/>
                </a:ext>
              </a:extLst>
            </p:cNvPr>
            <p:cNvSpPr/>
            <p:nvPr/>
          </p:nvSpPr>
          <p:spPr>
            <a:xfrm>
              <a:off x="4960147" y="2307015"/>
              <a:ext cx="401299" cy="173441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9;p45">
              <a:extLst>
                <a:ext uri="{FF2B5EF4-FFF2-40B4-BE49-F238E27FC236}">
                  <a16:creationId xmlns:a16="http://schemas.microsoft.com/office/drawing/2014/main" id="{78AF33D7-CD2C-4993-82DB-834BED5CCDF4}"/>
                </a:ext>
              </a:extLst>
            </p:cNvPr>
            <p:cNvSpPr/>
            <p:nvPr/>
          </p:nvSpPr>
          <p:spPr>
            <a:xfrm>
              <a:off x="5007262" y="2408597"/>
              <a:ext cx="131292" cy="203865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0;p45">
              <a:extLst>
                <a:ext uri="{FF2B5EF4-FFF2-40B4-BE49-F238E27FC236}">
                  <a16:creationId xmlns:a16="http://schemas.microsoft.com/office/drawing/2014/main" id="{635D8125-6493-4F23-9F29-D236D0EBD39B}"/>
                </a:ext>
              </a:extLst>
            </p:cNvPr>
            <p:cNvSpPr/>
            <p:nvPr/>
          </p:nvSpPr>
          <p:spPr>
            <a:xfrm>
              <a:off x="4850291" y="2297238"/>
              <a:ext cx="526980" cy="453283"/>
            </a:xfrm>
            <a:custGeom>
              <a:avLst/>
              <a:gdLst/>
              <a:ahLst/>
              <a:cxnLst/>
              <a:rect l="l" t="t" r="r" b="b"/>
              <a:pathLst>
                <a:path w="18881" h="16180" extrusionOk="0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1;p45">
              <a:extLst>
                <a:ext uri="{FF2B5EF4-FFF2-40B4-BE49-F238E27FC236}">
                  <a16:creationId xmlns:a16="http://schemas.microsoft.com/office/drawing/2014/main" id="{E4871A73-591E-4A73-9506-DA7AC32A356E}"/>
                </a:ext>
              </a:extLst>
            </p:cNvPr>
            <p:cNvSpPr/>
            <p:nvPr/>
          </p:nvSpPr>
          <p:spPr>
            <a:xfrm>
              <a:off x="5597710" y="2554528"/>
              <a:ext cx="52332" cy="334556"/>
            </a:xfrm>
            <a:custGeom>
              <a:avLst/>
              <a:gdLst/>
              <a:ahLst/>
              <a:cxnLst/>
              <a:rect l="l" t="t" r="r" b="b"/>
              <a:pathLst>
                <a:path w="1875" h="11942" extrusionOk="0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2;p45">
              <a:extLst>
                <a:ext uri="{FF2B5EF4-FFF2-40B4-BE49-F238E27FC236}">
                  <a16:creationId xmlns:a16="http://schemas.microsoft.com/office/drawing/2014/main" id="{D85DC190-973C-4522-A6E7-0EA0CD56DB73}"/>
                </a:ext>
              </a:extLst>
            </p:cNvPr>
            <p:cNvSpPr/>
            <p:nvPr/>
          </p:nvSpPr>
          <p:spPr>
            <a:xfrm>
              <a:off x="5510377" y="2371925"/>
              <a:ext cx="68912" cy="102926"/>
            </a:xfrm>
            <a:custGeom>
              <a:avLst/>
              <a:gdLst/>
              <a:ahLst/>
              <a:cxnLst/>
              <a:rect l="l" t="t" r="r" b="b"/>
              <a:pathLst>
                <a:path w="2469" h="3674" extrusionOk="0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;p45">
              <a:extLst>
                <a:ext uri="{FF2B5EF4-FFF2-40B4-BE49-F238E27FC236}">
                  <a16:creationId xmlns:a16="http://schemas.microsoft.com/office/drawing/2014/main" id="{E6CC3992-B3FB-43D8-ABE5-076747AD8715}"/>
                </a:ext>
              </a:extLst>
            </p:cNvPr>
            <p:cNvSpPr/>
            <p:nvPr/>
          </p:nvSpPr>
          <p:spPr>
            <a:xfrm>
              <a:off x="3641509" y="3670618"/>
              <a:ext cx="927638" cy="452695"/>
            </a:xfrm>
            <a:custGeom>
              <a:avLst/>
              <a:gdLst/>
              <a:ahLst/>
              <a:cxnLst/>
              <a:rect l="l" t="t" r="r" b="b"/>
              <a:pathLst>
                <a:path w="33236" h="16159" extrusionOk="0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;p45">
              <a:extLst>
                <a:ext uri="{FF2B5EF4-FFF2-40B4-BE49-F238E27FC236}">
                  <a16:creationId xmlns:a16="http://schemas.microsoft.com/office/drawing/2014/main" id="{A1D8AA30-6826-4DE9-9BFF-278E3586BA38}"/>
                </a:ext>
              </a:extLst>
            </p:cNvPr>
            <p:cNvSpPr/>
            <p:nvPr/>
          </p:nvSpPr>
          <p:spPr>
            <a:xfrm>
              <a:off x="3966754" y="3024255"/>
              <a:ext cx="580373" cy="650481"/>
            </a:xfrm>
            <a:custGeom>
              <a:avLst/>
              <a:gdLst/>
              <a:ahLst/>
              <a:cxnLst/>
              <a:rect l="l" t="t" r="r" b="b"/>
              <a:pathLst>
                <a:path w="20794" h="23219" extrusionOk="0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5;p45">
              <a:extLst>
                <a:ext uri="{FF2B5EF4-FFF2-40B4-BE49-F238E27FC236}">
                  <a16:creationId xmlns:a16="http://schemas.microsoft.com/office/drawing/2014/main" id="{6E0636DA-CD72-4BE6-B8A9-1487BCDD71B8}"/>
                </a:ext>
              </a:extLst>
            </p:cNvPr>
            <p:cNvSpPr/>
            <p:nvPr/>
          </p:nvSpPr>
          <p:spPr>
            <a:xfrm>
              <a:off x="3865717" y="3589878"/>
              <a:ext cx="302161" cy="216248"/>
            </a:xfrm>
            <a:custGeom>
              <a:avLst/>
              <a:gdLst/>
              <a:ahLst/>
              <a:cxnLst/>
              <a:rect l="l" t="t" r="r" b="b"/>
              <a:pathLst>
                <a:path w="10826" h="7719" extrusionOk="0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6;p45">
              <a:extLst>
                <a:ext uri="{FF2B5EF4-FFF2-40B4-BE49-F238E27FC236}">
                  <a16:creationId xmlns:a16="http://schemas.microsoft.com/office/drawing/2014/main" id="{93F5C1E4-D223-4F9A-A6C6-93218FECB89E}"/>
                </a:ext>
              </a:extLst>
            </p:cNvPr>
            <p:cNvSpPr/>
            <p:nvPr/>
          </p:nvSpPr>
          <p:spPr>
            <a:xfrm>
              <a:off x="4328921" y="2770131"/>
              <a:ext cx="1619068" cy="1380272"/>
            </a:xfrm>
            <a:custGeom>
              <a:avLst/>
              <a:gdLst/>
              <a:ahLst/>
              <a:cxnLst/>
              <a:rect l="l" t="t" r="r" b="b"/>
              <a:pathLst>
                <a:path w="58009" h="49269" extrusionOk="0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7;p45">
              <a:extLst>
                <a:ext uri="{FF2B5EF4-FFF2-40B4-BE49-F238E27FC236}">
                  <a16:creationId xmlns:a16="http://schemas.microsoft.com/office/drawing/2014/main" id="{E8CC7712-026B-49F9-B02C-B6E745221A07}"/>
                </a:ext>
              </a:extLst>
            </p:cNvPr>
            <p:cNvSpPr/>
            <p:nvPr/>
          </p:nvSpPr>
          <p:spPr>
            <a:xfrm>
              <a:off x="5756158" y="2806578"/>
              <a:ext cx="485087" cy="1343824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5">
              <a:extLst>
                <a:ext uri="{FF2B5EF4-FFF2-40B4-BE49-F238E27FC236}">
                  <a16:creationId xmlns:a16="http://schemas.microsoft.com/office/drawing/2014/main" id="{1E450FCE-656A-4BD2-AA4E-19DE46353964}"/>
                </a:ext>
              </a:extLst>
            </p:cNvPr>
            <p:cNvSpPr/>
            <p:nvPr/>
          </p:nvSpPr>
          <p:spPr>
            <a:xfrm>
              <a:off x="5756158" y="2806578"/>
              <a:ext cx="485087" cy="1343824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5">
              <a:extLst>
                <a:ext uri="{FF2B5EF4-FFF2-40B4-BE49-F238E27FC236}">
                  <a16:creationId xmlns:a16="http://schemas.microsoft.com/office/drawing/2014/main" id="{148EF0A7-E740-4E31-BAA6-7123F7D5E9D4}"/>
                </a:ext>
              </a:extLst>
            </p:cNvPr>
            <p:cNvSpPr/>
            <p:nvPr/>
          </p:nvSpPr>
          <p:spPr>
            <a:xfrm>
              <a:off x="4465822" y="2905583"/>
              <a:ext cx="1323884" cy="1108442"/>
            </a:xfrm>
            <a:custGeom>
              <a:avLst/>
              <a:gdLst/>
              <a:ahLst/>
              <a:cxnLst/>
              <a:rect l="l" t="t" r="r" b="b"/>
              <a:pathLst>
                <a:path w="47433" h="39566" extrusionOk="0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45;p45">
              <a:extLst>
                <a:ext uri="{FF2B5EF4-FFF2-40B4-BE49-F238E27FC236}">
                  <a16:creationId xmlns:a16="http://schemas.microsoft.com/office/drawing/2014/main" id="{AA72CB18-9438-40E0-8718-A2A55CD2B31B}"/>
                </a:ext>
              </a:extLst>
            </p:cNvPr>
            <p:cNvSpPr/>
            <p:nvPr/>
          </p:nvSpPr>
          <p:spPr>
            <a:xfrm>
              <a:off x="4597057" y="3507094"/>
              <a:ext cx="953371" cy="187281"/>
            </a:xfrm>
            <a:custGeom>
              <a:avLst/>
              <a:gdLst/>
              <a:ahLst/>
              <a:cxnLst/>
              <a:rect l="l" t="t" r="r" b="b"/>
              <a:pathLst>
                <a:path w="34158" h="6685" extrusionOk="0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6;p45">
              <a:extLst>
                <a:ext uri="{FF2B5EF4-FFF2-40B4-BE49-F238E27FC236}">
                  <a16:creationId xmlns:a16="http://schemas.microsoft.com/office/drawing/2014/main" id="{52FB8138-3365-466A-B592-0FD01426BF48}"/>
                </a:ext>
              </a:extLst>
            </p:cNvPr>
            <p:cNvSpPr/>
            <p:nvPr/>
          </p:nvSpPr>
          <p:spPr>
            <a:xfrm>
              <a:off x="3550577" y="3787804"/>
              <a:ext cx="137822" cy="390642"/>
            </a:xfrm>
            <a:custGeom>
              <a:avLst/>
              <a:gdLst/>
              <a:ahLst/>
              <a:cxnLst/>
              <a:rect l="l" t="t" r="r" b="b"/>
              <a:pathLst>
                <a:path w="4938" h="13944" extrusionOk="0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7;p45">
              <a:extLst>
                <a:ext uri="{FF2B5EF4-FFF2-40B4-BE49-F238E27FC236}">
                  <a16:creationId xmlns:a16="http://schemas.microsoft.com/office/drawing/2014/main" id="{BB72080D-9F16-4351-9DA0-77FF7C41C1A6}"/>
                </a:ext>
              </a:extLst>
            </p:cNvPr>
            <p:cNvSpPr/>
            <p:nvPr/>
          </p:nvSpPr>
          <p:spPr>
            <a:xfrm>
              <a:off x="3585969" y="3787804"/>
              <a:ext cx="199254" cy="390642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8;p45">
              <a:extLst>
                <a:ext uri="{FF2B5EF4-FFF2-40B4-BE49-F238E27FC236}">
                  <a16:creationId xmlns:a16="http://schemas.microsoft.com/office/drawing/2014/main" id="{6629746A-5EE4-4B1A-B145-42BC475C9F82}"/>
                </a:ext>
              </a:extLst>
            </p:cNvPr>
            <p:cNvSpPr/>
            <p:nvPr/>
          </p:nvSpPr>
          <p:spPr>
            <a:xfrm>
              <a:off x="3585969" y="3787804"/>
              <a:ext cx="199254" cy="390642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;p45">
              <a:extLst>
                <a:ext uri="{FF2B5EF4-FFF2-40B4-BE49-F238E27FC236}">
                  <a16:creationId xmlns:a16="http://schemas.microsoft.com/office/drawing/2014/main" id="{17A85AC7-63F0-4E22-BDC1-36BDCFB72316}"/>
                </a:ext>
              </a:extLst>
            </p:cNvPr>
            <p:cNvSpPr/>
            <p:nvPr/>
          </p:nvSpPr>
          <p:spPr>
            <a:xfrm>
              <a:off x="5188847" y="3932390"/>
              <a:ext cx="746106" cy="303990"/>
            </a:xfrm>
            <a:custGeom>
              <a:avLst/>
              <a:gdLst/>
              <a:ahLst/>
              <a:cxnLst/>
              <a:rect l="l" t="t" r="r" b="b"/>
              <a:pathLst>
                <a:path w="26732" h="10851" extrusionOk="0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0;p45">
              <a:extLst>
                <a:ext uri="{FF2B5EF4-FFF2-40B4-BE49-F238E27FC236}">
                  <a16:creationId xmlns:a16="http://schemas.microsoft.com/office/drawing/2014/main" id="{F8A93A46-7B94-4894-9A99-97CE2EB73659}"/>
                </a:ext>
              </a:extLst>
            </p:cNvPr>
            <p:cNvSpPr/>
            <p:nvPr/>
          </p:nvSpPr>
          <p:spPr>
            <a:xfrm>
              <a:off x="5038353" y="3908353"/>
              <a:ext cx="284912" cy="405602"/>
            </a:xfrm>
            <a:custGeom>
              <a:avLst/>
              <a:gdLst/>
              <a:ahLst/>
              <a:cxnLst/>
              <a:rect l="l" t="t" r="r" b="b"/>
              <a:pathLst>
                <a:path w="10208" h="14478" extrusionOk="0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1;p45">
              <a:extLst>
                <a:ext uri="{FF2B5EF4-FFF2-40B4-BE49-F238E27FC236}">
                  <a16:creationId xmlns:a16="http://schemas.microsoft.com/office/drawing/2014/main" id="{14851B61-4479-4C68-B35D-1483393FC653}"/>
                </a:ext>
              </a:extLst>
            </p:cNvPr>
            <p:cNvSpPr/>
            <p:nvPr/>
          </p:nvSpPr>
          <p:spPr>
            <a:xfrm>
              <a:off x="5266438" y="3919559"/>
              <a:ext cx="81024" cy="394395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2;p45">
              <a:extLst>
                <a:ext uri="{FF2B5EF4-FFF2-40B4-BE49-F238E27FC236}">
                  <a16:creationId xmlns:a16="http://schemas.microsoft.com/office/drawing/2014/main" id="{F4143DAE-BFB1-40A6-83E0-D02CD7731B97}"/>
                </a:ext>
              </a:extLst>
            </p:cNvPr>
            <p:cNvSpPr/>
            <p:nvPr/>
          </p:nvSpPr>
          <p:spPr>
            <a:xfrm>
              <a:off x="5266438" y="3919559"/>
              <a:ext cx="81024" cy="394395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3;p45">
              <a:extLst>
                <a:ext uri="{FF2B5EF4-FFF2-40B4-BE49-F238E27FC236}">
                  <a16:creationId xmlns:a16="http://schemas.microsoft.com/office/drawing/2014/main" id="{95B6B51B-7832-43A0-98D1-BEC204EC26C4}"/>
                </a:ext>
              </a:extLst>
            </p:cNvPr>
            <p:cNvSpPr/>
            <p:nvPr/>
          </p:nvSpPr>
          <p:spPr>
            <a:xfrm>
              <a:off x="6061416" y="3116228"/>
              <a:ext cx="481486" cy="1049135"/>
            </a:xfrm>
            <a:custGeom>
              <a:avLst/>
              <a:gdLst/>
              <a:ahLst/>
              <a:cxnLst/>
              <a:rect l="l" t="t" r="r" b="b"/>
              <a:pathLst>
                <a:path w="17251" h="37449" extrusionOk="0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4;p45">
              <a:extLst>
                <a:ext uri="{FF2B5EF4-FFF2-40B4-BE49-F238E27FC236}">
                  <a16:creationId xmlns:a16="http://schemas.microsoft.com/office/drawing/2014/main" id="{A5642EA0-7B82-45F8-B38F-61783A86786C}"/>
                </a:ext>
              </a:extLst>
            </p:cNvPr>
            <p:cNvSpPr/>
            <p:nvPr/>
          </p:nvSpPr>
          <p:spPr>
            <a:xfrm>
              <a:off x="6534837" y="4082523"/>
              <a:ext cx="168189" cy="100602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5;p45">
              <a:extLst>
                <a:ext uri="{FF2B5EF4-FFF2-40B4-BE49-F238E27FC236}">
                  <a16:creationId xmlns:a16="http://schemas.microsoft.com/office/drawing/2014/main" id="{59B9EAD6-A1E5-4511-A305-2369F793F1DA}"/>
                </a:ext>
              </a:extLst>
            </p:cNvPr>
            <p:cNvSpPr/>
            <p:nvPr/>
          </p:nvSpPr>
          <p:spPr>
            <a:xfrm>
              <a:off x="6561490" y="4059158"/>
              <a:ext cx="414333" cy="185488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6;p45">
              <a:extLst>
                <a:ext uri="{FF2B5EF4-FFF2-40B4-BE49-F238E27FC236}">
                  <a16:creationId xmlns:a16="http://schemas.microsoft.com/office/drawing/2014/main" id="{B5F025D5-8ACD-4122-A44F-17EE431DD258}"/>
                </a:ext>
              </a:extLst>
            </p:cNvPr>
            <p:cNvSpPr/>
            <p:nvPr/>
          </p:nvSpPr>
          <p:spPr>
            <a:xfrm>
              <a:off x="5981480" y="3013161"/>
              <a:ext cx="235565" cy="343771"/>
            </a:xfrm>
            <a:custGeom>
              <a:avLst/>
              <a:gdLst/>
              <a:ahLst/>
              <a:cxnLst/>
              <a:rect l="l" t="t" r="r" b="b"/>
              <a:pathLst>
                <a:path w="8440" h="12271" extrusionOk="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7;p45">
              <a:extLst>
                <a:ext uri="{FF2B5EF4-FFF2-40B4-BE49-F238E27FC236}">
                  <a16:creationId xmlns:a16="http://schemas.microsoft.com/office/drawing/2014/main" id="{FEC53DEB-CFDB-4F9F-A68F-9487076B9A94}"/>
                </a:ext>
              </a:extLst>
            </p:cNvPr>
            <p:cNvSpPr/>
            <p:nvPr/>
          </p:nvSpPr>
          <p:spPr>
            <a:xfrm>
              <a:off x="4854925" y="4177492"/>
              <a:ext cx="65199" cy="11029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8;p45">
              <a:extLst>
                <a:ext uri="{FF2B5EF4-FFF2-40B4-BE49-F238E27FC236}">
                  <a16:creationId xmlns:a16="http://schemas.microsoft.com/office/drawing/2014/main" id="{E93DA943-D595-47D9-935F-A78D3B8F82A5}"/>
                </a:ext>
              </a:extLst>
            </p:cNvPr>
            <p:cNvSpPr/>
            <p:nvPr/>
          </p:nvSpPr>
          <p:spPr>
            <a:xfrm>
              <a:off x="4788831" y="4193378"/>
              <a:ext cx="67990" cy="80376"/>
            </a:xfrm>
            <a:custGeom>
              <a:avLst/>
              <a:gdLst/>
              <a:ahLst/>
              <a:cxnLst/>
              <a:rect l="l" t="t" r="r" b="b"/>
              <a:pathLst>
                <a:path w="2436" h="2869" extrusionOk="0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;p45">
              <a:extLst>
                <a:ext uri="{FF2B5EF4-FFF2-40B4-BE49-F238E27FC236}">
                  <a16:creationId xmlns:a16="http://schemas.microsoft.com/office/drawing/2014/main" id="{F1EE524A-FA1E-4BD7-B3BA-F3F691549A6E}"/>
                </a:ext>
              </a:extLst>
            </p:cNvPr>
            <p:cNvSpPr/>
            <p:nvPr/>
          </p:nvSpPr>
          <p:spPr>
            <a:xfrm>
              <a:off x="4766503" y="4177492"/>
              <a:ext cx="126631" cy="110295"/>
            </a:xfrm>
            <a:custGeom>
              <a:avLst/>
              <a:gdLst/>
              <a:ahLst/>
              <a:cxnLst/>
              <a:rect l="l" t="t" r="r" b="b"/>
              <a:pathLst>
                <a:path w="4537" h="3937" extrusionOk="0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0;p45">
              <a:extLst>
                <a:ext uri="{FF2B5EF4-FFF2-40B4-BE49-F238E27FC236}">
                  <a16:creationId xmlns:a16="http://schemas.microsoft.com/office/drawing/2014/main" id="{B06AB864-B04C-47C8-81A0-3A232AF46845}"/>
                </a:ext>
              </a:extLst>
            </p:cNvPr>
            <p:cNvSpPr/>
            <p:nvPr/>
          </p:nvSpPr>
          <p:spPr>
            <a:xfrm>
              <a:off x="7065165" y="4092439"/>
              <a:ext cx="48453" cy="81327"/>
            </a:xfrm>
            <a:custGeom>
              <a:avLst/>
              <a:gdLst/>
              <a:ahLst/>
              <a:cxnLst/>
              <a:rect l="l" t="t" r="r" b="b"/>
              <a:pathLst>
                <a:path w="1736" h="2903" extrusionOk="0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1;p45">
              <a:extLst>
                <a:ext uri="{FF2B5EF4-FFF2-40B4-BE49-F238E27FC236}">
                  <a16:creationId xmlns:a16="http://schemas.microsoft.com/office/drawing/2014/main" id="{91897CA4-DE7F-4C6D-A1D7-677B499747E7}"/>
                </a:ext>
              </a:extLst>
            </p:cNvPr>
            <p:cNvSpPr/>
            <p:nvPr/>
          </p:nvSpPr>
          <p:spPr>
            <a:xfrm>
              <a:off x="7111721" y="4104597"/>
              <a:ext cx="50295" cy="58888"/>
            </a:xfrm>
            <a:custGeom>
              <a:avLst/>
              <a:gdLst/>
              <a:ahLst/>
              <a:cxnLst/>
              <a:rect l="l" t="t" r="r" b="b"/>
              <a:pathLst>
                <a:path w="1802" h="2102" extrusionOk="0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2;p45">
              <a:extLst>
                <a:ext uri="{FF2B5EF4-FFF2-40B4-BE49-F238E27FC236}">
                  <a16:creationId xmlns:a16="http://schemas.microsoft.com/office/drawing/2014/main" id="{4CF2282C-F5BD-4290-92B0-99150C5784BE}"/>
                </a:ext>
              </a:extLst>
            </p:cNvPr>
            <p:cNvSpPr/>
            <p:nvPr/>
          </p:nvSpPr>
          <p:spPr>
            <a:xfrm>
              <a:off x="7084731" y="4092439"/>
              <a:ext cx="93137" cy="81327"/>
            </a:xfrm>
            <a:custGeom>
              <a:avLst/>
              <a:gdLst/>
              <a:ahLst/>
              <a:cxnLst/>
              <a:rect l="l" t="t" r="r" b="b"/>
              <a:pathLst>
                <a:path w="3337" h="2903" extrusionOk="0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3;p45">
              <a:extLst>
                <a:ext uri="{FF2B5EF4-FFF2-40B4-BE49-F238E27FC236}">
                  <a16:creationId xmlns:a16="http://schemas.microsoft.com/office/drawing/2014/main" id="{15385A97-131E-4AF4-A025-DEC255F077F6}"/>
                </a:ext>
              </a:extLst>
            </p:cNvPr>
            <p:cNvSpPr/>
            <p:nvPr/>
          </p:nvSpPr>
          <p:spPr>
            <a:xfrm>
              <a:off x="6191870" y="4178419"/>
              <a:ext cx="102460" cy="49560"/>
            </a:xfrm>
            <a:custGeom>
              <a:avLst/>
              <a:gdLst/>
              <a:ahLst/>
              <a:cxnLst/>
              <a:rect l="l" t="t" r="r" b="b"/>
              <a:pathLst>
                <a:path w="3671" h="1769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4;p45">
              <a:extLst>
                <a:ext uri="{FF2B5EF4-FFF2-40B4-BE49-F238E27FC236}">
                  <a16:creationId xmlns:a16="http://schemas.microsoft.com/office/drawing/2014/main" id="{962AFF34-776B-4689-B87E-6EA693915330}"/>
                </a:ext>
              </a:extLst>
            </p:cNvPr>
            <p:cNvSpPr/>
            <p:nvPr/>
          </p:nvSpPr>
          <p:spPr>
            <a:xfrm>
              <a:off x="6118326" y="4154016"/>
              <a:ext cx="120378" cy="104384"/>
            </a:xfrm>
            <a:custGeom>
              <a:avLst/>
              <a:gdLst/>
              <a:ahLst/>
              <a:cxnLst/>
              <a:rect l="l" t="t" r="r" b="b"/>
              <a:pathLst>
                <a:path w="4313" h="3726" extrusionOk="0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5;p45">
              <a:extLst>
                <a:ext uri="{FF2B5EF4-FFF2-40B4-BE49-F238E27FC236}">
                  <a16:creationId xmlns:a16="http://schemas.microsoft.com/office/drawing/2014/main" id="{0D4D525C-3D25-4264-AD5E-52E7135DCA8B}"/>
                </a:ext>
              </a:extLst>
            </p:cNvPr>
            <p:cNvSpPr/>
            <p:nvPr/>
          </p:nvSpPr>
          <p:spPr>
            <a:xfrm>
              <a:off x="6146264" y="4146648"/>
              <a:ext cx="64251" cy="113096"/>
            </a:xfrm>
            <a:custGeom>
              <a:avLst/>
              <a:gdLst/>
              <a:ahLst/>
              <a:cxnLst/>
              <a:rect l="l" t="t" r="r" b="b"/>
              <a:pathLst>
                <a:path w="2302" h="4037" extrusionOk="0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6FC4BF-C845-4182-996A-79213F547E88}"/>
                </a:ext>
              </a:extLst>
            </p:cNvPr>
            <p:cNvSpPr txBox="1"/>
            <p:nvPr/>
          </p:nvSpPr>
          <p:spPr>
            <a:xfrm rot="167098">
              <a:off x="4493648" y="3078256"/>
              <a:ext cx="1347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80ED99"/>
                  </a:solidFill>
                  <a:latin typeface="Poppins Black" panose="00000A00000000000000" pitchFamily="2" charset="0"/>
                  <a:cs typeface="Poppins Black" panose="00000A00000000000000" pitchFamily="2" charset="0"/>
                </a:rPr>
                <a:t>MODEL</a:t>
              </a:r>
              <a:endParaRPr lang="en-US" sz="2400" dirty="0">
                <a:solidFill>
                  <a:srgbClr val="80ED99"/>
                </a:solidFill>
                <a:latin typeface="Poppins Black" panose="00000A00000000000000" pitchFamily="2" charset="0"/>
                <a:cs typeface="Poppins Black" panose="00000A00000000000000" pitchFamily="2" charset="0"/>
              </a:endParaRPr>
            </a:p>
          </p:txBody>
        </p:sp>
      </p:grpSp>
      <p:sp>
        <p:nvSpPr>
          <p:cNvPr id="43" name="Google Shape;256;p29">
            <a:extLst>
              <a:ext uri="{FF2B5EF4-FFF2-40B4-BE49-F238E27FC236}">
                <a16:creationId xmlns:a16="http://schemas.microsoft.com/office/drawing/2014/main" id="{5082AEDD-30C7-4452-BE21-D574BC818C76}"/>
              </a:ext>
            </a:extLst>
          </p:cNvPr>
          <p:cNvSpPr/>
          <p:nvPr/>
        </p:nvSpPr>
        <p:spPr>
          <a:xfrm>
            <a:off x="1710931" y="2463017"/>
            <a:ext cx="3480586" cy="55653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57;p29">
            <a:extLst>
              <a:ext uri="{FF2B5EF4-FFF2-40B4-BE49-F238E27FC236}">
                <a16:creationId xmlns:a16="http://schemas.microsoft.com/office/drawing/2014/main" id="{0943CFB3-C4E2-4440-A78C-832131405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9208" y="1557153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4000" dirty="0"/>
            </a:br>
            <a:r>
              <a:rPr lang="de-DE" sz="4000" dirty="0"/>
              <a:t>Modelling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0152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5767606" y="1523828"/>
            <a:ext cx="2322285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200" dirty="0"/>
              <a:t>Motivation • ASR Architecture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3242115" y="1492002"/>
            <a:ext cx="2322285" cy="603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de-DE" sz="2000" dirty="0" err="1"/>
              <a:t>Introduction</a:t>
            </a:r>
            <a:endParaRPr sz="2000" dirty="0"/>
          </a:p>
        </p:txBody>
      </p:sp>
      <p:sp>
        <p:nvSpPr>
          <p:cNvPr id="46" name="Google Shape;240;p28">
            <a:extLst>
              <a:ext uri="{FF2B5EF4-FFF2-40B4-BE49-F238E27FC236}">
                <a16:creationId xmlns:a16="http://schemas.microsoft.com/office/drawing/2014/main" id="{924FADA4-6D8B-4E7E-B91B-A9959EF8405E}"/>
              </a:ext>
            </a:extLst>
          </p:cNvPr>
          <p:cNvSpPr txBox="1">
            <a:spLocks/>
          </p:cNvSpPr>
          <p:nvPr/>
        </p:nvSpPr>
        <p:spPr>
          <a:xfrm>
            <a:off x="5741719" y="2302109"/>
            <a:ext cx="2451934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de-DE" sz="1200" dirty="0"/>
              <a:t>Analog </a:t>
            </a:r>
            <a:r>
              <a:rPr lang="de-DE" sz="1200" dirty="0" err="1"/>
              <a:t>signal</a:t>
            </a:r>
            <a:r>
              <a:rPr lang="de-DE" sz="1200" dirty="0"/>
              <a:t> • </a:t>
            </a:r>
            <a:r>
              <a:rPr lang="de-DE" sz="1200" dirty="0" err="1"/>
              <a:t>Digitization</a:t>
            </a:r>
            <a:r>
              <a:rPr lang="de-DE" sz="1200" dirty="0"/>
              <a:t> • </a:t>
            </a:r>
            <a:r>
              <a:rPr lang="de-DE" sz="1200" dirty="0" err="1"/>
              <a:t>Quantization</a:t>
            </a:r>
            <a:r>
              <a:rPr lang="de-DE" sz="1200" dirty="0"/>
              <a:t> • </a:t>
            </a:r>
            <a:r>
              <a:rPr lang="de-DE" sz="1200" dirty="0" err="1"/>
              <a:t>Windowing</a:t>
            </a:r>
            <a:r>
              <a:rPr lang="de-DE" sz="1200" dirty="0"/>
              <a:t> • Fourier Transform • Features</a:t>
            </a:r>
          </a:p>
        </p:txBody>
      </p:sp>
      <p:sp>
        <p:nvSpPr>
          <p:cNvPr id="47" name="Google Shape;242;p28">
            <a:extLst>
              <a:ext uri="{FF2B5EF4-FFF2-40B4-BE49-F238E27FC236}">
                <a16:creationId xmlns:a16="http://schemas.microsoft.com/office/drawing/2014/main" id="{89B975B6-77D0-4497-A59A-6F994E60630D}"/>
              </a:ext>
            </a:extLst>
          </p:cNvPr>
          <p:cNvSpPr txBox="1">
            <a:spLocks/>
          </p:cNvSpPr>
          <p:nvPr/>
        </p:nvSpPr>
        <p:spPr>
          <a:xfrm>
            <a:off x="3242115" y="2226143"/>
            <a:ext cx="2322285" cy="75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Bef>
                <a:spcPts val="100"/>
              </a:spcBef>
              <a:spcAft>
                <a:spcPts val="100"/>
              </a:spcAft>
            </a:pPr>
            <a:r>
              <a:rPr lang="de-DE" sz="2000" dirty="0"/>
              <a:t>Signal Processing</a:t>
            </a:r>
          </a:p>
        </p:txBody>
      </p:sp>
      <p:sp>
        <p:nvSpPr>
          <p:cNvPr id="55" name="Google Shape;242;p28">
            <a:extLst>
              <a:ext uri="{FF2B5EF4-FFF2-40B4-BE49-F238E27FC236}">
                <a16:creationId xmlns:a16="http://schemas.microsoft.com/office/drawing/2014/main" id="{D04FDDD1-E77B-4BAE-A6F1-FF7B7D024240}"/>
              </a:ext>
            </a:extLst>
          </p:cNvPr>
          <p:cNvSpPr txBox="1">
            <a:spLocks/>
          </p:cNvSpPr>
          <p:nvPr/>
        </p:nvSpPr>
        <p:spPr>
          <a:xfrm>
            <a:off x="3242115" y="3199011"/>
            <a:ext cx="2322285" cy="64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Bef>
                <a:spcPts val="100"/>
              </a:spcBef>
              <a:spcAft>
                <a:spcPts val="100"/>
              </a:spcAft>
            </a:pPr>
            <a:r>
              <a:rPr lang="de-DE" sz="2000" dirty="0"/>
              <a:t>Modelling</a:t>
            </a:r>
          </a:p>
        </p:txBody>
      </p:sp>
      <p:sp>
        <p:nvSpPr>
          <p:cNvPr id="59" name="Google Shape;242;p28">
            <a:extLst>
              <a:ext uri="{FF2B5EF4-FFF2-40B4-BE49-F238E27FC236}">
                <a16:creationId xmlns:a16="http://schemas.microsoft.com/office/drawing/2014/main" id="{32783912-2DBC-4A3F-96E9-B87426F9859F}"/>
              </a:ext>
            </a:extLst>
          </p:cNvPr>
          <p:cNvSpPr txBox="1">
            <a:spLocks/>
          </p:cNvSpPr>
          <p:nvPr/>
        </p:nvSpPr>
        <p:spPr>
          <a:xfrm>
            <a:off x="3242115" y="3799818"/>
            <a:ext cx="2543629" cy="75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Bef>
                <a:spcPts val="100"/>
              </a:spcBef>
              <a:spcAft>
                <a:spcPts val="100"/>
              </a:spcAft>
            </a:pPr>
            <a:r>
              <a:rPr lang="de-DE" sz="2000" dirty="0"/>
              <a:t>Hypothesis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</a:pPr>
            <a:r>
              <a:rPr lang="de-DE" sz="2000" dirty="0"/>
              <a:t>Search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DAA690-E667-4EFC-8698-F1B508005734}"/>
              </a:ext>
            </a:extLst>
          </p:cNvPr>
          <p:cNvGrpSpPr/>
          <p:nvPr/>
        </p:nvGrpSpPr>
        <p:grpSpPr>
          <a:xfrm>
            <a:off x="1434513" y="1405470"/>
            <a:ext cx="1129164" cy="662038"/>
            <a:chOff x="6521775" y="1803308"/>
            <a:chExt cx="1129164" cy="662038"/>
          </a:xfrm>
        </p:grpSpPr>
        <p:sp>
          <p:nvSpPr>
            <p:cNvPr id="63" name="Google Shape;185;p26">
              <a:extLst>
                <a:ext uri="{FF2B5EF4-FFF2-40B4-BE49-F238E27FC236}">
                  <a16:creationId xmlns:a16="http://schemas.microsoft.com/office/drawing/2014/main" id="{D777F286-B9F4-4733-B159-49D0D4F3357A}"/>
                </a:ext>
              </a:extLst>
            </p:cNvPr>
            <p:cNvSpPr/>
            <p:nvPr/>
          </p:nvSpPr>
          <p:spPr>
            <a:xfrm>
              <a:off x="6521775" y="1803308"/>
              <a:ext cx="1129164" cy="662038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6;p26">
              <a:extLst>
                <a:ext uri="{FF2B5EF4-FFF2-40B4-BE49-F238E27FC236}">
                  <a16:creationId xmlns:a16="http://schemas.microsoft.com/office/drawing/2014/main" id="{72FE7DE8-4D32-4D89-9020-EEA45C312E10}"/>
                </a:ext>
              </a:extLst>
            </p:cNvPr>
            <p:cNvSpPr/>
            <p:nvPr/>
          </p:nvSpPr>
          <p:spPr>
            <a:xfrm>
              <a:off x="6612548" y="1856497"/>
              <a:ext cx="946763" cy="55587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7;p26">
              <a:extLst>
                <a:ext uri="{FF2B5EF4-FFF2-40B4-BE49-F238E27FC236}">
                  <a16:creationId xmlns:a16="http://schemas.microsoft.com/office/drawing/2014/main" id="{E0745667-2A3E-4867-B0A2-0267EBA06A4C}"/>
                </a:ext>
              </a:extLst>
            </p:cNvPr>
            <p:cNvSpPr/>
            <p:nvPr/>
          </p:nvSpPr>
          <p:spPr>
            <a:xfrm>
              <a:off x="6760604" y="1935245"/>
              <a:ext cx="278537" cy="317481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8;p26">
              <a:extLst>
                <a:ext uri="{FF2B5EF4-FFF2-40B4-BE49-F238E27FC236}">
                  <a16:creationId xmlns:a16="http://schemas.microsoft.com/office/drawing/2014/main" id="{F18A3C79-137B-40A7-A929-C2C413E61486}"/>
                </a:ext>
              </a:extLst>
            </p:cNvPr>
            <p:cNvSpPr/>
            <p:nvPr/>
          </p:nvSpPr>
          <p:spPr>
            <a:xfrm>
              <a:off x="6582300" y="1889840"/>
              <a:ext cx="120143" cy="215424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9;p26">
              <a:extLst>
                <a:ext uri="{FF2B5EF4-FFF2-40B4-BE49-F238E27FC236}">
                  <a16:creationId xmlns:a16="http://schemas.microsoft.com/office/drawing/2014/main" id="{39F66C74-D600-42A8-8C73-46981D3AFED5}"/>
                </a:ext>
              </a:extLst>
            </p:cNvPr>
            <p:cNvSpPr/>
            <p:nvPr/>
          </p:nvSpPr>
          <p:spPr>
            <a:xfrm>
              <a:off x="7440930" y="2135567"/>
              <a:ext cx="165543" cy="188589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0;p26">
              <a:extLst>
                <a:ext uri="{FF2B5EF4-FFF2-40B4-BE49-F238E27FC236}">
                  <a16:creationId xmlns:a16="http://schemas.microsoft.com/office/drawing/2014/main" id="{05739815-B677-42D9-AA9A-AD23E62CEA13}"/>
                </a:ext>
              </a:extLst>
            </p:cNvPr>
            <p:cNvSpPr/>
            <p:nvPr/>
          </p:nvSpPr>
          <p:spPr>
            <a:xfrm>
              <a:off x="6836253" y="2001024"/>
              <a:ext cx="174425" cy="198112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1;p26">
              <a:extLst>
                <a:ext uri="{FF2B5EF4-FFF2-40B4-BE49-F238E27FC236}">
                  <a16:creationId xmlns:a16="http://schemas.microsoft.com/office/drawing/2014/main" id="{05139A34-D8CE-4507-9017-5115BB1CFF2D}"/>
                </a:ext>
              </a:extLst>
            </p:cNvPr>
            <p:cNvSpPr/>
            <p:nvPr/>
          </p:nvSpPr>
          <p:spPr>
            <a:xfrm>
              <a:off x="7148359" y="2048345"/>
              <a:ext cx="278537" cy="317748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2;p26">
              <a:extLst>
                <a:ext uri="{FF2B5EF4-FFF2-40B4-BE49-F238E27FC236}">
                  <a16:creationId xmlns:a16="http://schemas.microsoft.com/office/drawing/2014/main" id="{199B89E8-AB6A-4010-B3C8-8F30D0226D72}"/>
                </a:ext>
              </a:extLst>
            </p:cNvPr>
            <p:cNvSpPr/>
            <p:nvPr/>
          </p:nvSpPr>
          <p:spPr>
            <a:xfrm>
              <a:off x="7177727" y="2102201"/>
              <a:ext cx="173519" cy="197819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2;p26">
              <a:extLst>
                <a:ext uri="{FF2B5EF4-FFF2-40B4-BE49-F238E27FC236}">
                  <a16:creationId xmlns:a16="http://schemas.microsoft.com/office/drawing/2014/main" id="{7961E263-3610-4665-850C-89BF52A361E3}"/>
                </a:ext>
              </a:extLst>
            </p:cNvPr>
            <p:cNvSpPr/>
            <p:nvPr/>
          </p:nvSpPr>
          <p:spPr>
            <a:xfrm rot="6073152">
              <a:off x="7008244" y="2205988"/>
              <a:ext cx="66308" cy="184685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326C9D-72FB-494D-A0A4-68B675A5D645}"/>
              </a:ext>
            </a:extLst>
          </p:cNvPr>
          <p:cNvGrpSpPr/>
          <p:nvPr/>
        </p:nvGrpSpPr>
        <p:grpSpPr>
          <a:xfrm>
            <a:off x="1609923" y="2296631"/>
            <a:ext cx="745242" cy="694429"/>
            <a:chOff x="1727478" y="2359601"/>
            <a:chExt cx="511121" cy="5231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B9176B-5B79-471C-B796-B5D682C39D6C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74" name="Google Shape;8751;p64">
                <a:extLst>
                  <a:ext uri="{FF2B5EF4-FFF2-40B4-BE49-F238E27FC236}">
                    <a16:creationId xmlns:a16="http://schemas.microsoft.com/office/drawing/2014/main" id="{0362BD71-CE16-4196-9FD1-C8543034A525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752;p64">
                <a:extLst>
                  <a:ext uri="{FF2B5EF4-FFF2-40B4-BE49-F238E27FC236}">
                    <a16:creationId xmlns:a16="http://schemas.microsoft.com/office/drawing/2014/main" id="{96CCA861-58D3-408C-B252-57D928CEAF0F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753;p64">
                <a:extLst>
                  <a:ext uri="{FF2B5EF4-FFF2-40B4-BE49-F238E27FC236}">
                    <a16:creationId xmlns:a16="http://schemas.microsoft.com/office/drawing/2014/main" id="{AED484FF-D182-467E-9470-E4F43B3B046B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B3BBD8-5454-4214-9D21-4ED4D5C9386C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83" name="Google Shape;8751;p64">
                <a:extLst>
                  <a:ext uri="{FF2B5EF4-FFF2-40B4-BE49-F238E27FC236}">
                    <a16:creationId xmlns:a16="http://schemas.microsoft.com/office/drawing/2014/main" id="{46E807CE-3855-41AE-A0F3-4E76FE8999F4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752;p64">
                <a:extLst>
                  <a:ext uri="{FF2B5EF4-FFF2-40B4-BE49-F238E27FC236}">
                    <a16:creationId xmlns:a16="http://schemas.microsoft.com/office/drawing/2014/main" id="{8623D70E-C8FB-4053-8343-827F3F6D2F39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753;p64">
                <a:extLst>
                  <a:ext uri="{FF2B5EF4-FFF2-40B4-BE49-F238E27FC236}">
                    <a16:creationId xmlns:a16="http://schemas.microsoft.com/office/drawing/2014/main" id="{569A1565-C6B9-44F2-BFE4-6B27CB032357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E35AAD-548E-485A-AE47-242685015510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86" name="Google Shape;8751;p64">
                <a:extLst>
                  <a:ext uri="{FF2B5EF4-FFF2-40B4-BE49-F238E27FC236}">
                    <a16:creationId xmlns:a16="http://schemas.microsoft.com/office/drawing/2014/main" id="{F13DAD6E-6A62-4EDB-B5C2-32C2D9C21CC8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52;p64">
                <a:extLst>
                  <a:ext uri="{FF2B5EF4-FFF2-40B4-BE49-F238E27FC236}">
                    <a16:creationId xmlns:a16="http://schemas.microsoft.com/office/drawing/2014/main" id="{520BE350-7E98-4DE8-841C-29335E49C61C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753;p64">
                <a:extLst>
                  <a:ext uri="{FF2B5EF4-FFF2-40B4-BE49-F238E27FC236}">
                    <a16:creationId xmlns:a16="http://schemas.microsoft.com/office/drawing/2014/main" id="{33A33A12-755D-49D6-BFC2-093D098515E9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7" name="Gerade Verbindung mit Pfeil 112">
            <a:extLst>
              <a:ext uri="{FF2B5EF4-FFF2-40B4-BE49-F238E27FC236}">
                <a16:creationId xmlns:a16="http://schemas.microsoft.com/office/drawing/2014/main" id="{2D85861A-D142-4F31-B6A0-4DE082A48378}"/>
              </a:ext>
            </a:extLst>
          </p:cNvPr>
          <p:cNvCxnSpPr>
            <a:stCxn id="100" idx="0"/>
            <a:endCxn id="101" idx="4"/>
          </p:cNvCxnSpPr>
          <p:nvPr/>
        </p:nvCxnSpPr>
        <p:spPr>
          <a:xfrm rot="5400000" flipV="1">
            <a:off x="1810529" y="3280631"/>
            <a:ext cx="0" cy="163044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113">
            <a:extLst>
              <a:ext uri="{FF2B5EF4-FFF2-40B4-BE49-F238E27FC236}">
                <a16:creationId xmlns:a16="http://schemas.microsoft.com/office/drawing/2014/main" id="{59D2C5D6-D207-4802-B89D-7ADC0A22942F}"/>
              </a:ext>
            </a:extLst>
          </p:cNvPr>
          <p:cNvCxnSpPr>
            <a:stCxn id="101" idx="0"/>
            <a:endCxn id="99" idx="4"/>
          </p:cNvCxnSpPr>
          <p:nvPr/>
        </p:nvCxnSpPr>
        <p:spPr>
          <a:xfrm rot="5400000" flipV="1">
            <a:off x="2266388" y="3282309"/>
            <a:ext cx="0" cy="159687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58CB2CE-B5A1-41D1-9D45-D7177F9E5A08}"/>
              </a:ext>
            </a:extLst>
          </p:cNvPr>
          <p:cNvSpPr/>
          <p:nvPr/>
        </p:nvSpPr>
        <p:spPr>
          <a:xfrm rot="5400000">
            <a:off x="2346231" y="3214905"/>
            <a:ext cx="294494" cy="294494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7FFD6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5F4C333-814C-4252-A49E-486EAC97A0D0}"/>
              </a:ext>
            </a:extLst>
          </p:cNvPr>
          <p:cNvSpPr/>
          <p:nvPr/>
        </p:nvSpPr>
        <p:spPr>
          <a:xfrm rot="5400000">
            <a:off x="1434513" y="3214905"/>
            <a:ext cx="294494" cy="294494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7FFD6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22BBFB-A294-4303-9C8A-E20B6B4BDDFF}"/>
              </a:ext>
            </a:extLst>
          </p:cNvPr>
          <p:cNvSpPr/>
          <p:nvPr/>
        </p:nvSpPr>
        <p:spPr>
          <a:xfrm rot="5400000">
            <a:off x="1892051" y="3214905"/>
            <a:ext cx="294494" cy="294494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7FFD6"/>
              </a:solidFill>
            </a:endParaRPr>
          </a:p>
        </p:txBody>
      </p:sp>
      <p:cxnSp>
        <p:nvCxnSpPr>
          <p:cNvPr id="107" name="Gerade Verbindung mit Pfeil 112">
            <a:extLst>
              <a:ext uri="{FF2B5EF4-FFF2-40B4-BE49-F238E27FC236}">
                <a16:creationId xmlns:a16="http://schemas.microsoft.com/office/drawing/2014/main" id="{8A3B3233-DDE0-4586-85C9-22F5F8E5BCC0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1581760" y="3509399"/>
            <a:ext cx="0" cy="14400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12">
            <a:extLst>
              <a:ext uri="{FF2B5EF4-FFF2-40B4-BE49-F238E27FC236}">
                <a16:creationId xmlns:a16="http://schemas.microsoft.com/office/drawing/2014/main" id="{A3CE8595-7EF7-48B4-BA97-22DAF7E10780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2039298" y="3509399"/>
            <a:ext cx="0" cy="14400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2">
            <a:extLst>
              <a:ext uri="{FF2B5EF4-FFF2-40B4-BE49-F238E27FC236}">
                <a16:creationId xmlns:a16="http://schemas.microsoft.com/office/drawing/2014/main" id="{6B7B11F4-AEB7-4917-86EF-2B9B78BA7DB6}"/>
              </a:ext>
            </a:extLst>
          </p:cNvPr>
          <p:cNvCxnSpPr>
            <a:cxnSpLocks/>
            <a:stCxn id="99" idx="6"/>
          </p:cNvCxnSpPr>
          <p:nvPr/>
        </p:nvCxnSpPr>
        <p:spPr>
          <a:xfrm>
            <a:off x="2493478" y="3509399"/>
            <a:ext cx="0" cy="14400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AB544C7-B558-4B5B-89AD-F7289A17407A}"/>
              </a:ext>
            </a:extLst>
          </p:cNvPr>
          <p:cNvGrpSpPr/>
          <p:nvPr/>
        </p:nvGrpSpPr>
        <p:grpSpPr>
          <a:xfrm>
            <a:off x="1474381" y="3256835"/>
            <a:ext cx="216000" cy="216000"/>
            <a:chOff x="2546985" y="1941181"/>
            <a:chExt cx="634366" cy="815626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21297CC-31BC-45ED-A7E2-A86D5041C5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1305" y="2051924"/>
              <a:ext cx="0" cy="5941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DA7C611-A071-4EB4-8EEC-8B9E35A8C4BC}"/>
                </a:ext>
              </a:extLst>
            </p:cNvPr>
            <p:cNvCxnSpPr>
              <a:cxnSpLocks/>
            </p:cNvCxnSpPr>
            <p:nvPr/>
          </p:nvCxnSpPr>
          <p:spPr>
            <a:xfrm>
              <a:off x="2837737" y="2012170"/>
              <a:ext cx="0" cy="67364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C02C11D-080E-408A-8899-5E8A49F6C27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169" y="1969576"/>
              <a:ext cx="0" cy="7588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BB7F281-A5E2-4316-B913-EE2E413BFF21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01" y="1941181"/>
              <a:ext cx="0" cy="8156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505054C-E14F-4D81-BCEC-89587144A98C}"/>
                </a:ext>
              </a:extLst>
            </p:cNvPr>
            <p:cNvCxnSpPr>
              <a:cxnSpLocks/>
            </p:cNvCxnSpPr>
            <p:nvPr/>
          </p:nvCxnSpPr>
          <p:spPr>
            <a:xfrm>
              <a:off x="2917033" y="1970050"/>
              <a:ext cx="0" cy="7578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763CCF-0EDD-4417-9AA0-C895702D69D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465" y="2006491"/>
              <a:ext cx="0" cy="68500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199369A-E86F-4313-976B-94A669967CE8}"/>
                </a:ext>
              </a:extLst>
            </p:cNvPr>
            <p:cNvCxnSpPr>
              <a:cxnSpLocks/>
            </p:cNvCxnSpPr>
            <p:nvPr/>
          </p:nvCxnSpPr>
          <p:spPr>
            <a:xfrm>
              <a:off x="2969897" y="2037726"/>
              <a:ext cx="0" cy="6225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2740AEA-4FB3-4CA2-830D-852E04556803}"/>
                </a:ext>
              </a:extLst>
            </p:cNvPr>
            <p:cNvCxnSpPr>
              <a:cxnSpLocks/>
            </p:cNvCxnSpPr>
            <p:nvPr/>
          </p:nvCxnSpPr>
          <p:spPr>
            <a:xfrm>
              <a:off x="2996329" y="2091205"/>
              <a:ext cx="0" cy="51557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9F97D0-6901-486C-85C2-1019ECE2A39B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61" y="2131906"/>
              <a:ext cx="0" cy="4341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A5D786-F549-4097-BB73-5B782E2A3CFD}"/>
                </a:ext>
              </a:extLst>
            </p:cNvPr>
            <p:cNvCxnSpPr>
              <a:cxnSpLocks/>
            </p:cNvCxnSpPr>
            <p:nvPr/>
          </p:nvCxnSpPr>
          <p:spPr>
            <a:xfrm>
              <a:off x="3049193" y="2182072"/>
              <a:ext cx="0" cy="3338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BAA74F5-459A-4AF3-9F8A-47E0ACDF3977}"/>
                </a:ext>
              </a:extLst>
            </p:cNvPr>
            <p:cNvCxnSpPr>
              <a:cxnSpLocks/>
            </p:cNvCxnSpPr>
            <p:nvPr/>
          </p:nvCxnSpPr>
          <p:spPr>
            <a:xfrm>
              <a:off x="2784873" y="2075587"/>
              <a:ext cx="0" cy="5468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1A7C286-E009-453B-9C67-24D17C82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41" y="2108243"/>
              <a:ext cx="0" cy="481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23873FC-3C05-439D-AB68-8244939FBA21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09" y="2135692"/>
              <a:ext cx="0" cy="42660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DFDE46-196E-46A4-8BBD-72246140ECD4}"/>
                </a:ext>
              </a:extLst>
            </p:cNvPr>
            <p:cNvCxnSpPr>
              <a:cxnSpLocks/>
            </p:cNvCxnSpPr>
            <p:nvPr/>
          </p:nvCxnSpPr>
          <p:spPr>
            <a:xfrm>
              <a:off x="2705577" y="2164088"/>
              <a:ext cx="0" cy="3698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4E55E99-86A5-492F-8C40-172C507C8D82}"/>
                </a:ext>
              </a:extLst>
            </p:cNvPr>
            <p:cNvCxnSpPr>
              <a:cxnSpLocks/>
            </p:cNvCxnSpPr>
            <p:nvPr/>
          </p:nvCxnSpPr>
          <p:spPr>
            <a:xfrm>
              <a:off x="3075625" y="2206918"/>
              <a:ext cx="0" cy="2841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7E82B6F-5371-4329-B742-5E1100E876B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57" y="2242413"/>
              <a:ext cx="0" cy="2131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A2398F4-5C9F-4622-999B-0F9DF2CD60B1}"/>
                </a:ext>
              </a:extLst>
            </p:cNvPr>
            <p:cNvCxnSpPr>
              <a:cxnSpLocks/>
            </p:cNvCxnSpPr>
            <p:nvPr/>
          </p:nvCxnSpPr>
          <p:spPr>
            <a:xfrm>
              <a:off x="3128489" y="2274121"/>
              <a:ext cx="0" cy="14974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E49A9A-5DAD-4E59-84F1-D843ABAE157C}"/>
                </a:ext>
              </a:extLst>
            </p:cNvPr>
            <p:cNvCxnSpPr>
              <a:cxnSpLocks/>
            </p:cNvCxnSpPr>
            <p:nvPr/>
          </p:nvCxnSpPr>
          <p:spPr>
            <a:xfrm>
              <a:off x="3154921" y="2297784"/>
              <a:ext cx="0" cy="10241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C80534B-1122-4E87-B583-6E9E6E885A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1" y="2318608"/>
              <a:ext cx="0" cy="607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4A6B17D-F760-4B27-AD11-83B627AEA248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45" y="2182072"/>
              <a:ext cx="0" cy="3338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BC980C0-A927-4984-B549-8F0DA7EC0ED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713" y="2206918"/>
              <a:ext cx="0" cy="2841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48AA6A0-C8C2-4F17-88D0-8CB32D917AA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281" y="2242413"/>
              <a:ext cx="0" cy="2131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4B57E8E-E1DA-44BD-AF4F-A11753559142}"/>
                </a:ext>
              </a:extLst>
            </p:cNvPr>
            <p:cNvCxnSpPr>
              <a:cxnSpLocks/>
            </p:cNvCxnSpPr>
            <p:nvPr/>
          </p:nvCxnSpPr>
          <p:spPr>
            <a:xfrm>
              <a:off x="2599849" y="2274121"/>
              <a:ext cx="0" cy="14974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A006E6B-578A-4A09-88FC-DAF7B25951F6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17" y="2297784"/>
              <a:ext cx="0" cy="10241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714F414-6278-4655-933A-8A3A3E0D80B1}"/>
                </a:ext>
              </a:extLst>
            </p:cNvPr>
            <p:cNvCxnSpPr>
              <a:cxnSpLocks/>
            </p:cNvCxnSpPr>
            <p:nvPr/>
          </p:nvCxnSpPr>
          <p:spPr>
            <a:xfrm>
              <a:off x="2546985" y="2318608"/>
              <a:ext cx="0" cy="607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E44252D-36D0-45E5-867D-39605A277D54}"/>
              </a:ext>
            </a:extLst>
          </p:cNvPr>
          <p:cNvGrpSpPr/>
          <p:nvPr/>
        </p:nvGrpSpPr>
        <p:grpSpPr>
          <a:xfrm>
            <a:off x="1932358" y="3264882"/>
            <a:ext cx="216000" cy="198000"/>
            <a:chOff x="3426449" y="2014082"/>
            <a:chExt cx="995871" cy="1028361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54C607E-8C85-496B-BA7C-8D2BC0233A6C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34" y="2153710"/>
              <a:ext cx="0" cy="7491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7FDBCF-BD14-4954-BB12-E37E742352E2}"/>
                </a:ext>
              </a:extLst>
            </p:cNvPr>
            <p:cNvCxnSpPr>
              <a:cxnSpLocks/>
            </p:cNvCxnSpPr>
            <p:nvPr/>
          </p:nvCxnSpPr>
          <p:spPr>
            <a:xfrm>
              <a:off x="3592429" y="2103587"/>
              <a:ext cx="0" cy="8493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1C51C9B-7CB7-4BAF-90FD-EDBEE474A339}"/>
                </a:ext>
              </a:extLst>
            </p:cNvPr>
            <p:cNvCxnSpPr>
              <a:cxnSpLocks/>
            </p:cNvCxnSpPr>
            <p:nvPr/>
          </p:nvCxnSpPr>
          <p:spPr>
            <a:xfrm>
              <a:off x="3675419" y="2049883"/>
              <a:ext cx="0" cy="9567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93693BC-0009-4705-B67E-BBA1C924E87D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14" y="2014082"/>
              <a:ext cx="0" cy="10283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9EE7C08-9794-453A-9984-1B56C7AC6BFD}"/>
                </a:ext>
              </a:extLst>
            </p:cNvPr>
            <p:cNvCxnSpPr>
              <a:cxnSpLocks/>
            </p:cNvCxnSpPr>
            <p:nvPr/>
          </p:nvCxnSpPr>
          <p:spPr>
            <a:xfrm>
              <a:off x="3799904" y="2050480"/>
              <a:ext cx="0" cy="9555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909A3CA-9A5B-4EC8-A9D3-F5D1A9BA8AB8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9" y="2096426"/>
              <a:ext cx="0" cy="8636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56CF872-DDF3-4A15-BB41-2B6EFD23745F}"/>
                </a:ext>
              </a:extLst>
            </p:cNvPr>
            <p:cNvCxnSpPr>
              <a:cxnSpLocks/>
            </p:cNvCxnSpPr>
            <p:nvPr/>
          </p:nvCxnSpPr>
          <p:spPr>
            <a:xfrm>
              <a:off x="3924389" y="2135809"/>
              <a:ext cx="0" cy="784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BAE860-BFFD-44AB-A4CB-D92DFE213ED5}"/>
                </a:ext>
              </a:extLst>
            </p:cNvPr>
            <p:cNvCxnSpPr>
              <a:cxnSpLocks/>
            </p:cNvCxnSpPr>
            <p:nvPr/>
          </p:nvCxnSpPr>
          <p:spPr>
            <a:xfrm>
              <a:off x="4007379" y="2203236"/>
              <a:ext cx="0" cy="65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E0A13BD-8027-4BA0-8604-FF03EEBC7C5C}"/>
                </a:ext>
              </a:extLst>
            </p:cNvPr>
            <p:cNvCxnSpPr>
              <a:cxnSpLocks/>
            </p:cNvCxnSpPr>
            <p:nvPr/>
          </p:nvCxnSpPr>
          <p:spPr>
            <a:xfrm>
              <a:off x="4048874" y="2254552"/>
              <a:ext cx="0" cy="547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E503234-CB7D-4595-9CC1-944CC305D59F}"/>
                </a:ext>
              </a:extLst>
            </p:cNvPr>
            <p:cNvCxnSpPr>
              <a:cxnSpLocks/>
            </p:cNvCxnSpPr>
            <p:nvPr/>
          </p:nvCxnSpPr>
          <p:spPr>
            <a:xfrm>
              <a:off x="4131864" y="2306465"/>
              <a:ext cx="0" cy="4435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096656F-7B16-41EC-8A1D-734E2F77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509439" y="2183545"/>
              <a:ext cx="0" cy="6894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E756546-6ADA-4891-A990-36481240FDFC}"/>
                </a:ext>
              </a:extLst>
            </p:cNvPr>
            <p:cNvCxnSpPr>
              <a:cxnSpLocks/>
            </p:cNvCxnSpPr>
            <p:nvPr/>
          </p:nvCxnSpPr>
          <p:spPr>
            <a:xfrm>
              <a:off x="3467944" y="2224717"/>
              <a:ext cx="0" cy="6070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143BF95-1C1B-406D-A4E2-832F54F9CFF2}"/>
                </a:ext>
              </a:extLst>
            </p:cNvPr>
            <p:cNvCxnSpPr>
              <a:cxnSpLocks/>
            </p:cNvCxnSpPr>
            <p:nvPr/>
          </p:nvCxnSpPr>
          <p:spPr>
            <a:xfrm>
              <a:off x="3426449" y="2259326"/>
              <a:ext cx="0" cy="5378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142750-56D5-40BC-9678-640AF4D909FD}"/>
                </a:ext>
              </a:extLst>
            </p:cNvPr>
            <p:cNvCxnSpPr>
              <a:cxnSpLocks/>
            </p:cNvCxnSpPr>
            <p:nvPr/>
          </p:nvCxnSpPr>
          <p:spPr>
            <a:xfrm>
              <a:off x="4173359" y="2340677"/>
              <a:ext cx="0" cy="37517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75776DC-FEC2-4EAF-ABDA-A280D29C8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54" y="2317802"/>
              <a:ext cx="0" cy="4209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FED6BE1-4F19-42EE-990B-B0F1A3D96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320" y="2135809"/>
              <a:ext cx="0" cy="784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DE133A4-A3D0-4D7D-84AB-DEB8F3019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39" y="2203236"/>
              <a:ext cx="0" cy="65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A0BA19C-D6C3-4E22-8DBE-39F18E7A2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844" y="2254552"/>
              <a:ext cx="0" cy="547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84AEA30-D645-4B5B-9B54-C964C16D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6349" y="2317802"/>
              <a:ext cx="0" cy="4209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60982B0-F04D-47AB-B94C-1E91CDB24A15}"/>
                </a:ext>
              </a:extLst>
            </p:cNvPr>
            <p:cNvCxnSpPr>
              <a:cxnSpLocks/>
            </p:cNvCxnSpPr>
            <p:nvPr/>
          </p:nvCxnSpPr>
          <p:spPr>
            <a:xfrm>
              <a:off x="3633924" y="2068264"/>
              <a:ext cx="0" cy="9199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C04427D-8DDB-4F2D-9A3D-EBFA32CC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758409" y="2014082"/>
              <a:ext cx="0" cy="10283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55BBCE9-68BF-4675-8EE7-E724305F88D2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94" y="2115297"/>
              <a:ext cx="0" cy="82593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3C7340D-F775-41EC-BCFA-7A9E0C4FA42E}"/>
                </a:ext>
              </a:extLst>
            </p:cNvPr>
            <p:cNvCxnSpPr>
              <a:cxnSpLocks/>
            </p:cNvCxnSpPr>
            <p:nvPr/>
          </p:nvCxnSpPr>
          <p:spPr>
            <a:xfrm>
              <a:off x="3965884" y="2162304"/>
              <a:ext cx="0" cy="7319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D8F988C-44E8-474A-A674-5126DA04C048}"/>
                </a:ext>
              </a:extLst>
            </p:cNvPr>
            <p:cNvCxnSpPr>
              <a:cxnSpLocks/>
            </p:cNvCxnSpPr>
            <p:nvPr/>
          </p:nvCxnSpPr>
          <p:spPr>
            <a:xfrm>
              <a:off x="4090369" y="2278957"/>
              <a:ext cx="0" cy="4986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202F684-52B2-4A4E-877C-EAC45762008E}"/>
                </a:ext>
              </a:extLst>
            </p:cNvPr>
            <p:cNvCxnSpPr>
              <a:cxnSpLocks/>
            </p:cNvCxnSpPr>
            <p:nvPr/>
          </p:nvCxnSpPr>
          <p:spPr>
            <a:xfrm>
              <a:off x="4380834" y="2167010"/>
              <a:ext cx="0" cy="7225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7E6A28-F784-48D2-BB4B-A940120D5BDD}"/>
              </a:ext>
            </a:extLst>
          </p:cNvPr>
          <p:cNvGrpSpPr/>
          <p:nvPr/>
        </p:nvGrpSpPr>
        <p:grpSpPr>
          <a:xfrm>
            <a:off x="2389355" y="3269797"/>
            <a:ext cx="198000" cy="180000"/>
            <a:chOff x="2193417" y="3269797"/>
            <a:chExt cx="198000" cy="180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E259326-C46D-46CD-A096-410840070E27}"/>
                </a:ext>
              </a:extLst>
            </p:cNvPr>
            <p:cNvCxnSpPr>
              <a:cxnSpLocks/>
            </p:cNvCxnSpPr>
            <p:nvPr/>
          </p:nvCxnSpPr>
          <p:spPr>
            <a:xfrm>
              <a:off x="2193417" y="3318717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B6D9D31-633B-4B2A-8AAE-E45CBDDA1EA7}"/>
                </a:ext>
              </a:extLst>
            </p:cNvPr>
            <p:cNvCxnSpPr>
              <a:cxnSpLocks/>
            </p:cNvCxnSpPr>
            <p:nvPr/>
          </p:nvCxnSpPr>
          <p:spPr>
            <a:xfrm>
              <a:off x="2209917" y="3328980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19B25D8-6BCE-4BCC-ACF6-8E433BD11881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17" y="3338148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B4ABE4B-198A-49B3-93CF-5A3F9AABCBC4}"/>
                </a:ext>
              </a:extLst>
            </p:cNvPr>
            <p:cNvCxnSpPr>
              <a:cxnSpLocks/>
            </p:cNvCxnSpPr>
            <p:nvPr/>
          </p:nvCxnSpPr>
          <p:spPr>
            <a:xfrm>
              <a:off x="2242918" y="3344990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55990B0-C96B-4D11-B153-9CACA9A7CB4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418" y="3351011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DCA18A1-4CEF-460E-967E-CDF4D779846E}"/>
                </a:ext>
              </a:extLst>
            </p:cNvPr>
            <p:cNvCxnSpPr>
              <a:cxnSpLocks/>
            </p:cNvCxnSpPr>
            <p:nvPr/>
          </p:nvCxnSpPr>
          <p:spPr>
            <a:xfrm>
              <a:off x="2341919" y="3311604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A0B6C7F-25AD-4E55-829D-437CFEC5E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419" y="3328980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BBB26B1-7A02-4366-A5D4-04322D18D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918" y="3338148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94E8D1A-737F-4F3E-AF06-08BB58C88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2418" y="3344990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AF1F4C5-02B0-4123-93C9-79029AD2A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5918" y="3351011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FF88C44-F051-417C-B67D-938C70B06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1417" y="3269797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99E272F-999B-4958-BDA4-C3E6D1562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4919" y="3285260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995DD55-C2E2-483C-B9EA-FB9DDBA01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419" y="3297028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AC981AC-4E77-4C84-BBCA-AEA4F2C152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169" y="3274891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A4DC233-186C-4F78-A11A-C96180151582}"/>
                </a:ext>
              </a:extLst>
            </p:cNvPr>
            <p:cNvCxnSpPr>
              <a:cxnSpLocks/>
            </p:cNvCxnSpPr>
            <p:nvPr/>
          </p:nvCxnSpPr>
          <p:spPr>
            <a:xfrm>
              <a:off x="2366669" y="3289890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50F08A6-2455-4C5F-ADD0-C531C796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350169" y="3304916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9898B29-165E-4A11-9365-97CF66BA170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69" y="3323859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D73BE64-45F0-4377-81A2-1C4833AA6312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68" y="3332832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E989DE8-8715-4032-BF95-178967CD9B8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668" y="3351011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788EA9C-22A9-4B68-A8EA-FF1907751CCB}"/>
                </a:ext>
              </a:extLst>
            </p:cNvPr>
            <p:cNvCxnSpPr>
              <a:cxnSpLocks/>
            </p:cNvCxnSpPr>
            <p:nvPr/>
          </p:nvCxnSpPr>
          <p:spPr>
            <a:xfrm>
              <a:off x="2300668" y="3341454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C5BA374-4F2C-4462-8B63-9D35DA66D92B}"/>
                </a:ext>
              </a:extLst>
            </p:cNvPr>
            <p:cNvCxnSpPr>
              <a:cxnSpLocks/>
            </p:cNvCxnSpPr>
            <p:nvPr/>
          </p:nvCxnSpPr>
          <p:spPr>
            <a:xfrm>
              <a:off x="2284168" y="3347210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FD3F9F7-A983-49E6-981B-B8FC8050ECA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68" y="3347210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E6E2ED8-8AF8-4FCD-BC16-40C61D1330D9}"/>
                </a:ext>
              </a:extLst>
            </p:cNvPr>
            <p:cNvCxnSpPr>
              <a:cxnSpLocks/>
            </p:cNvCxnSpPr>
            <p:nvPr/>
          </p:nvCxnSpPr>
          <p:spPr>
            <a:xfrm>
              <a:off x="2234667" y="3340791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C0BAFF5-AD5B-4B06-8E88-EFD7B2DEC3E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167" y="3332775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2AE8862-A139-4865-A402-B8C61E38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01667" y="3323186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616D0FF-FFF8-482C-B507-8C8E60D7DDCF}"/>
              </a:ext>
            </a:extLst>
          </p:cNvPr>
          <p:cNvSpPr txBox="1"/>
          <p:nvPr/>
        </p:nvSpPr>
        <p:spPr>
          <a:xfrm>
            <a:off x="1426910" y="3615152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/a/</a:t>
            </a:r>
            <a:endParaRPr lang="en-US" sz="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9FC86FF-7D82-46E4-AC96-983542B1EE7C}"/>
              </a:ext>
            </a:extLst>
          </p:cNvPr>
          <p:cNvSpPr txBox="1"/>
          <p:nvPr/>
        </p:nvSpPr>
        <p:spPr>
          <a:xfrm>
            <a:off x="1884925" y="3615152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/s/</a:t>
            </a:r>
            <a:endParaRPr lang="en-US" sz="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CD0E65D-01D5-4EEA-BB72-40765D26A05D}"/>
              </a:ext>
            </a:extLst>
          </p:cNvPr>
          <p:cNvSpPr txBox="1"/>
          <p:nvPr/>
        </p:nvSpPr>
        <p:spPr>
          <a:xfrm>
            <a:off x="2346754" y="3615152"/>
            <a:ext cx="2872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/r/</a:t>
            </a:r>
            <a:endParaRPr lang="en-US" sz="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6" name="Google Shape;240;p28">
            <a:extLst>
              <a:ext uri="{FF2B5EF4-FFF2-40B4-BE49-F238E27FC236}">
                <a16:creationId xmlns:a16="http://schemas.microsoft.com/office/drawing/2014/main" id="{43F906B4-1157-4E1A-B127-FF0BA01BF37B}"/>
              </a:ext>
            </a:extLst>
          </p:cNvPr>
          <p:cNvSpPr txBox="1">
            <a:spLocks/>
          </p:cNvSpPr>
          <p:nvPr/>
        </p:nvSpPr>
        <p:spPr>
          <a:xfrm>
            <a:off x="5767606" y="3268958"/>
            <a:ext cx="2451934" cy="52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de-DE" sz="1200" dirty="0"/>
              <a:t>Markov </a:t>
            </a:r>
            <a:r>
              <a:rPr lang="de-DE" sz="1200" dirty="0" err="1"/>
              <a:t>chains</a:t>
            </a:r>
            <a:r>
              <a:rPr lang="de-DE" sz="1200" dirty="0"/>
              <a:t> • HMMs • </a:t>
            </a:r>
            <a:r>
              <a:rPr lang="de-DE" sz="1200" dirty="0" err="1"/>
              <a:t>Current</a:t>
            </a:r>
            <a:r>
              <a:rPr lang="de-DE" sz="1200" dirty="0"/>
              <a:t> </a:t>
            </a:r>
            <a:r>
              <a:rPr lang="de-DE" sz="1200" dirty="0" err="1"/>
              <a:t>Architectures</a:t>
            </a:r>
            <a:r>
              <a:rPr lang="de-DE" sz="1200" dirty="0"/>
              <a:t> • LM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0F7E1C-7790-43C7-9D07-F955CCADBDA5}"/>
              </a:ext>
            </a:extLst>
          </p:cNvPr>
          <p:cNvCxnSpPr/>
          <p:nvPr/>
        </p:nvCxnSpPr>
        <p:spPr>
          <a:xfrm>
            <a:off x="5364481" y="1304529"/>
            <a:ext cx="0" cy="330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6C51BF8-ABB9-4E2B-B1C1-2155610539D6}"/>
              </a:ext>
            </a:extLst>
          </p:cNvPr>
          <p:cNvCxnSpPr/>
          <p:nvPr/>
        </p:nvCxnSpPr>
        <p:spPr>
          <a:xfrm>
            <a:off x="2838989" y="1313239"/>
            <a:ext cx="0" cy="330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BEACF9-A447-462A-9233-FB9145D15BB5}"/>
              </a:ext>
            </a:extLst>
          </p:cNvPr>
          <p:cNvGrpSpPr/>
          <p:nvPr/>
        </p:nvGrpSpPr>
        <p:grpSpPr>
          <a:xfrm>
            <a:off x="1547906" y="3934202"/>
            <a:ext cx="745552" cy="566746"/>
            <a:chOff x="1600679" y="3959237"/>
            <a:chExt cx="745552" cy="566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C9C1B4D-A7F3-420F-A2F0-232C69DFC34C}"/>
                </a:ext>
              </a:extLst>
            </p:cNvPr>
            <p:cNvSpPr/>
            <p:nvPr/>
          </p:nvSpPr>
          <p:spPr>
            <a:xfrm>
              <a:off x="1806231" y="3959237"/>
              <a:ext cx="540000" cy="540000"/>
            </a:xfrm>
            <a:prstGeom prst="ellipse">
              <a:avLst/>
            </a:prstGeom>
            <a:solidFill>
              <a:srgbClr val="58D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B4331C4-ACF9-4F4E-89EA-3A63225A9810}"/>
                </a:ext>
              </a:extLst>
            </p:cNvPr>
            <p:cNvSpPr/>
            <p:nvPr/>
          </p:nvSpPr>
          <p:spPr>
            <a:xfrm>
              <a:off x="1833838" y="3986830"/>
              <a:ext cx="486000" cy="486000"/>
            </a:xfrm>
            <a:prstGeom prst="ellipse">
              <a:avLst/>
            </a:prstGeom>
            <a:solidFill>
              <a:srgbClr val="B3F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39A789-3701-4E0B-9A4C-B440E1B23CF4}"/>
                </a:ext>
              </a:extLst>
            </p:cNvPr>
            <p:cNvSpPr/>
            <p:nvPr/>
          </p:nvSpPr>
          <p:spPr>
            <a:xfrm rot="19393560">
              <a:off x="1600679" y="4461286"/>
              <a:ext cx="321128" cy="64697"/>
            </a:xfrm>
            <a:prstGeom prst="rect">
              <a:avLst/>
            </a:prstGeom>
            <a:solidFill>
              <a:srgbClr val="58D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81CED83-239E-4B04-91CA-E55FE6D04E2F}"/>
                </a:ext>
              </a:extLst>
            </p:cNvPr>
            <p:cNvSpPr txBox="1"/>
            <p:nvPr/>
          </p:nvSpPr>
          <p:spPr>
            <a:xfrm>
              <a:off x="1867761" y="4059016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Poppins" panose="00000500000000000000" pitchFamily="2" charset="0"/>
                  <a:cs typeface="Poppins" panose="00000500000000000000" pitchFamily="2" charset="0"/>
                </a:rPr>
                <a:t>arg</a:t>
              </a:r>
            </a:p>
            <a:p>
              <a:pPr algn="ctr"/>
              <a:r>
                <a:rPr lang="de-DE" sz="800" dirty="0" err="1">
                  <a:latin typeface="Poppins" panose="00000500000000000000" pitchFamily="2" charset="0"/>
                  <a:cs typeface="Poppins" panose="00000500000000000000" pitchFamily="2" charset="0"/>
                </a:rPr>
                <a:t>max</a:t>
              </a:r>
              <a:endParaRPr lang="en-US" sz="8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29" name="Google Shape;240;p28">
            <a:extLst>
              <a:ext uri="{FF2B5EF4-FFF2-40B4-BE49-F238E27FC236}">
                <a16:creationId xmlns:a16="http://schemas.microsoft.com/office/drawing/2014/main" id="{7DBC158B-E057-4938-A396-73CF747E228E}"/>
              </a:ext>
            </a:extLst>
          </p:cNvPr>
          <p:cNvSpPr txBox="1">
            <a:spLocks/>
          </p:cNvSpPr>
          <p:nvPr/>
        </p:nvSpPr>
        <p:spPr>
          <a:xfrm>
            <a:off x="5767606" y="4060682"/>
            <a:ext cx="2322285" cy="3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de-DE" sz="1200" dirty="0" err="1"/>
              <a:t>Overview</a:t>
            </a:r>
            <a:r>
              <a:rPr lang="de-DE" sz="1200" dirty="0"/>
              <a:t> • Beam Search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1DADDC5-63F7-4A44-BB1A-B0D60B7674D0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269BE-74CA-4DD3-BEF2-92F239A9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1700"/>
            <a:ext cx="7901400" cy="3476175"/>
          </a:xfrm>
        </p:spPr>
        <p:txBody>
          <a:bodyPr/>
          <a:lstStyle/>
          <a:p>
            <a:pPr marL="285750" indent="-285750">
              <a:spcBef>
                <a:spcPts val="300"/>
              </a:spcBef>
            </a:pPr>
            <a:r>
              <a:rPr lang="en-US" sz="1600" b="0" dirty="0"/>
              <a:t>Modelling of the acoustic model quite manifold</a:t>
            </a:r>
          </a:p>
          <a:p>
            <a:pPr marL="285750" indent="-285750">
              <a:spcBef>
                <a:spcPts val="300"/>
              </a:spcBef>
            </a:pPr>
            <a:r>
              <a:rPr lang="en-US" sz="1600" dirty="0"/>
              <a:t>Speech recognition active area of research ever since the 1950s</a:t>
            </a:r>
          </a:p>
          <a:p>
            <a:pPr marL="742950" lvl="1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50s and 60s: first explorations of power spectra, linear predictive 	coding, among other speech features</a:t>
            </a:r>
          </a:p>
          <a:p>
            <a:pPr marL="742950" lvl="1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70s and 80s: Increased funding and research emphasis leading to 	development of HMMs and applications</a:t>
            </a:r>
          </a:p>
          <a:p>
            <a:pPr marL="742950" lvl="1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90s and 00s: ASR systems seeing first practical implementations in 	production systems (e.g., AT&amp;T automatic routing)</a:t>
            </a:r>
          </a:p>
          <a:p>
            <a:pPr marL="742950" lvl="1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10s to today: Emergence of deep learning drastically boosts ASR</a:t>
            </a:r>
          </a:p>
          <a:p>
            <a:pPr marL="285750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HMMs are the typically the subject of modelling speech systems</a:t>
            </a:r>
          </a:p>
          <a:p>
            <a:pPr marL="742950" lvl="1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Simple, powerful, flexible, comb</a:t>
            </a:r>
            <a:r>
              <a:rPr lang="en-US" sz="1600" b="0" dirty="0"/>
              <a:t>inable </a:t>
            </a:r>
            <a:r>
              <a:rPr lang="en-US" sz="1600" dirty="0"/>
              <a:t>with arbitrary PDFs</a:t>
            </a:r>
          </a:p>
          <a:p>
            <a:pPr marL="285750" indent="-285750">
              <a:spcBef>
                <a:spcPts val="300"/>
              </a:spcBef>
              <a:tabLst>
                <a:tab pos="2063750" algn="l"/>
              </a:tabLst>
            </a:pPr>
            <a:r>
              <a:rPr lang="en-US" sz="1600" dirty="0"/>
              <a:t>End-to-end systems are increasingly gaining popularity</a:t>
            </a:r>
            <a:endParaRPr lang="en-US" sz="16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Background</a:t>
            </a:r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7491C09-E860-4CCD-AB27-7F352EDB4D71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4" name="Gerade Verbindung mit Pfeil 112">
              <a:extLst>
                <a:ext uri="{FF2B5EF4-FFF2-40B4-BE49-F238E27FC236}">
                  <a16:creationId xmlns:a16="http://schemas.microsoft.com/office/drawing/2014/main" id="{DD142BB4-C742-4C32-A347-03FBC152AE57}"/>
                </a:ext>
              </a:extLst>
            </p:cNvPr>
            <p:cNvCxnSpPr>
              <a:stCxn id="7" idx="0"/>
              <a:endCxn id="8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113">
              <a:extLst>
                <a:ext uri="{FF2B5EF4-FFF2-40B4-BE49-F238E27FC236}">
                  <a16:creationId xmlns:a16="http://schemas.microsoft.com/office/drawing/2014/main" id="{32742FA6-9982-44D8-95CD-C45CCA7367FC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802379-9882-416E-A5C2-E1BB96A0A7DF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72752F-0650-4618-AC87-7E797EE8FC95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BC107A-8710-443C-A57E-6B2C7ED76BE0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9" name="Gerade Verbindung mit Pfeil 112">
              <a:extLst>
                <a:ext uri="{FF2B5EF4-FFF2-40B4-BE49-F238E27FC236}">
                  <a16:creationId xmlns:a16="http://schemas.microsoft.com/office/drawing/2014/main" id="{3266A2B2-B1FB-4BF5-AAE2-33A90C133D49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112">
              <a:extLst>
                <a:ext uri="{FF2B5EF4-FFF2-40B4-BE49-F238E27FC236}">
                  <a16:creationId xmlns:a16="http://schemas.microsoft.com/office/drawing/2014/main" id="{1B02A921-75FF-47CB-9035-EE569D0AC6A4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12">
              <a:extLst>
                <a:ext uri="{FF2B5EF4-FFF2-40B4-BE49-F238E27FC236}">
                  <a16:creationId xmlns:a16="http://schemas.microsoft.com/office/drawing/2014/main" id="{E5DFC5D4-9CF5-4702-93FF-71286098C474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0319FB-4EDE-40AA-86F1-777BAE8D6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D6E173-05FA-4775-9F41-E9FF11B1A476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C73461-E641-4B3E-8398-07D428788E33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47C104-1DE0-417B-BC5B-373ACA7AC2F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639856-EAFE-481E-B5ED-F64B70FECE15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3003C3-AE68-427E-AD01-2B793DBE07C0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98EE19-101F-467E-B26E-D9114D20AAD7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7295E0-1570-4695-882C-92BB195C9E1E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B39483-007F-4A55-904D-F86676FB1C95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05DDA4-4893-4D13-9032-4C6E760D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903BA6-7690-4F9D-AF40-18D1DA581CAA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3AC178-3E73-4FA9-BEEC-F1CA30F7649A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2A8596-A6D1-440B-9813-3DAC5B96C8A1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ACC4F2-251C-4389-86EC-F75E5F6609F3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7E1576-1C01-4037-805C-7D2F40D781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48A89D-9345-45A1-A936-1F752D21904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747F98-C134-476D-9797-5DA552A5ED0C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F04448-414C-497A-9024-BE75E78F1571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8FB664-ADA7-4AFD-A00E-A051BA3441D3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351E07-9B39-4E21-9DD3-5B41B2E8704C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20020C-C118-4C10-91C1-9AD4927D0676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8770A4-972A-4E2B-84BF-4EB51EE9B05A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80F6A9-473F-4173-967D-327D149995D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7364A3-567F-4D8F-801E-95F79DE06B48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4FCAC3-B5E1-418B-ACCA-088D3E42F688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9FC11A-4A38-4451-9D06-A91D23E4EB10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6944DD-BA6A-45E5-ABE1-BAC804A7BB4A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D3CFA6-2315-486B-A836-45D9A58105F1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9CD3FD-6064-4B7F-A98B-9D6513EAAD6D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597393-785A-45D7-A9E7-D85BC6150ED1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161539-5D71-4289-8DCF-04C3A6A3F856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48B9C0-244B-485E-92FE-A69993421C04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67AEA9-D572-4BA8-A08B-5E52D3D050A6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00BA49-1EF1-4C2F-838A-B4A8CA066752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CB141F-9320-43CE-A82F-CBFC3130B8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0FE96F-4701-4FF7-940D-EEBE1EA48363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1C3C7B-F984-4203-93C5-0B7BD629ED38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D60415-062F-4857-A5A7-E94F824D2D34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74E509-E383-417C-AF23-D8C3C1772AF3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86004D-0DC6-4790-A0ED-7B879D2495FA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707EBF-A7E3-4632-AF3C-4B63BA8E8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9562B5-97BB-4495-9A9D-F69C9BAFE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B1D17D6-2BA6-4E49-AA3A-0019DFF3E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15312B-CFBD-41BC-A73B-ED3EC44F8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E0D0E2-2381-448A-A559-B2D851280854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C27A9E-4C7A-4F8B-A0DE-31FE80FC9135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2DC521-F878-4F01-91E1-E37892EE582C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07AA91-D04E-4380-BF5F-BADB8FF7985A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5FAFE6-F8B8-4E51-BC24-AE08B73246FC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A53C30-D9D5-4CED-A14C-4926E133E75B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7673DFE-99C7-431E-900F-006C4C506869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E28B5B-B90E-4849-A968-6AB254CE526E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23468C-4DDF-4A05-835C-A1A0B6FF0B5F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6F8906-48DC-4251-A063-F035D804A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7CD26F6-7EF6-4069-A552-E6F13423174E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3D489C5-56B7-4BBF-B339-7C6CD6FD59E9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7BE5EC-A012-439D-A2BB-F0614C3F7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998CB5-9911-478E-87FF-A40373DCC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87785EE-E1AC-4DD4-BEC3-025E869E1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E4DCC-2456-4C8D-A4E0-FD5E6207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2CC530E-6BBC-4ED7-8CD8-EC1A8EA08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50A26B-95B5-4118-BB2B-4827EADCD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81FCBA-2DC4-4255-B1A7-4D3EFF2A9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8FC3C8-66C9-451E-8633-35ED83547C5A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E05DF52-B83F-439E-B400-51866C62F535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EAC131-BA3D-4F86-BD75-4B6363F9C664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A4B3591-BCDD-483D-AB7B-4BCAF20FCD7F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BBC98EA-66A7-49AB-BAC9-79E8BAB55F7A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3BF95E-1B84-4971-A602-7270D1EEC53F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59EBA4-57BB-4FB4-BF94-589C05385AC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C21E44C-CACD-4010-B90F-49B71DE2C63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C90148F-8B8A-450D-B20F-6FA2FCB6D7BF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858777-E8CD-41F3-ABCE-4254056AC64F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EEA6F9F-06A0-4035-9BFD-D6228E0122C1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BE04A0-3863-4E1A-A133-4BAA6521CE9A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D929E3-A759-4A80-A6C3-1811D3568708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C6C2D3-85BD-4192-9FD2-E66E142A7754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8E45F6-4AE0-4191-A156-D99CCC222110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39836AE-C457-4E7A-A5AD-B70B162CB308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20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111700"/>
                <a:ext cx="7704000" cy="3666000"/>
              </a:xfrm>
            </p:spPr>
            <p:txBody>
              <a:bodyPr/>
              <a:lstStyle/>
              <a:p>
                <a:pPr marL="342900" indent="-342900">
                  <a:spcBef>
                    <a:spcPts val="300"/>
                  </a:spcBef>
                </a:pPr>
                <a:r>
                  <a:rPr lang="en-US" sz="1600" dirty="0"/>
                  <a:t>From a statistical point of view given the acoustic features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we want to retrieve the most likely corresponding word frequency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given by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/>
              </a:p>
              <a:p>
                <a:pPr marL="285750" indent="-285750">
                  <a:spcBef>
                    <a:spcPts val="300"/>
                  </a:spcBef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where</a:t>
                </a:r>
              </a:p>
              <a:p>
                <a:pPr marL="285750" indent="-285750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1600" b="0" dirty="0"/>
                  <a:t> is called the </a:t>
                </a:r>
                <a:r>
                  <a:rPr lang="en-US" sz="1600" b="1" dirty="0"/>
                  <a:t>acoustic model</a:t>
                </a:r>
                <a:endParaRPr lang="en-US" sz="1600" b="0" dirty="0"/>
              </a:p>
              <a:p>
                <a:pPr marL="285750" indent="-285750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called the </a:t>
                </a:r>
                <a:r>
                  <a:rPr lang="en-US" sz="1600" b="1" dirty="0"/>
                  <a:t>language model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b="0" dirty="0"/>
              </a:p>
              <a:p>
                <a:pPr marL="285750" indent="-285750">
                  <a:spcBef>
                    <a:spcPts val="300"/>
                  </a:spcBef>
                </a:pPr>
                <a:endParaRPr lang="en-US" sz="16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11700"/>
                <a:ext cx="7704000" cy="3666000"/>
              </a:xfr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Motivation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9E320A-E8C4-4762-8DB5-C740F5C6076E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92" name="Gerade Verbindung mit Pfeil 112">
              <a:extLst>
                <a:ext uri="{FF2B5EF4-FFF2-40B4-BE49-F238E27FC236}">
                  <a16:creationId xmlns:a16="http://schemas.microsoft.com/office/drawing/2014/main" id="{087FC4B8-FDD3-4A98-8EFC-CFB010404CFA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113">
              <a:extLst>
                <a:ext uri="{FF2B5EF4-FFF2-40B4-BE49-F238E27FC236}">
                  <a16:creationId xmlns:a16="http://schemas.microsoft.com/office/drawing/2014/main" id="{D6B442B3-1464-4C0E-9FB1-65B6B0F3F9E7}"/>
                </a:ext>
              </a:extLst>
            </p:cNvPr>
            <p:cNvCxnSpPr>
              <a:stCxn id="96" idx="0"/>
              <a:endCxn id="94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B2982A-E722-42A5-A64A-4B8130800140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334C5E0-30B4-437A-B3B2-1EABF50EE59F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DCA2C2D-40B7-492C-A233-9C38C071B906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97" name="Gerade Verbindung mit Pfeil 112">
              <a:extLst>
                <a:ext uri="{FF2B5EF4-FFF2-40B4-BE49-F238E27FC236}">
                  <a16:creationId xmlns:a16="http://schemas.microsoft.com/office/drawing/2014/main" id="{E5978E91-2D68-4AF8-9995-3DA038D8D5E7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112">
              <a:extLst>
                <a:ext uri="{FF2B5EF4-FFF2-40B4-BE49-F238E27FC236}">
                  <a16:creationId xmlns:a16="http://schemas.microsoft.com/office/drawing/2014/main" id="{0FD61FEF-04FB-47E0-945B-02A1987DD7FF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112">
              <a:extLst>
                <a:ext uri="{FF2B5EF4-FFF2-40B4-BE49-F238E27FC236}">
                  <a16:creationId xmlns:a16="http://schemas.microsoft.com/office/drawing/2014/main" id="{FD2D2247-AD46-415E-BFA7-D37DB9F65E42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44B0D3-9B6A-4BD6-8C07-637D053A650C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A025E0B-2066-40B1-864F-E68DB7D26DA3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2BC42B-650B-4124-A6AE-435E104A6B46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B9F179-89CC-4EED-9817-79A54F27B52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53195E-B24F-4078-B013-4ECE067DD86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1889452-AC58-49F2-B0B4-09058416FF1E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3805D1-BFE6-4B3B-89F3-6EE9E2C1D299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F3DA42-7A6C-4CE7-B7B1-15EE609D8AA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CE9C739-E222-4BF3-9006-22810E8AF9B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328D99D-E599-49B0-AE87-0F4E875D4507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E8A9B8-62B7-4DD8-B6CF-7B6D3B2B125D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7A16D5-83D9-4FEA-BCA6-5B942946D0E9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42CFF3-4BB4-4563-B9D2-3BDF79DBF137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1674C61-3FC6-45D1-9E61-1FE7137F78FB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61F491-4014-4C2F-B119-36804E4B04F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B8AB36-2FDC-4E00-9470-E5CBC85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C9173C-3196-4D91-981C-1F24716F6BA6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B6BD62-D6F4-4CAC-9328-102C2155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8C9A98E-4B63-4B34-B6AC-71D3136E840A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C253194-8FDB-4024-BF22-EBAC4B03A3A2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5F0F0E-2A79-4FFA-BC9E-EE5DE11C05B4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209B8E-A766-40F6-A2B2-4FC3B23D2208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F17B2C-04FF-44A5-8AE7-491730C3212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83C9CF-8B8E-4A20-A127-495B441E9C79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87438F4-6947-4D84-B63E-788DA34BD5A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CB226F-9151-48A1-BCD5-6D497FF6C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B52F413-F5BB-47B6-82D3-8A9F3621D71A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51073-242D-44F9-B97F-87966935592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637AEC3-C825-4146-B09C-9DE9CCB15D6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70CBB04-B61A-4108-8B27-C2C84CFC5C1D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6C10AE-166E-45AA-B1F2-9F7A7D7B5862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BDC3A6-E47A-489B-BCCA-6A132415A8A5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BF0558E-1658-4C7E-B935-AB47E6832B01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6DCE3DB-1A91-4AC6-9149-1C0E892D2E8B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9FF3AC-F396-4BC7-A1A7-AD1E8A68B0E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E23096-79F5-4EF9-993C-FF56E2F7B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FB4030-9D4D-4542-BF48-FF695F7C9811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BE8008D-C18C-426A-9DAD-037FF3CC820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85C5B2-43D5-4770-ABC2-D7EC09970B5F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453EED-6130-49B1-BFA0-D8CEC6B684CC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9E48E98-48E4-40F4-AA85-2D6A9F08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6E9555-093A-46EA-8961-057529943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105EBA-1A55-41D8-B871-C5ED7084D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E23821-2634-4123-9E96-532449629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389E87-3CE1-41EC-9C88-DF6F74C5279C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049373E-40F8-4669-8866-FDBC65FEC950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3E8843C-A398-49D0-A792-B50121AD6DC3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A92433-C27D-49C3-9CB9-3448A195CD3C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0865A8-99BA-4F7B-B8DB-1B6265704114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B5A1ED4-C2A5-4A44-96B3-D3153685EF60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3C0BEE-9ABD-4024-8917-2A04344FDC9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71879A-D100-409B-A38A-99DA22838F4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24A263D-6B6D-4835-9E21-CF46F33AA9A2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1D3341-FBF6-4761-9991-9C8564117840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E5D5CF-3197-478B-A88B-57C0098EA6BB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71A777-7F21-43A2-BB68-053243BC0BD6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60C9BAA-F6E4-48A0-B219-8EA868E48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A61FBC-B4BF-411A-B66D-02C549123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8DB5C2E-C10A-4604-95AA-3F80AE36E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026B539-5588-4CD7-A1EA-E5447669A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8A441EE-CEA8-46D2-AD82-C516DB2A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CF62E5B-4E22-4B34-85B5-149DAD652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0DEB9ED-B244-4841-87E9-49341FEA5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4611F3D-98DE-4B8B-A1B2-877ABF650BEE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736751-E6E1-4BFB-8D87-E2378DAB671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2F85FCE-9B21-441D-B77A-A271ACE721F0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3699ED1-968B-4559-89FF-02A0BC57F5E8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A8F22B-667D-4F67-8EC9-437602217AE8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59FD9B-EA68-4EAD-AD94-5ADB5CFD5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A4256DA-F266-41A0-A9AA-8F752B6E54E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661B688-894C-4BAF-9CB2-7E823CE0BFF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9CEFB88-65BD-4B42-832B-8C5F47BAE2D7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150E3B5-D8D7-4F4C-9573-B37E0FAF02D3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2605321-5AC0-4C03-A09C-B0C69CAA94D7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C14515B-EC1B-44C1-B798-9C51393F89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9C510DD-EA88-44ED-8E36-1A718D38DE31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CFD48F6-D9FB-4548-9A80-95B631CDE813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EF2B282-C99A-402D-9437-92C4C427FE16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89E2C582-BAF4-4E6F-B5F6-DCA859AD9860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21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111699"/>
                <a:ext cx="7704000" cy="3476175"/>
              </a:xfrm>
            </p:spPr>
            <p:txBody>
              <a:bodyPr/>
              <a:lstStyle/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1" dirty="0"/>
                  <a:t>Definition: </a:t>
                </a:r>
                <a:r>
                  <a:rPr lang="en-US" sz="1600" dirty="0"/>
                  <a:t>a Markov chain is a sequence of random variables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b="0" dirty="0"/>
                  <a:t> which have the Markov property</a:t>
                </a:r>
              </a:p>
              <a:p>
                <a:pPr marL="285750" indent="-285750">
                  <a:spcBef>
                    <a:spcPts val="300"/>
                  </a:spcBef>
                </a:pP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  <a:tabLst>
                    <a:tab pos="1254125" algn="l"/>
                  </a:tabLst>
                </a:pPr>
                <a:r>
                  <a:rPr lang="en-US" sz="1600" b="1" dirty="0"/>
                  <a:t>Put simply: </a:t>
                </a:r>
                <a:r>
                  <a:rPr lang="en-US" sz="1600" dirty="0"/>
                  <a:t>	whatever occurs in my sequence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is only conditionally 	dependent on the previous occurrence,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b="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1" dirty="0"/>
                  <a:t>Visualized</a:t>
                </a:r>
                <a:r>
                  <a:rPr lang="en-US" sz="1600" dirty="0"/>
                  <a:t> this turns out to be</a:t>
                </a:r>
              </a:p>
              <a:p>
                <a:pPr marL="285750" indent="-285750">
                  <a:spcBef>
                    <a:spcPts val="300"/>
                  </a:spcBef>
                </a:pP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11699"/>
                <a:ext cx="7704000" cy="3476175"/>
              </a:xfr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Markov </a:t>
            </a:r>
            <a:r>
              <a:rPr lang="de-DE" dirty="0" err="1"/>
              <a:t>chains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3E8E97-CB2A-414B-875F-40A1ED6986E4}"/>
              </a:ext>
            </a:extLst>
          </p:cNvPr>
          <p:cNvGrpSpPr/>
          <p:nvPr/>
        </p:nvGrpSpPr>
        <p:grpSpPr>
          <a:xfrm>
            <a:off x="2852589" y="3819035"/>
            <a:ext cx="3438821" cy="573589"/>
            <a:chOff x="2522060" y="3489650"/>
            <a:chExt cx="3438821" cy="573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DAC94E3-BBBF-4082-B92E-883289E1029C}"/>
                    </a:ext>
                  </a:extLst>
                </p:cNvPr>
                <p:cNvSpPr/>
                <p:nvPr/>
              </p:nvSpPr>
              <p:spPr>
                <a:xfrm>
                  <a:off x="3161211" y="352323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DAC94E3-BBBF-4082-B92E-883289E102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211" y="3523239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BA7612A-1767-42C2-959A-21E15EF75CDE}"/>
                    </a:ext>
                  </a:extLst>
                </p:cNvPr>
                <p:cNvSpPr/>
                <p:nvPr/>
              </p:nvSpPr>
              <p:spPr>
                <a:xfrm>
                  <a:off x="3914434" y="352323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BA7612A-1767-42C2-959A-21E15EF75C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434" y="3523239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033D23B-34B2-4B18-B69D-64D0F217842F}"/>
                    </a:ext>
                  </a:extLst>
                </p:cNvPr>
                <p:cNvSpPr/>
                <p:nvPr/>
              </p:nvSpPr>
              <p:spPr>
                <a:xfrm>
                  <a:off x="4667657" y="352323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033D23B-34B2-4B18-B69D-64D0F2178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657" y="3523239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D911078-2E3A-4F6E-B91C-68FE482E7760}"/>
                    </a:ext>
                  </a:extLst>
                </p:cNvPr>
                <p:cNvSpPr/>
                <p:nvPr/>
              </p:nvSpPr>
              <p:spPr>
                <a:xfrm>
                  <a:off x="5420881" y="352323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D911078-2E3A-4F6E-B91C-68FE482E7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1" y="3523239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B24A44-14DD-40B4-862F-4E0AF9D68D0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3701211" y="3793239"/>
              <a:ext cx="213223" cy="0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94F792-B96C-4128-9626-5C97D90A8FAA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454434" y="3793239"/>
              <a:ext cx="213223" cy="0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2E1560-0241-4BCC-A851-EAF3FFF7D0A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5207657" y="3793239"/>
              <a:ext cx="213224" cy="0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D6C469D-08F3-4D70-847A-E9BB6C364F10}"/>
                    </a:ext>
                  </a:extLst>
                </p:cNvPr>
                <p:cNvSpPr/>
                <p:nvPr/>
              </p:nvSpPr>
              <p:spPr>
                <a:xfrm>
                  <a:off x="2522060" y="3489650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D6C469D-08F3-4D70-847A-E9BB6C364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060" y="3489650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BA4764-B263-4BB1-BD55-21017EF0B407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933544" y="3793239"/>
              <a:ext cx="227667" cy="0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FF0EECD-288F-43A8-B094-31C14ED12154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05" name="Gerade Verbindung mit Pfeil 112">
              <a:extLst>
                <a:ext uri="{FF2B5EF4-FFF2-40B4-BE49-F238E27FC236}">
                  <a16:creationId xmlns:a16="http://schemas.microsoft.com/office/drawing/2014/main" id="{1CAC53F3-0542-4F5E-8C8C-4402F51FD777}"/>
                </a:ext>
              </a:extLst>
            </p:cNvPr>
            <p:cNvCxnSpPr>
              <a:stCxn id="108" idx="0"/>
              <a:endCxn id="109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13">
              <a:extLst>
                <a:ext uri="{FF2B5EF4-FFF2-40B4-BE49-F238E27FC236}">
                  <a16:creationId xmlns:a16="http://schemas.microsoft.com/office/drawing/2014/main" id="{444483EC-F5BC-49DC-81ED-1CC335D67CAF}"/>
                </a:ext>
              </a:extLst>
            </p:cNvPr>
            <p:cNvCxnSpPr>
              <a:stCxn id="109" idx="0"/>
              <a:endCxn id="107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15BF5E6-0592-4FF5-B8FA-CA801247BF2C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43A214E-08B1-4AA0-A90C-11DCE50024FA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9FC6898-3E04-4BFE-91B9-B192FC32C926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10" name="Gerade Verbindung mit Pfeil 112">
              <a:extLst>
                <a:ext uri="{FF2B5EF4-FFF2-40B4-BE49-F238E27FC236}">
                  <a16:creationId xmlns:a16="http://schemas.microsoft.com/office/drawing/2014/main" id="{CB222FB5-695A-4796-BD2B-A7E33DB66FFF}"/>
                </a:ext>
              </a:extLst>
            </p:cNvPr>
            <p:cNvCxnSpPr>
              <a:cxnSpLocks/>
              <a:stCxn id="108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2">
              <a:extLst>
                <a:ext uri="{FF2B5EF4-FFF2-40B4-BE49-F238E27FC236}">
                  <a16:creationId xmlns:a16="http://schemas.microsoft.com/office/drawing/2014/main" id="{2C9D813C-9DE7-4D23-80FA-5BBC92979E80}"/>
                </a:ext>
              </a:extLst>
            </p:cNvPr>
            <p:cNvCxnSpPr>
              <a:cxnSpLocks/>
              <a:stCxn id="109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2">
              <a:extLst>
                <a:ext uri="{FF2B5EF4-FFF2-40B4-BE49-F238E27FC236}">
                  <a16:creationId xmlns:a16="http://schemas.microsoft.com/office/drawing/2014/main" id="{C7A88BFB-E658-40C4-85A0-429C7E569FD5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1ADB852-61D0-4955-B543-74CED0499688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C32836-5A37-4CAB-9FC1-E5454EC10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FF6FE3-582E-4BDA-A437-0A10D1B1605A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7C14D02-C0A9-49E6-BF48-2E5F342498FA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2BB4DC-23F8-4B2D-994A-DE8DB601DB3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E16133C-A524-44BF-BFD7-F9387493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487F83A-C936-444F-ABBC-A464B8334279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7AF005A-5106-4CCB-9721-D2A51CA5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76BA4A2-80EB-4408-B715-BC3FCCC1D505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0F87E93-96B0-4BA8-A71A-B489F27CBBFB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B506B51-A375-4782-9F2B-A2E2CFA8B4CE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65662BC-9EF0-47B0-AB48-DB23CD371576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BB8DD8-DA9A-4884-9956-CCBA067947FE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71D600-A011-4D36-BCBF-577686710062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CB1F26-E38B-4A3B-9777-1A8AF886DCFF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35BA0E6-66E6-44B2-B011-41DC140734E6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B6DB5B8-FCE1-4FC2-9428-775DCBBA1C72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ED69CBD-3FB2-49A2-8472-734D8270ABC4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C21DB33-C46A-46B5-A589-8742ECB76F86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875D927-3BDC-48C2-9FB2-FF9AF0B9FD18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2A9F08C-734E-48E1-9C02-8A2716300A64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4118023-7FA9-43E1-A63E-6689E2FF9F29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5580BC-16B3-4EF7-9B9D-15966000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0E3572B-802D-4ACB-BE05-2111F5AB00CA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76149B7-DA84-4E76-B769-9E64128DDC03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418462-4638-402A-9CEE-FCFB6DC41E50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435BBB9-DEBF-40E9-A9AD-B1D84E253457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25C1702-CEFC-465E-8011-A22F91221154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DB03E18-B329-4AF0-A5FE-9F71D4C0DD1D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4B57561-F191-4AA9-BE19-A801068A5C9A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6940EC-5E87-42BB-BF3E-F24733AE4D64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3713661-35AB-4F9D-AFF7-47ACFCEA77CD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1A8750-A027-40CE-B509-C44B85702635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91B5D12-6D5B-44A7-9A75-3306F5037C13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E04498A-ADB8-49C9-820F-B589869B2775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16F4084-95CD-46E9-8D12-7517825A2DC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E707A16-4151-429F-B3F8-246FDF9503B5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4943F18-E512-43CD-9F39-2761C4CC8C84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23D0840-CDEC-41D5-8176-844512FB0ADD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9A70D20-E9E9-48F7-A8DD-B8CF9C433D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AC23A1F-867C-43C8-8BF0-4AC430CD6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D2CB464-7ECE-4833-88D4-19C4747F7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FDC198A-6469-45B1-BBAF-0056A4579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F14070C-0C26-42C1-80D9-BB7D9981D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C327C02-402C-4781-9B0C-3C28FE7946EE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F32DF06-FCAF-45AC-8FEA-C3EF806406DF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3467013-2644-4634-973C-CB848E291F3C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7D2F88-E581-4B0A-B5C1-C1B4E0725D4B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899C3A6-9E99-4D3C-8AAD-30F90BC7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101627E-9E17-4103-94AA-1FC730E0B4AA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F9EAD06-3798-441F-BBB8-FF4DB5E2D809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31C01D7-58A8-4B77-B9DF-559F54CDB37F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4203EE9-CD05-4ED0-AF0C-66A10CF430E5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8974803-371C-4184-87DE-14BA9C92FBC0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594BDAD-4E0C-49C0-866B-856EC546978F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ED40A9F-E67A-423D-A133-A606A410E1E8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7DE3683-5334-4767-ABE2-458AE0729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00C418C-193D-48EA-AF5B-0AFA2A8E5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BFC8143-342B-419C-881B-23AABCFED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D4CED9C-4A6D-4276-A881-139CB0F3A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CE5B907-16B4-494D-ABC3-79D89615B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DA5C52E-A4B9-49B6-9143-B21DC272A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4B33FC-743C-4BFF-BA9D-E1045DE8D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20BD69-52BA-439D-BDB1-B67E172DDD58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2D1A2A4-ABC7-4B08-B042-C090756AE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7D024A2-4D41-4F52-B7B6-CB69DC3A4EAD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C8DDBBA-EC90-421D-913E-3C78C00C7483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BFF857F-E038-4672-AF55-EB1DF1E2701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9DEBE1-833A-4DB7-AAEF-33C3FE2615D6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EB8E697-52EB-44A5-A94D-47A14C550EB9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7D5C88D-7B36-43DF-8B16-D543E9679FF9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A87BFE5-4B8C-4B50-A5DA-7E0D3CC6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2A65725-4849-4C5E-9923-F7183ACF6C57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5FCD73-500E-4065-A5A9-997258C9C43A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2857C3F-424E-4627-B5F3-4746B2011DAE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DE299B3-C078-4C2E-8D10-FD83278367D7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E788EE2-81FA-4F84-90FB-07182F4E2E4F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1B5953E-A928-45F5-9101-D153F42D252D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F649884-95A4-45A1-A7E7-B1FC0F538A05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22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1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Markov </a:t>
            </a:r>
            <a:r>
              <a:rPr lang="de-DE" dirty="0" err="1"/>
              <a:t>chains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961D67-D7FB-4547-AF77-68A7B3A1EC0F}"/>
              </a:ext>
            </a:extLst>
          </p:cNvPr>
          <p:cNvSpPr txBox="1"/>
          <p:nvPr/>
        </p:nvSpPr>
        <p:spPr>
          <a:xfrm>
            <a:off x="5235670" y="1477789"/>
            <a:ext cx="332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Transition probabilities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8200E9-FF02-40F5-8614-BF8DF7068823}"/>
              </a:ext>
            </a:extLst>
          </p:cNvPr>
          <p:cNvGrpSpPr/>
          <p:nvPr/>
        </p:nvGrpSpPr>
        <p:grpSpPr>
          <a:xfrm>
            <a:off x="719138" y="1493289"/>
            <a:ext cx="4009911" cy="3116040"/>
            <a:chOff x="719138" y="1493289"/>
            <a:chExt cx="4009911" cy="31160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AC94E3-BBBF-4082-B92E-883289E1029C}"/>
                </a:ext>
              </a:extLst>
            </p:cNvPr>
            <p:cNvSpPr/>
            <p:nvPr/>
          </p:nvSpPr>
          <p:spPr>
            <a:xfrm>
              <a:off x="2370938" y="3314621"/>
              <a:ext cx="691580" cy="686346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A7612A-1767-42C2-959A-21E15EF75CDE}"/>
                </a:ext>
              </a:extLst>
            </p:cNvPr>
            <p:cNvSpPr/>
            <p:nvPr/>
          </p:nvSpPr>
          <p:spPr>
            <a:xfrm>
              <a:off x="1272004" y="1994024"/>
              <a:ext cx="691580" cy="686346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33D23B-34B2-4B18-B69D-64D0F217842F}"/>
                </a:ext>
              </a:extLst>
            </p:cNvPr>
            <p:cNvSpPr/>
            <p:nvPr/>
          </p:nvSpPr>
          <p:spPr>
            <a:xfrm>
              <a:off x="3469873" y="1994024"/>
              <a:ext cx="691580" cy="686346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B24A44-14DD-40B4-862F-4E0AF9D68D0F}"/>
                </a:ext>
              </a:extLst>
            </p:cNvPr>
            <p:cNvCxnSpPr>
              <a:cxnSpLocks/>
              <a:stCxn id="4" idx="6"/>
              <a:endCxn id="6" idx="4"/>
            </p:cNvCxnSpPr>
            <p:nvPr/>
          </p:nvCxnSpPr>
          <p:spPr>
            <a:xfrm flipV="1">
              <a:off x="3062518" y="2680370"/>
              <a:ext cx="753146" cy="977424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94F792-B96C-4128-9626-5C97D90A8FAA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963584" y="2337197"/>
              <a:ext cx="1506290" cy="0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BA4764-B263-4BB1-BD55-21017EF0B407}"/>
                </a:ext>
              </a:extLst>
            </p:cNvPr>
            <p:cNvCxnSpPr>
              <a:cxnSpLocks/>
              <a:stCxn id="5" idx="4"/>
              <a:endCxn id="4" idx="2"/>
            </p:cNvCxnSpPr>
            <p:nvPr/>
          </p:nvCxnSpPr>
          <p:spPr>
            <a:xfrm>
              <a:off x="1617794" y="2680370"/>
              <a:ext cx="753144" cy="977424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437B47-D4E1-4C33-BA04-2421D2D4D448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2961238" y="2579857"/>
              <a:ext cx="609914" cy="835277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4A0A3A-6D02-45A5-9FDC-9E7483172953}"/>
                </a:ext>
              </a:extLst>
            </p:cNvPr>
            <p:cNvCxnSpPr>
              <a:cxnSpLocks/>
              <a:stCxn id="4" idx="1"/>
              <a:endCxn id="5" idx="5"/>
            </p:cNvCxnSpPr>
            <p:nvPr/>
          </p:nvCxnSpPr>
          <p:spPr>
            <a:xfrm flipH="1" flipV="1">
              <a:off x="1862304" y="2579857"/>
              <a:ext cx="609913" cy="835277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8D0E43-E1A1-4AC0-85FF-BC534EDB29F6}"/>
                </a:ext>
              </a:extLst>
            </p:cNvPr>
            <p:cNvCxnSpPr>
              <a:cxnSpLocks/>
              <a:stCxn id="6" idx="1"/>
              <a:endCxn id="5" idx="7"/>
            </p:cNvCxnSpPr>
            <p:nvPr/>
          </p:nvCxnSpPr>
          <p:spPr>
            <a:xfrm flipH="1">
              <a:off x="1862304" y="2094537"/>
              <a:ext cx="1708848" cy="0"/>
            </a:xfrm>
            <a:prstGeom prst="straightConnector1">
              <a:avLst/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4B2D2F4-A57D-4A0D-AE8D-2EB857617720}"/>
                    </a:ext>
                  </a:extLst>
                </p:cNvPr>
                <p:cNvSpPr txBox="1"/>
                <p:nvPr/>
              </p:nvSpPr>
              <p:spPr>
                <a:xfrm>
                  <a:off x="2461580" y="1801066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4B2D2F4-A57D-4A0D-AE8D-2EB857617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580" y="1801066"/>
                  <a:ext cx="52886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AA70744-7A0B-46E1-81FB-72D6DC96C1CA}"/>
                    </a:ext>
                  </a:extLst>
                </p:cNvPr>
                <p:cNvSpPr txBox="1"/>
                <p:nvPr/>
              </p:nvSpPr>
              <p:spPr>
                <a:xfrm>
                  <a:off x="2451988" y="2304639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AA70744-7A0B-46E1-81FB-72D6DC96C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988" y="2304639"/>
                  <a:ext cx="52886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1A0285-CE71-4652-9774-571903E1471E}"/>
                    </a:ext>
                  </a:extLst>
                </p:cNvPr>
                <p:cNvSpPr txBox="1"/>
                <p:nvPr/>
              </p:nvSpPr>
              <p:spPr>
                <a:xfrm>
                  <a:off x="2798085" y="2731626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1A0285-CE71-4652-9774-571903E14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085" y="2731626"/>
                  <a:ext cx="52886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9BBA1AB-9D0D-4018-AD3D-865C5D89AD6D}"/>
                    </a:ext>
                  </a:extLst>
                </p:cNvPr>
                <p:cNvSpPr txBox="1"/>
                <p:nvPr/>
              </p:nvSpPr>
              <p:spPr>
                <a:xfrm>
                  <a:off x="3408000" y="3074799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9BBA1AB-9D0D-4018-AD3D-865C5D89A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000" y="3074799"/>
                  <a:ext cx="52886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EDE0F2E-F8B9-4B54-841C-FF3BEEB0CF46}"/>
                    </a:ext>
                  </a:extLst>
                </p:cNvPr>
                <p:cNvSpPr txBox="1"/>
                <p:nvPr/>
              </p:nvSpPr>
              <p:spPr>
                <a:xfrm>
                  <a:off x="2045672" y="2698901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EDE0F2E-F8B9-4B54-841C-FF3BEEB0C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72" y="2698901"/>
                  <a:ext cx="52886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053FD3C-5A25-4513-8D9D-F650A64C1364}"/>
                    </a:ext>
                  </a:extLst>
                </p:cNvPr>
                <p:cNvSpPr txBox="1"/>
                <p:nvPr/>
              </p:nvSpPr>
              <p:spPr>
                <a:xfrm>
                  <a:off x="1494854" y="3106229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053FD3C-5A25-4513-8D9D-F650A64C1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854" y="3106229"/>
                  <a:ext cx="52886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806E8F2F-7989-4563-A34A-37CF09BE70B5}"/>
                </a:ext>
              </a:extLst>
            </p:cNvPr>
            <p:cNvCxnSpPr>
              <a:cxnSpLocks/>
              <a:stCxn id="4" idx="3"/>
              <a:endCxn id="4" idx="5"/>
            </p:cNvCxnSpPr>
            <p:nvPr/>
          </p:nvCxnSpPr>
          <p:spPr>
            <a:xfrm rot="16200000" flipH="1">
              <a:off x="2716728" y="3655944"/>
              <a:ext cx="12700" cy="489020"/>
            </a:xfrm>
            <a:prstGeom prst="curvedConnector3">
              <a:avLst>
                <a:gd name="adj1" fmla="val 3002874"/>
              </a:avLst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46C974E0-08EE-4C4B-BB77-15DE2B7321C9}"/>
                </a:ext>
              </a:extLst>
            </p:cNvPr>
            <p:cNvCxnSpPr>
              <a:cxnSpLocks/>
              <a:stCxn id="6" idx="6"/>
              <a:endCxn id="6" idx="0"/>
            </p:cNvCxnSpPr>
            <p:nvPr/>
          </p:nvCxnSpPr>
          <p:spPr>
            <a:xfrm flipH="1" flipV="1">
              <a:off x="3815663" y="1994024"/>
              <a:ext cx="345790" cy="343173"/>
            </a:xfrm>
            <a:prstGeom prst="curvedConnector4">
              <a:avLst>
                <a:gd name="adj1" fmla="val -66109"/>
                <a:gd name="adj2" fmla="val 166614"/>
              </a:avLst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7BA8DE65-F6A9-4905-AAE0-4F63A033C6D8}"/>
                </a:ext>
              </a:extLst>
            </p:cNvPr>
            <p:cNvCxnSpPr>
              <a:cxnSpLocks/>
              <a:stCxn id="5" idx="2"/>
              <a:endCxn id="5" idx="0"/>
            </p:cNvCxnSpPr>
            <p:nvPr/>
          </p:nvCxnSpPr>
          <p:spPr>
            <a:xfrm rot="10800000" flipH="1">
              <a:off x="1272004" y="1994025"/>
              <a:ext cx="345790" cy="343173"/>
            </a:xfrm>
            <a:prstGeom prst="curvedConnector4">
              <a:avLst>
                <a:gd name="adj1" fmla="val -66109"/>
                <a:gd name="adj2" fmla="val 166614"/>
              </a:avLst>
            </a:prstGeom>
            <a:ln w="1905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266C66D-94F4-4650-9E5F-A2C406B6CBA5}"/>
                    </a:ext>
                  </a:extLst>
                </p:cNvPr>
                <p:cNvSpPr txBox="1"/>
                <p:nvPr/>
              </p:nvSpPr>
              <p:spPr>
                <a:xfrm>
                  <a:off x="4200185" y="1599595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266C66D-94F4-4650-9E5F-A2C406B6C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185" y="1599595"/>
                  <a:ext cx="52886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2CFDB71-EE5E-482A-8F85-2EF6D5345B21}"/>
                    </a:ext>
                  </a:extLst>
                </p:cNvPr>
                <p:cNvSpPr txBox="1"/>
                <p:nvPr/>
              </p:nvSpPr>
              <p:spPr>
                <a:xfrm>
                  <a:off x="719138" y="1493289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2CFDB71-EE5E-482A-8F85-2EF6D5345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38" y="1493289"/>
                  <a:ext cx="52886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0E6E2B8-2C57-49E3-A2D1-594F7BA69805}"/>
                    </a:ext>
                  </a:extLst>
                </p:cNvPr>
                <p:cNvSpPr txBox="1"/>
                <p:nvPr/>
              </p:nvSpPr>
              <p:spPr>
                <a:xfrm>
                  <a:off x="2432374" y="4301552"/>
                  <a:ext cx="5288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0E6E2B8-2C57-49E3-A2D1-594F7BA69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374" y="4301552"/>
                  <a:ext cx="52886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1C241C-8883-4855-8DD7-3FAFEB3C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10302" y="2132648"/>
              <a:ext cx="410722" cy="410722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5971B31-C434-43D8-A058-941D88790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1519" y="3450109"/>
              <a:ext cx="389802" cy="389802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FF958B-BFED-4588-A581-3ACAAC1C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1425129" y="2132648"/>
              <a:ext cx="388792" cy="38879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E90E21-D266-44E3-9A96-4FB3BC8781E5}"/>
              </a:ext>
            </a:extLst>
          </p:cNvPr>
          <p:cNvGrpSpPr/>
          <p:nvPr/>
        </p:nvGrpSpPr>
        <p:grpSpPr>
          <a:xfrm>
            <a:off x="5321953" y="1849361"/>
            <a:ext cx="2885963" cy="1644687"/>
            <a:chOff x="5006153" y="1817278"/>
            <a:chExt cx="2885963" cy="1644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B233041-994B-4EF1-84F9-F74A54482A14}"/>
                    </a:ext>
                  </a:extLst>
                </p:cNvPr>
                <p:cNvSpPr txBox="1"/>
                <p:nvPr/>
              </p:nvSpPr>
              <p:spPr>
                <a:xfrm>
                  <a:off x="5492371" y="2230218"/>
                  <a:ext cx="2399745" cy="1231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</m:mr>
                        </m:m>
                      </m:oMath>
                    </m:oMathPara>
                  </a14:m>
                  <a:endParaRPr lang="de-DE" sz="2800" b="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B233041-994B-4EF1-84F9-F74A54482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371" y="2230218"/>
                  <a:ext cx="2399745" cy="1231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Picture 3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84522C2-7B84-4121-9D33-95BD7448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06153" y="2282826"/>
              <a:ext cx="345789" cy="345789"/>
            </a:xfrm>
            <a:prstGeom prst="rect">
              <a:avLst/>
            </a:prstGeom>
          </p:spPr>
        </p:pic>
        <p:pic>
          <p:nvPicPr>
            <p:cNvPr id="40" name="Picture 3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1EEB5D9-50D8-4437-A2D8-1C4DD22D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22839" y="2678623"/>
              <a:ext cx="348332" cy="348332"/>
            </a:xfrm>
            <a:prstGeom prst="rect">
              <a:avLst/>
            </a:prstGeom>
          </p:spPr>
        </p:pic>
        <p:pic>
          <p:nvPicPr>
            <p:cNvPr id="42" name="Picture 4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72890F6-39FE-42B3-A84A-21E02D659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7331586" y="1875905"/>
              <a:ext cx="313324" cy="264301"/>
            </a:xfrm>
            <a:prstGeom prst="rect">
              <a:avLst/>
            </a:prstGeom>
          </p:spPr>
        </p:pic>
        <p:pic>
          <p:nvPicPr>
            <p:cNvPr id="43" name="Picture 4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7B87ECF-2948-4720-9D1B-9A0C81C55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8069" y="1831742"/>
              <a:ext cx="345789" cy="345789"/>
            </a:xfrm>
            <a:prstGeom prst="rect">
              <a:avLst/>
            </a:prstGeom>
          </p:spPr>
        </p:pic>
        <p:pic>
          <p:nvPicPr>
            <p:cNvPr id="46" name="Picture 4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04288C8-6483-4BA6-B320-854FD5CF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57847" y="3143549"/>
              <a:ext cx="313324" cy="317697"/>
            </a:xfrm>
            <a:prstGeom prst="rect">
              <a:avLst/>
            </a:prstGeom>
          </p:spPr>
        </p:pic>
        <p:pic>
          <p:nvPicPr>
            <p:cNvPr id="47" name="Picture 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BDBE405-3A07-418F-8BE3-86C1CB4E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0746" y="1817278"/>
              <a:ext cx="348332" cy="3483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CE38D9-9F8B-4552-B458-A396D612796A}"/>
                  </a:ext>
                </a:extLst>
              </p:cNvPr>
              <p:cNvSpPr txBox="1"/>
              <p:nvPr/>
            </p:nvSpPr>
            <p:spPr>
              <a:xfrm>
                <a:off x="5056343" y="4017093"/>
                <a:ext cx="3242768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=(</m:t>
                      </m:r>
                      <m:f>
                        <m:fPr>
                          <m:type m:val="skw"/>
                          <m:ctrlP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3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3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3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CE38D9-9F8B-4552-B458-A396D6127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343" y="4017093"/>
                <a:ext cx="3242768" cy="5749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CA0911-71A7-4CCC-85A2-9DB4B18A579A}"/>
                  </a:ext>
                </a:extLst>
              </p:cNvPr>
              <p:cNvSpPr txBox="1"/>
              <p:nvPr/>
            </p:nvSpPr>
            <p:spPr>
              <a:xfrm>
                <a:off x="4252664" y="2624636"/>
                <a:ext cx="1215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𝐴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CA0911-71A7-4CCC-85A2-9DB4B18A5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664" y="2624636"/>
                <a:ext cx="121517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0DACDB-B56B-4FD9-A61B-1D26AA198005}"/>
              </a:ext>
            </a:extLst>
          </p:cNvPr>
          <p:cNvCxnSpPr>
            <a:cxnSpLocks/>
          </p:cNvCxnSpPr>
          <p:nvPr/>
        </p:nvCxnSpPr>
        <p:spPr>
          <a:xfrm flipH="1" flipV="1">
            <a:off x="5442593" y="1850174"/>
            <a:ext cx="365578" cy="34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462A59-837E-4FFB-A0F1-3D6B3F14FCCB}"/>
                  </a:ext>
                </a:extLst>
              </p:cNvPr>
              <p:cNvSpPr txBox="1"/>
              <p:nvPr/>
            </p:nvSpPr>
            <p:spPr>
              <a:xfrm>
                <a:off x="5235670" y="1922220"/>
                <a:ext cx="432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462A59-837E-4FFB-A0F1-3D6B3F14F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70" y="1922220"/>
                <a:ext cx="432072" cy="307777"/>
              </a:xfrm>
              <a:prstGeom prst="rect">
                <a:avLst/>
              </a:prstGeom>
              <a:blipFill>
                <a:blip r:embed="rId15"/>
                <a:stretch>
                  <a:fillRect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9D1A0-50FD-4C50-A12A-DD93051A674A}"/>
                  </a:ext>
                </a:extLst>
              </p:cNvPr>
              <p:cNvSpPr txBox="1"/>
              <p:nvPr/>
            </p:nvSpPr>
            <p:spPr>
              <a:xfrm>
                <a:off x="5140774" y="1786760"/>
                <a:ext cx="12151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9D1A0-50FD-4C50-A12A-DD93051A6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74" y="1786760"/>
                <a:ext cx="12151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C6C6BDE-FC70-476B-8758-9816509744C2}"/>
              </a:ext>
            </a:extLst>
          </p:cNvPr>
          <p:cNvCxnSpPr>
            <a:cxnSpLocks/>
          </p:cNvCxnSpPr>
          <p:nvPr/>
        </p:nvCxnSpPr>
        <p:spPr>
          <a:xfrm flipV="1">
            <a:off x="5827401" y="2255881"/>
            <a:ext cx="0" cy="123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8E2829-D96C-4AE7-B67E-E44BBE9DD395}"/>
              </a:ext>
            </a:extLst>
          </p:cNvPr>
          <p:cNvCxnSpPr>
            <a:cxnSpLocks/>
          </p:cNvCxnSpPr>
          <p:nvPr/>
        </p:nvCxnSpPr>
        <p:spPr>
          <a:xfrm flipH="1" flipV="1">
            <a:off x="5863912" y="2217340"/>
            <a:ext cx="2388791" cy="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72DCCC-3FE2-4DC6-8AD1-877E3C88E4A3}"/>
              </a:ext>
            </a:extLst>
          </p:cNvPr>
          <p:cNvSpPr txBox="1"/>
          <p:nvPr/>
        </p:nvSpPr>
        <p:spPr>
          <a:xfrm>
            <a:off x="5235670" y="3760047"/>
            <a:ext cx="332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Initial distribution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4A639D9-F278-4889-95A9-9C220F493C0A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50" name="Gerade Verbindung mit Pfeil 112">
              <a:extLst>
                <a:ext uri="{FF2B5EF4-FFF2-40B4-BE49-F238E27FC236}">
                  <a16:creationId xmlns:a16="http://schemas.microsoft.com/office/drawing/2014/main" id="{B56800A6-301D-4C19-AA89-E1D22B9C75CB}"/>
                </a:ext>
              </a:extLst>
            </p:cNvPr>
            <p:cNvCxnSpPr>
              <a:stCxn id="153" idx="0"/>
              <a:endCxn id="154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13">
              <a:extLst>
                <a:ext uri="{FF2B5EF4-FFF2-40B4-BE49-F238E27FC236}">
                  <a16:creationId xmlns:a16="http://schemas.microsoft.com/office/drawing/2014/main" id="{3F02A0ED-713B-47A5-AA95-9905374E4FA2}"/>
                </a:ext>
              </a:extLst>
            </p:cNvPr>
            <p:cNvCxnSpPr>
              <a:stCxn id="154" idx="0"/>
              <a:endCxn id="152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EBE56CF-14D9-4060-9E80-16E940BEE269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375C19F-715E-4101-9F59-C12925047A65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1B9CF0D-8D96-490A-B258-E43ED6942286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55" name="Gerade Verbindung mit Pfeil 112">
              <a:extLst>
                <a:ext uri="{FF2B5EF4-FFF2-40B4-BE49-F238E27FC236}">
                  <a16:creationId xmlns:a16="http://schemas.microsoft.com/office/drawing/2014/main" id="{A15271A4-384F-43DC-AA53-B3B537EB1F23}"/>
                </a:ext>
              </a:extLst>
            </p:cNvPr>
            <p:cNvCxnSpPr>
              <a:cxnSpLocks/>
              <a:stCxn id="153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12">
              <a:extLst>
                <a:ext uri="{FF2B5EF4-FFF2-40B4-BE49-F238E27FC236}">
                  <a16:creationId xmlns:a16="http://schemas.microsoft.com/office/drawing/2014/main" id="{71026B9E-2614-41CF-A28A-2AE55EE45BF8}"/>
                </a:ext>
              </a:extLst>
            </p:cNvPr>
            <p:cNvCxnSpPr>
              <a:cxnSpLocks/>
              <a:stCxn id="154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12">
              <a:extLst>
                <a:ext uri="{FF2B5EF4-FFF2-40B4-BE49-F238E27FC236}">
                  <a16:creationId xmlns:a16="http://schemas.microsoft.com/office/drawing/2014/main" id="{25E3018D-263B-4657-9ACA-503FA294913B}"/>
                </a:ext>
              </a:extLst>
            </p:cNvPr>
            <p:cNvCxnSpPr>
              <a:cxnSpLocks/>
              <a:stCxn id="152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5511E2-260E-47E9-8FDC-BB68FFEC0261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430AD73-9346-428B-B533-375328F4CAA8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3695D4-8990-455B-B784-0661732297DE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8C58F1-802A-4154-957B-E1B115CFDCCD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B6E6330-7D21-4682-95AA-5579FE9A432E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260C78-78D4-4AA2-A423-C27C0C2356FF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D578CE1-147C-4FEB-A84C-9734AAA5A93F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24922C4-649D-4202-A861-32C2026D20D1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3411FF3-497C-4C02-B785-BEA138C3C5C1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FA94926-C985-4956-986C-CA07BF4B4309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D3F3676-B272-4ABC-B4DE-A625D487A5A8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173E501-DFA2-4BDF-9927-8E8CD15D6F26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958953F-1D99-4230-B0EB-107D14C8AE0A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423AA08-DE9B-45AB-9E40-54047C860F16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E6190EA-4E4A-4826-A190-46789B80A3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FF07916-19D2-434B-9EF0-252268B5D96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1D9C217-804F-4DCC-AE0C-1E7E5A247CC8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4889DD1-DA0C-4291-9719-3D8490AAE352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B1AFCC8-A308-4419-B4CF-8415BC9D42ED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9BD8E1-2618-45B9-A63D-64FEAA645B7C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A25D1DE-62DB-4192-8D62-5B5C3305FA9C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19BEC6-B57F-4CAF-9CD8-62302FD3B753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C66EF4-91E2-4530-852B-FC936F730CEA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B54D05A-8C84-4207-A940-62E7AB68AEE4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5F522D4-55F4-42D9-B885-C06407900011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3443F05-9425-4D91-9D9A-38EAAB8B2967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5616140-D769-4E4B-873E-76E71EC06E5B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94939B-065D-46B6-97CA-CD9020ED5138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C63F1A0-F28E-4BC7-A2BC-6676F0C92CA6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1546F49-7693-40FC-ADE5-3E2983083BDB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0A6B2DC-AB59-4DE3-B928-F1BB5D519F36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B50C5D-95D9-4940-9B65-6942FBCB0C4E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1481175-7EEE-477D-A5DD-15E9CF997B61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7501339-0A75-4C42-B288-965E08C92F4F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40552F0-FB3E-49EE-86BB-22DAF9F04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7261A4-2FDE-48E4-B55D-9B665F4C32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67DD0A7-66CD-45B1-8ABF-E7D18D65A38F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C5C3EB4-E2CC-45E3-9004-161FB9D7A0E8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7FEE535-537C-4C32-AE0D-B43DDD6096B6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6930EBE-BA31-4864-A449-718855064E7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6948EDB-2A2B-4636-9F0B-28E08A2420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86846AB-0FC8-44D8-901A-F99A8B844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A0D5D73-4699-45D7-A912-390EC3E20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C75D862-5A52-4EE8-B68E-885C0C3B0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4F6C82D-96A8-49E9-8D33-75A141BAD383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5A1CBF5-8EA0-4650-9852-3343D7BA6D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BFF6413-06C2-4D56-BB09-52274624FDD5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FE3ACF-44D5-4CE0-ADD3-569A125F5CDD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70F5CE0-8D5A-4CBB-9C7D-99E667ED521C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32C6740-2515-4EF0-86EA-386273CED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6E9AF79-192B-4C11-84B0-A8089B1E9F7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4367CE9-D2F6-4819-AC8B-C16B9CD20F97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AA1E98B-EB20-4EC8-BC21-11883165C2F3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8C17EB0-F563-4196-BB35-E83C340ECC86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CC616DC-D2C7-46AA-A428-7444812198F4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9B0E4F5-AC1A-4F32-B527-F2DE8475CE98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2091961-066A-4466-9DD4-DAA768749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EC2B01A-120E-4D60-9A15-BCD7A9A9C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345C018-F5B0-475C-99FE-807E5676A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0AEB78F-211E-43A3-9854-A5D9F1781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9A8BEDD-354A-4DEB-AE18-D1AF9EB38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1BC06AD-0ECE-4F86-A20A-F37F071F0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BB4995A8-2A70-4569-BC8A-6D5BAEE3C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D2E14E4-8710-4A40-9714-173E0A58C787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56B1912-B220-4883-89B3-4D542CCE557D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8975C66-AE7F-40C5-991E-D6E1A1D9D252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9140E1A-3512-451F-B958-FBA71A280F6A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94282C8-7AA4-4E81-B23B-6CC2EDE20B0E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49BBA40-1515-4AB5-B050-F2A8FE18804F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C9B93DD-8A32-4AE8-BB06-F4F54BC8E928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1B2BE25-9200-4A06-A8BC-0F5EE4DA890D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846FB8F-9601-4CF1-AEE5-162AD4F20812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6838DD7-057E-4F84-8373-FB9217B63B20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56E169A-A241-4425-86C3-389079251D05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A71B7C7-B379-4E39-B1A5-37B06A17E31C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322121D-DC96-44DF-961B-C75C2AD95E1E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2921CEF-BA74-4EA7-8E54-8014467C044C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157DB56-DB9B-4209-A7BD-DB30DF5E3012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AE2B8DF-F852-4BF7-B616-28C9B491B0BA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9" grpId="0"/>
      <p:bldP spid="44" grpId="0"/>
      <p:bldP spid="50" grpId="0"/>
      <p:bldP spid="51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Markov </a:t>
            </a:r>
            <a:r>
              <a:rPr lang="de-DE" dirty="0" err="1"/>
              <a:t>chains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2AAED3-2AB4-4F36-AA56-2EB4871B0BEF}"/>
              </a:ext>
            </a:extLst>
          </p:cNvPr>
          <p:cNvGrpSpPr/>
          <p:nvPr/>
        </p:nvGrpSpPr>
        <p:grpSpPr>
          <a:xfrm>
            <a:off x="1270210" y="1745799"/>
            <a:ext cx="1477319" cy="1026110"/>
            <a:chOff x="863715" y="1547243"/>
            <a:chExt cx="1477319" cy="10261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AC94E3-BBBF-4082-B92E-883289E1029C}"/>
                </a:ext>
              </a:extLst>
            </p:cNvPr>
            <p:cNvSpPr/>
            <p:nvPr/>
          </p:nvSpPr>
          <p:spPr>
            <a:xfrm>
              <a:off x="1425579" y="2222438"/>
              <a:ext cx="353591" cy="350915"/>
            </a:xfrm>
            <a:prstGeom prst="ellipse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A7612A-1767-42C2-959A-21E15EF75CDE}"/>
                </a:ext>
              </a:extLst>
            </p:cNvPr>
            <p:cNvSpPr/>
            <p:nvPr/>
          </p:nvSpPr>
          <p:spPr>
            <a:xfrm>
              <a:off x="863715" y="1547243"/>
              <a:ext cx="353591" cy="350915"/>
            </a:xfrm>
            <a:prstGeom prst="ellipse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33D23B-34B2-4B18-B69D-64D0F217842F}"/>
                </a:ext>
              </a:extLst>
            </p:cNvPr>
            <p:cNvSpPr/>
            <p:nvPr/>
          </p:nvSpPr>
          <p:spPr>
            <a:xfrm>
              <a:off x="1987442" y="1547243"/>
              <a:ext cx="353591" cy="350915"/>
            </a:xfrm>
            <a:prstGeom prst="ellipse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B24A44-14DD-40B4-862F-4E0AF9D68D0F}"/>
                </a:ext>
              </a:extLst>
            </p:cNvPr>
            <p:cNvCxnSpPr>
              <a:cxnSpLocks/>
              <a:stCxn id="4" idx="6"/>
              <a:endCxn id="6" idx="4"/>
            </p:cNvCxnSpPr>
            <p:nvPr/>
          </p:nvCxnSpPr>
          <p:spPr>
            <a:xfrm flipV="1">
              <a:off x="1779170" y="1898158"/>
              <a:ext cx="385069" cy="499737"/>
            </a:xfrm>
            <a:prstGeom prst="straightConnector1">
              <a:avLst/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94F792-B96C-4128-9626-5C97D90A8FAA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217307" y="1722700"/>
              <a:ext cx="770136" cy="0"/>
            </a:xfrm>
            <a:prstGeom prst="straightConnector1">
              <a:avLst/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BA4764-B263-4BB1-BD55-21017EF0B407}"/>
                </a:ext>
              </a:extLst>
            </p:cNvPr>
            <p:cNvCxnSpPr>
              <a:cxnSpLocks/>
              <a:stCxn id="5" idx="4"/>
              <a:endCxn id="4" idx="2"/>
            </p:cNvCxnSpPr>
            <p:nvPr/>
          </p:nvCxnSpPr>
          <p:spPr>
            <a:xfrm>
              <a:off x="1040511" y="1898158"/>
              <a:ext cx="385068" cy="499737"/>
            </a:xfrm>
            <a:prstGeom prst="straightConnector1">
              <a:avLst/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437B47-D4E1-4C33-BA04-2421D2D4D448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1727387" y="1846768"/>
              <a:ext cx="311837" cy="427060"/>
            </a:xfrm>
            <a:prstGeom prst="straightConnector1">
              <a:avLst/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4A0A3A-6D02-45A5-9FDC-9E7483172953}"/>
                </a:ext>
              </a:extLst>
            </p:cNvPr>
            <p:cNvCxnSpPr>
              <a:cxnSpLocks/>
              <a:stCxn id="4" idx="1"/>
              <a:endCxn id="5" idx="5"/>
            </p:cNvCxnSpPr>
            <p:nvPr/>
          </p:nvCxnSpPr>
          <p:spPr>
            <a:xfrm flipH="1" flipV="1">
              <a:off x="1165524" y="1846768"/>
              <a:ext cx="311836" cy="427060"/>
            </a:xfrm>
            <a:prstGeom prst="straightConnector1">
              <a:avLst/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8D0E43-E1A1-4AC0-85FF-BC534EDB29F6}"/>
                </a:ext>
              </a:extLst>
            </p:cNvPr>
            <p:cNvCxnSpPr>
              <a:cxnSpLocks/>
              <a:stCxn id="6" idx="1"/>
              <a:endCxn id="5" idx="7"/>
            </p:cNvCxnSpPr>
            <p:nvPr/>
          </p:nvCxnSpPr>
          <p:spPr>
            <a:xfrm flipH="1">
              <a:off x="1165524" y="1598633"/>
              <a:ext cx="873700" cy="0"/>
            </a:xfrm>
            <a:prstGeom prst="straightConnector1">
              <a:avLst/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806E8F2F-7989-4563-A34A-37CF09BE70B5}"/>
                </a:ext>
              </a:extLst>
            </p:cNvPr>
            <p:cNvCxnSpPr>
              <a:cxnSpLocks/>
              <a:stCxn id="4" idx="3"/>
              <a:endCxn id="4" idx="5"/>
            </p:cNvCxnSpPr>
            <p:nvPr/>
          </p:nvCxnSpPr>
          <p:spPr>
            <a:xfrm rot="16200000" flipH="1">
              <a:off x="1602374" y="2396949"/>
              <a:ext cx="6493" cy="250026"/>
            </a:xfrm>
            <a:prstGeom prst="curvedConnector3">
              <a:avLst>
                <a:gd name="adj1" fmla="val 3002874"/>
              </a:avLst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46C974E0-08EE-4C4B-BB77-15DE2B7321C9}"/>
                </a:ext>
              </a:extLst>
            </p:cNvPr>
            <p:cNvCxnSpPr>
              <a:cxnSpLocks/>
              <a:stCxn id="6" idx="6"/>
              <a:endCxn id="6" idx="0"/>
            </p:cNvCxnSpPr>
            <p:nvPr/>
          </p:nvCxnSpPr>
          <p:spPr>
            <a:xfrm flipH="1" flipV="1">
              <a:off x="2164238" y="1547243"/>
              <a:ext cx="176796" cy="175457"/>
            </a:xfrm>
            <a:prstGeom prst="curvedConnector4">
              <a:avLst>
                <a:gd name="adj1" fmla="val -66109"/>
                <a:gd name="adj2" fmla="val 166614"/>
              </a:avLst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7BA8DE65-F6A9-4905-AAE0-4F63A033C6D8}"/>
                </a:ext>
              </a:extLst>
            </p:cNvPr>
            <p:cNvCxnSpPr>
              <a:cxnSpLocks/>
              <a:stCxn id="5" idx="2"/>
              <a:endCxn id="5" idx="0"/>
            </p:cNvCxnSpPr>
            <p:nvPr/>
          </p:nvCxnSpPr>
          <p:spPr>
            <a:xfrm rot="10800000" flipH="1">
              <a:off x="863715" y="1547243"/>
              <a:ext cx="176796" cy="175457"/>
            </a:xfrm>
            <a:prstGeom prst="curvedConnector4">
              <a:avLst>
                <a:gd name="adj1" fmla="val -66109"/>
                <a:gd name="adj2" fmla="val 166614"/>
              </a:avLst>
            </a:prstGeom>
            <a:ln w="12700">
              <a:solidFill>
                <a:srgbClr val="16CA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1C241C-8883-4855-8DD7-3FAFEB3C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241" y="1618118"/>
              <a:ext cx="209994" cy="209994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5971B31-C434-43D8-A058-941D88790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568" y="2291710"/>
              <a:ext cx="199298" cy="199298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FF958B-BFED-4588-A581-3ACAAC1C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42005" y="1618118"/>
              <a:ext cx="198782" cy="1987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CE38D9-9F8B-4552-B458-A396D612796A}"/>
                  </a:ext>
                </a:extLst>
              </p:cNvPr>
              <p:cNvSpPr txBox="1"/>
              <p:nvPr/>
            </p:nvSpPr>
            <p:spPr>
              <a:xfrm>
                <a:off x="5234903" y="1865307"/>
                <a:ext cx="3242768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=(</m:t>
                      </m:r>
                      <m:f>
                        <m:fPr>
                          <m:type m:val="skw"/>
                          <m:ctrlP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3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3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CE38D9-9F8B-4552-B458-A396D6127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03" y="1865307"/>
                <a:ext cx="3242768" cy="373820"/>
              </a:xfrm>
              <a:prstGeom prst="rect">
                <a:avLst/>
              </a:prstGeom>
              <a:blipFill>
                <a:blip r:embed="rId6"/>
                <a:stretch>
                  <a:fillRect t="-108197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EC571-F9BB-44FA-91F7-5CD5F13EB262}"/>
              </a:ext>
            </a:extLst>
          </p:cNvPr>
          <p:cNvGrpSpPr/>
          <p:nvPr/>
        </p:nvGrpSpPr>
        <p:grpSpPr>
          <a:xfrm>
            <a:off x="3214320" y="1733219"/>
            <a:ext cx="2328729" cy="1093500"/>
            <a:chOff x="2288058" y="1425860"/>
            <a:chExt cx="2328729" cy="1093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B233041-994B-4EF1-84F9-F74A54482A14}"/>
                    </a:ext>
                  </a:extLst>
                </p:cNvPr>
                <p:cNvSpPr txBox="1"/>
                <p:nvPr/>
              </p:nvSpPr>
              <p:spPr>
                <a:xfrm>
                  <a:off x="3040287" y="1694454"/>
                  <a:ext cx="1576500" cy="82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</m:mr>
                        </m:m>
                      </m:oMath>
                    </m:oMathPara>
                  </a14:m>
                  <a:endParaRPr lang="de-DE" sz="1800" b="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B233041-994B-4EF1-84F9-F74A54482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287" y="1694454"/>
                  <a:ext cx="1576500" cy="8249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8B4C28-FC22-4FD2-BD67-35A9BCF7B709}"/>
                </a:ext>
              </a:extLst>
            </p:cNvPr>
            <p:cNvGrpSpPr/>
            <p:nvPr/>
          </p:nvGrpSpPr>
          <p:grpSpPr>
            <a:xfrm>
              <a:off x="2826875" y="1454158"/>
              <a:ext cx="1576500" cy="1049163"/>
              <a:chOff x="5006153" y="1817278"/>
              <a:chExt cx="2670983" cy="1659618"/>
            </a:xfrm>
          </p:grpSpPr>
          <p:pic>
            <p:nvPicPr>
              <p:cNvPr id="33" name="Picture 3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84522C2-7B84-4121-9D33-95BD74481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6153" y="2282826"/>
                <a:ext cx="345789" cy="345789"/>
              </a:xfrm>
              <a:prstGeom prst="rect">
                <a:avLst/>
              </a:prstGeom>
            </p:spPr>
          </p:pic>
          <p:pic>
            <p:nvPicPr>
              <p:cNvPr id="40" name="Picture 3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1EEB5D9-50D8-4437-A2D8-1C4DD22D4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839" y="2678623"/>
                <a:ext cx="348332" cy="348332"/>
              </a:xfrm>
              <a:prstGeom prst="rect">
                <a:avLst/>
              </a:prstGeom>
            </p:spPr>
          </p:pic>
          <p:pic>
            <p:nvPicPr>
              <p:cNvPr id="42" name="Picture 4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72890F6-39FE-42B3-A84A-21E02D659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63812" y="1869061"/>
                <a:ext cx="313324" cy="308470"/>
              </a:xfrm>
              <a:prstGeom prst="rect">
                <a:avLst/>
              </a:prstGeom>
            </p:spPr>
          </p:pic>
          <p:pic>
            <p:nvPicPr>
              <p:cNvPr id="43" name="Picture 4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7B87ECF-2948-4720-9D1B-9A0C81C55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8069" y="1831742"/>
                <a:ext cx="345789" cy="345789"/>
              </a:xfrm>
              <a:prstGeom prst="rect">
                <a:avLst/>
              </a:prstGeom>
            </p:spPr>
          </p:pic>
          <p:pic>
            <p:nvPicPr>
              <p:cNvPr id="46" name="Picture 4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04288C8-6483-4BA6-B320-854FD5CFF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045200" y="3143550"/>
                <a:ext cx="313324" cy="333346"/>
              </a:xfrm>
              <a:prstGeom prst="rect">
                <a:avLst/>
              </a:prstGeom>
            </p:spPr>
          </p:pic>
          <p:pic>
            <p:nvPicPr>
              <p:cNvPr id="47" name="Picture 4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BDBE405-3A07-418F-8BE3-86C1CB4E5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0746" y="1817278"/>
                <a:ext cx="348332" cy="348332"/>
              </a:xfrm>
              <a:prstGeom prst="rect">
                <a:avLst/>
              </a:prstGeom>
            </p:spPr>
          </p:pic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255206-9292-44DB-A72F-F0DCBDF2F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4217" y="1520897"/>
              <a:ext cx="170703" cy="162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9C241F1-5FB7-4A4E-A071-12017F2C43CE}"/>
                    </a:ext>
                  </a:extLst>
                </p:cNvPr>
                <p:cNvSpPr txBox="1"/>
                <p:nvPr/>
              </p:nvSpPr>
              <p:spPr>
                <a:xfrm>
                  <a:off x="2708181" y="1517775"/>
                  <a:ext cx="432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𝑡</m:t>
                            </m:r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9C241F1-5FB7-4A4E-A071-12017F2C4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181" y="1517775"/>
                  <a:ext cx="432072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02CD5BB-F1A4-49BF-9314-FC61B28220AD}"/>
                    </a:ext>
                  </a:extLst>
                </p:cNvPr>
                <p:cNvSpPr txBox="1"/>
                <p:nvPr/>
              </p:nvSpPr>
              <p:spPr>
                <a:xfrm>
                  <a:off x="2848918" y="1425860"/>
                  <a:ext cx="432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02CD5BB-F1A4-49BF-9314-FC61B2822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18" y="1425860"/>
                  <a:ext cx="432072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D620151-0AAB-4E78-AB6B-D97207539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058" y="1755461"/>
              <a:ext cx="0" cy="709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8C3136-1C41-4C11-A4CD-253F69F59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570" y="1716919"/>
              <a:ext cx="1355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A1B9AD4-74C8-4336-A483-31866C8C89DE}"/>
                    </a:ext>
                  </a:extLst>
                </p:cNvPr>
                <p:cNvSpPr txBox="1"/>
                <p:nvPr/>
              </p:nvSpPr>
              <p:spPr>
                <a:xfrm>
                  <a:off x="2288058" y="1863362"/>
                  <a:ext cx="4504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=</m:t>
                        </m:r>
                      </m:oMath>
                    </m:oMathPara>
                  </a14:m>
                  <a:endParaRPr lang="en-US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A1B9AD4-74C8-4336-A483-31866C8C8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058" y="1863362"/>
                  <a:ext cx="45041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60DC93-E9AF-459B-B2E3-D92FC09A611C}"/>
                  </a:ext>
                </a:extLst>
              </p:cNvPr>
              <p:cNvSpPr txBox="1"/>
              <p:nvPr/>
            </p:nvSpPr>
            <p:spPr>
              <a:xfrm>
                <a:off x="776528" y="3326456"/>
                <a:ext cx="7617291" cy="12614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tabLst>
                    <a:tab pos="898525" algn="l"/>
                  </a:tabLst>
                </a:pPr>
                <a:r>
                  <a:rPr lang="de-DE" b="1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Question: </a:t>
                </a:r>
                <a:r>
                  <a:rPr lang="de-DE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	</a:t>
                </a:r>
                <a:r>
                  <a:rPr lang="de-DE" dirty="0" err="1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what</a:t>
                </a:r>
                <a:r>
                  <a:rPr lang="de-DE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de-DE" dirty="0" err="1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is</a:t>
                </a:r>
                <a:r>
                  <a:rPr lang="de-DE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n>
                          <a:noFill/>
                        </a:ln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                                </m:t>
                        </m:r>
                      </m:e>
                    </m:d>
                  </m:oMath>
                </a14:m>
                <a:r>
                  <a:rPr lang="de-DE" b="1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 	Answer: </a:t>
                </a:r>
                <a14:m>
                  <m:oMath xmlns:m="http://schemas.openxmlformats.org/officeDocument/2006/math">
                    <m:r>
                      <a:rPr lang="de-DE" i="1" dirty="0" smtClean="0">
                        <a:ln>
                          <a:noFill/>
                        </a:ln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𝑃</m:t>
                    </m:r>
                    <m:d>
                      <m:dPr>
                        <m:ctrlPr>
                          <a:rPr lang="de-DE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dirty="0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1:</m:t>
                                </m:r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b="0" i="1" dirty="0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1:</m:t>
                                </m:r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b="0" i="1" dirty="0" smtClean="0">
                        <a:ln>
                          <a:noFill/>
                        </a:ln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sSub>
                      <m:sSubPr>
                        <m:ctrlP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𝜋</m:t>
                        </m:r>
                      </m:e>
                      <m:sub>
                        <m: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∏"/>
                        <m:limLoc m:val="subSup"/>
                        <m:ctrlP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𝑡</m:t>
                        </m:r>
                        <m: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=1</m:t>
                        </m:r>
                      </m:sub>
                      <m:sup>
                        <m:r>
                          <a:rPr lang="de-DE" b="0" i="1" dirty="0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de-DE" b="0" i="1" dirty="0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b="0" i="1" dirty="0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𝑡</m:t>
                                </m:r>
                                <m:r>
                                  <a:rPr lang="de-DE" b="0" i="1" dirty="0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de-DE" b="0" dirty="0">
                  <a:ln>
                    <a:noFill/>
                  </a:ln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de-DE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r>
                  <a:rPr lang="de-DE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Thus, </a:t>
                </a:r>
                <a:r>
                  <a:rPr lang="de-DE" dirty="0" err="1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the</a:t>
                </a:r>
                <a:r>
                  <a:rPr lang="de-DE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de-DE" dirty="0" err="1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probability</a:t>
                </a:r>
                <a:r>
                  <a:rPr lang="de-DE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 of above sequence given by </a:t>
                </a:r>
                <a14:m>
                  <m:oMath xmlns:m="http://schemas.openxmlformats.org/officeDocument/2006/math">
                    <m:r>
                      <a:rPr lang="de-DE" b="0" i="0" smtClean="0">
                        <a:ln>
                          <a:noFill/>
                        </a:ln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0.33</m:t>
                    </m:r>
                    <m:r>
                      <a:rPr lang="de-DE" b="0" i="1" smtClean="0">
                        <a:ln>
                          <a:noFill/>
                        </a:ln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×0.8×0.8×0.4×0.3</m:t>
                    </m:r>
                  </m:oMath>
                </a14:m>
                <a:endParaRPr lang="en-US" dirty="0">
                  <a:ln>
                    <a:noFill/>
                  </a:ln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r>
                  <a:rPr lang="en-US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Parameter estimation: Maximum likelihood (</a:t>
                </a:r>
                <a14:m>
                  <m:oMath xmlns:m="http://schemas.openxmlformats.org/officeDocument/2006/math">
                    <m:r>
                      <a:rPr lang="de-DE" b="0" i="1" smtClean="0">
                        <a:ln>
                          <a:noFill/>
                        </a:ln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⇒ </m:t>
                    </m:r>
                  </m:oMath>
                </a14:m>
                <a:r>
                  <a:rPr lang="en-US" dirty="0">
                    <a:ln>
                      <a:noFill/>
                    </a:ln>
                    <a:latin typeface="Poppins" panose="00000500000000000000" pitchFamily="2" charset="0"/>
                    <a:cs typeface="Poppins" panose="00000500000000000000" pitchFamily="2" charset="0"/>
                  </a:rPr>
                  <a:t>count occurrences in training data)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60DC93-E9AF-459B-B2E3-D92FC09A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28" y="3326456"/>
                <a:ext cx="7617291" cy="1261419"/>
              </a:xfrm>
              <a:prstGeom prst="rect">
                <a:avLst/>
              </a:prstGeom>
              <a:blipFill>
                <a:blip r:embed="rId11"/>
                <a:stretch>
                  <a:fillRect l="-240" t="-2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 descr="Shape&#10;&#10;Description automatically generated with low confidence">
            <a:extLst>
              <a:ext uri="{FF2B5EF4-FFF2-40B4-BE49-F238E27FC236}">
                <a16:creationId xmlns:a16="http://schemas.microsoft.com/office/drawing/2014/main" id="{0CC72727-444B-42EC-9F80-7B3BB13B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60" y="3378985"/>
            <a:ext cx="204096" cy="218598"/>
          </a:xfrm>
          <a:prstGeom prst="rect">
            <a:avLst/>
          </a:prstGeom>
        </p:spPr>
      </p:pic>
      <p:pic>
        <p:nvPicPr>
          <p:cNvPr id="76" name="Picture 75" descr="Shape&#10;&#10;Description automatically generated with low confidence">
            <a:extLst>
              <a:ext uri="{FF2B5EF4-FFF2-40B4-BE49-F238E27FC236}">
                <a16:creationId xmlns:a16="http://schemas.microsoft.com/office/drawing/2014/main" id="{E5DA8F16-CBFE-4308-B777-35D0901B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38" y="3378985"/>
            <a:ext cx="204096" cy="218598"/>
          </a:xfrm>
          <a:prstGeom prst="rect">
            <a:avLst/>
          </a:prstGeom>
        </p:spPr>
      </p:pic>
      <p:pic>
        <p:nvPicPr>
          <p:cNvPr id="77" name="Picture 76" descr="Shape&#10;&#10;Description automatically generated with low confidence">
            <a:extLst>
              <a:ext uri="{FF2B5EF4-FFF2-40B4-BE49-F238E27FC236}">
                <a16:creationId xmlns:a16="http://schemas.microsoft.com/office/drawing/2014/main" id="{4C348B40-1216-4E2F-A86B-C44AC01F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63" y="3378985"/>
            <a:ext cx="204096" cy="218598"/>
          </a:xfrm>
          <a:prstGeom prst="rect">
            <a:avLst/>
          </a:prstGeom>
        </p:spPr>
      </p:pic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7F735576-86A3-467F-A3FA-F5CF7E50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421" y="3362403"/>
            <a:ext cx="205597" cy="220206"/>
          </a:xfrm>
          <a:prstGeom prst="rect">
            <a:avLst/>
          </a:prstGeom>
        </p:spPr>
      </p:pic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A188958C-8443-456C-A7F6-EA4B955C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03431" y="3386851"/>
            <a:ext cx="184934" cy="21073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88F6D7-8732-4952-8E84-48EA5DD715DC}"/>
              </a:ext>
            </a:extLst>
          </p:cNvPr>
          <p:cNvSpPr txBox="1"/>
          <p:nvPr/>
        </p:nvSpPr>
        <p:spPr>
          <a:xfrm>
            <a:off x="3683146" y="1503267"/>
            <a:ext cx="3329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Transition probabilities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7BD291-F933-4126-A361-B74E0857E51C}"/>
              </a:ext>
            </a:extLst>
          </p:cNvPr>
          <p:cNvSpPr txBox="1"/>
          <p:nvPr/>
        </p:nvSpPr>
        <p:spPr>
          <a:xfrm>
            <a:off x="6209264" y="1509051"/>
            <a:ext cx="3329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Initial distribution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2E53C3-5336-4636-8DDE-E2EAEEACF815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70" name="Gerade Verbindung mit Pfeil 112">
              <a:extLst>
                <a:ext uri="{FF2B5EF4-FFF2-40B4-BE49-F238E27FC236}">
                  <a16:creationId xmlns:a16="http://schemas.microsoft.com/office/drawing/2014/main" id="{BC25D597-61AC-4E7C-9FD6-F829ADFD26A8}"/>
                </a:ext>
              </a:extLst>
            </p:cNvPr>
            <p:cNvCxnSpPr>
              <a:stCxn id="173" idx="0"/>
              <a:endCxn id="174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13">
              <a:extLst>
                <a:ext uri="{FF2B5EF4-FFF2-40B4-BE49-F238E27FC236}">
                  <a16:creationId xmlns:a16="http://schemas.microsoft.com/office/drawing/2014/main" id="{E0C1C87F-0D10-4D99-BA8F-E6B06EAFB4C0}"/>
                </a:ext>
              </a:extLst>
            </p:cNvPr>
            <p:cNvCxnSpPr>
              <a:stCxn id="174" idx="0"/>
              <a:endCxn id="172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D4A89B7-2910-4060-9F40-FB326A00EBA6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F1CDF51-0956-487A-AA9E-B6DDB7A3AF8E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F216089-817B-4A49-91A7-13A70D9FD8B0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75" name="Gerade Verbindung mit Pfeil 112">
              <a:extLst>
                <a:ext uri="{FF2B5EF4-FFF2-40B4-BE49-F238E27FC236}">
                  <a16:creationId xmlns:a16="http://schemas.microsoft.com/office/drawing/2014/main" id="{2FB756C8-79EE-4762-B0CD-BD2EF3F93913}"/>
                </a:ext>
              </a:extLst>
            </p:cNvPr>
            <p:cNvCxnSpPr>
              <a:cxnSpLocks/>
              <a:stCxn id="173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12">
              <a:extLst>
                <a:ext uri="{FF2B5EF4-FFF2-40B4-BE49-F238E27FC236}">
                  <a16:creationId xmlns:a16="http://schemas.microsoft.com/office/drawing/2014/main" id="{1A407F9D-870F-4CBC-9241-4753FEA37968}"/>
                </a:ext>
              </a:extLst>
            </p:cNvPr>
            <p:cNvCxnSpPr>
              <a:cxnSpLocks/>
              <a:stCxn id="174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mit Pfeil 112">
              <a:extLst>
                <a:ext uri="{FF2B5EF4-FFF2-40B4-BE49-F238E27FC236}">
                  <a16:creationId xmlns:a16="http://schemas.microsoft.com/office/drawing/2014/main" id="{D38B06EC-9FD1-4F4F-A1BE-88074CC8F83A}"/>
                </a:ext>
              </a:extLst>
            </p:cNvPr>
            <p:cNvCxnSpPr>
              <a:cxnSpLocks/>
              <a:stCxn id="172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7EE6115-8AD1-4D38-864E-10896FF7AA3F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1564FDD-D194-4D11-B717-D810DE4A896D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FD6FB84-13A3-497D-B243-14A8DAF92DF6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A4BE926-822A-41B3-A893-9E4D2955E6F7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61E20C9-8B7E-4D72-A5A5-C2400C4278A7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5A08233-C0F1-4F1D-9E8C-A211FDF6CA4F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3251A21-A8CF-45C6-A14B-1FBC730AC96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1AC0E66-B978-4928-8007-222C24947569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319E3D8-EC83-4A23-9C70-3EF9B453A715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AB2B870-7E39-4022-8E19-FF8A7DE8A5D8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78EB616-5526-478A-98FA-DEB6BF57208F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E16A91D-364E-4835-8F0B-060F4718B945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1F9887D-FE30-4AE6-AD22-5AC422B0B40F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910F111-C3F1-425D-B6C9-272138385B8A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E7AE90-BE8A-4514-B474-24466BFB14AA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0703498-191A-4ECC-873C-F0DA2155745A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03D82A8-83D1-4F20-A1E2-2B1AB126FF0D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17A1F7D-2BC2-47FB-A354-D68C194A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0E8E2C2-449C-4E47-A169-3BD16D417D21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A0D148E-EA85-44EC-B83F-F45DB52232E9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7B9FD26-31A1-49FB-8FA0-378A9088E691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62B1E02-8431-4FDC-A48C-1E5F095D1F01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F12A0D9-EBC9-442B-99E4-FDEB14B6BBFB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2163AB3-0944-406E-A051-8942EB510054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90A09B-1C9A-4841-B37D-E3EBDC0F2918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B26BB8-0D1D-42B8-9DAC-32D982AD3F6A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4F48F32-DA94-4736-BC5E-432805C0EB0D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653A13D-5787-4DCD-AEA8-D3C6E8415FC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F4BC7B8-61C1-4420-AF33-F488804106B4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2F5A29-520C-463E-BE49-7FB1480404E0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8B653B-FCA6-482F-96A6-29510ABFC5F0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158E38-8B7C-4B3C-86F6-24FB67D089E9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5EEABB2-53D2-4990-AD45-064E79CC78D4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9590F6B-3154-4B87-9A4E-30F00202B21F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620AF78-6196-4949-BEB6-1D749FF406E2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DA10-457D-42DD-AE2E-9033056D1B9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94FB7-F402-4198-B3A2-20C9C59FDA8F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57D78CE-16DC-49CE-A02C-8130B14E5055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DC4EDA-ED75-4A7D-856E-F3E56D173231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6D00AF2-83A1-46B6-A5D2-4DA8C6C30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1D994A5-B53F-4FEC-97F0-D79B4CB17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B4D7DFA-0309-446C-BFBF-CB20590C8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55D6521-B687-4810-9F53-697CA1AD7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2CA1F66-888C-45A4-821F-E76FC9A6B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5470ED-414F-40CE-9E63-05138F71953A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06175A2-C239-4F02-99EB-4743AF503500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BA31004-0E08-44FF-832B-52B7F7DD8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ACD565E-259D-494C-A61E-0D49448E3A15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95B1BB0-8D1B-454B-AEFB-50D80D4E7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691D448-0684-4386-BA16-3621711BC53E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96AB27B-3B7E-4281-B474-3A5AE679EA51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BBEAC6F-8D06-4AD8-9D05-2010F6E9E7A0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B11473A-A2DB-44D5-B8CA-261C982F46C9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744030C-A402-43C9-812B-A96F8F741A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D14F31C-874E-43D7-B2C3-FE8599592920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D40F991-5CA6-40F4-9EC4-DA13AE38D271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322ED92-9361-47BB-820C-07D369630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259D13F-404D-439E-B07F-7E1D5811F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A7AE63F-C941-410C-8ACA-1CE9234C0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623C692-16A4-4EE2-84A6-74CCD90AF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2CBE240-57E6-40DD-A321-6826F7121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E7C4426-9172-45C1-8773-6C775DE45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3A10CFA-86CA-4B2A-9257-49D5D529A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F7CA8E6-1897-4965-AC71-B021C69F2B4B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4DD6832-C4C0-4004-B682-7FEE1DC11D54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655BD50-E593-4770-B242-6D20C9C24227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3063640-4F7B-44EA-BEF8-A3665231EA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A30D3F-D3AC-464E-B64E-1C4D3475BC2A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16FBEB6-90FB-4B80-88D6-DB2B1BDCB17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5EAC67B-EB15-4DB1-9AEC-7B01926B614E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126D393-29E3-4961-B683-015D4FD6D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F1B049C-1BE0-40FC-9AC9-A432206FF72F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8457D6E-A5A6-487D-ABEA-B731865E7929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61E025A-EBB8-4B74-ADAF-81C14CAB4C13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DE4056-13AC-4F16-886B-8D5245E62E5E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8B7C261-AFC7-496F-A2D4-CCA08397353F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E35EB48-8D07-4432-88F0-03A27ACA9685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92FA1E7-12A2-4E5A-B1DD-D9D2B362338D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AD2C915-C2D9-4709-9AEA-77B55B1159F9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24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111699"/>
                <a:ext cx="7704000" cy="3476175"/>
              </a:xfrm>
            </p:spPr>
            <p:txBody>
              <a:bodyPr/>
              <a:lstStyle/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1" dirty="0"/>
                  <a:t>Definition: </a:t>
                </a:r>
                <a:r>
                  <a:rPr lang="en-US" sz="1600" dirty="0"/>
                  <a:t>a Hidden Markov Model (HMM) is a sequence of observable random variables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b="0" dirty="0"/>
                  <a:t> and a sequence of latent variables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b="0" dirty="0"/>
                  <a:t> such that</a:t>
                </a:r>
                <a:r>
                  <a:rPr lang="en-US" sz="1600" dirty="0"/>
                  <a:t> 	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dirty="0"/>
                  <a:t>	</a:t>
                </a: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de-DE" sz="1600" b="0" dirty="0"/>
                  <a:t>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has the Markov property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300" dirty="0"/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300" b="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b="0" dirty="0"/>
                  <a:t> is only conditionally dependent on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600" b="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300" dirty="0"/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spcBef>
                    <a:spcPts val="300"/>
                  </a:spcBef>
                  <a:buNone/>
                  <a:tabLst>
                    <a:tab pos="1254125" algn="l"/>
                  </a:tabLst>
                </a:pPr>
                <a:endParaRPr lang="en-US" sz="1600" b="1" dirty="0"/>
              </a:p>
              <a:p>
                <a:pPr marL="0" indent="0">
                  <a:spcBef>
                    <a:spcPts val="300"/>
                  </a:spcBef>
                  <a:buNone/>
                  <a:tabLst>
                    <a:tab pos="1254125" algn="l"/>
                  </a:tabLst>
                </a:pPr>
                <a:endParaRPr lang="en-US" sz="300" b="1" dirty="0"/>
              </a:p>
              <a:p>
                <a:pPr marL="0" indent="0">
                  <a:spcBef>
                    <a:spcPts val="300"/>
                  </a:spcBef>
                  <a:buNone/>
                  <a:tabLst>
                    <a:tab pos="1254125" algn="l"/>
                  </a:tabLst>
                </a:pPr>
                <a:r>
                  <a:rPr lang="en-US" sz="1600" b="1" dirty="0"/>
                  <a:t>Put simply: </a:t>
                </a:r>
                <a:r>
                  <a:rPr lang="en-US" sz="1600" dirty="0"/>
                  <a:t>	whatever occurs in a sequence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is only conditionally 	dependent on the previous occurrence (same as before!) 	and for every state (every realization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 we have some 	kind of uncertainty as to what we are observing.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11699"/>
                <a:ext cx="7704000" cy="3476175"/>
              </a:xfrm>
              <a:blipFill>
                <a:blip r:embed="rId3"/>
                <a:stretch>
                  <a:fillRect l="-396" b="-6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Hidden Markov </a:t>
            </a:r>
            <a:r>
              <a:rPr lang="de-DE" dirty="0" err="1"/>
              <a:t>models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F04E352-C619-4F75-B1BA-BCFFCE2DF965}"/>
              </a:ext>
            </a:extLst>
          </p:cNvPr>
          <p:cNvSpPr/>
          <p:nvPr/>
        </p:nvSpPr>
        <p:spPr>
          <a:xfrm rot="16200000">
            <a:off x="5408024" y="1813870"/>
            <a:ext cx="166086" cy="901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1894A98-C6E2-4055-8C99-A8A4C41A3E81}"/>
              </a:ext>
            </a:extLst>
          </p:cNvPr>
          <p:cNvSpPr/>
          <p:nvPr/>
        </p:nvSpPr>
        <p:spPr>
          <a:xfrm rot="5400000">
            <a:off x="5618332" y="2974545"/>
            <a:ext cx="121804" cy="763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ABDDB-AE3D-4836-B8B4-74332D147EAF}"/>
              </a:ext>
            </a:extLst>
          </p:cNvPr>
          <p:cNvSpPr txBox="1"/>
          <p:nvPr/>
        </p:nvSpPr>
        <p:spPr>
          <a:xfrm>
            <a:off x="4881107" y="1988193"/>
            <a:ext cx="3329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Transition probability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7898B-F0C5-4922-A57E-D1B235221F26}"/>
              </a:ext>
            </a:extLst>
          </p:cNvPr>
          <p:cNvSpPr txBox="1"/>
          <p:nvPr/>
        </p:nvSpPr>
        <p:spPr>
          <a:xfrm>
            <a:off x="5094948" y="3400264"/>
            <a:ext cx="3329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Emission probability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FBC577-88ED-4BE6-B023-77366702A4FB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08" name="Gerade Verbindung mit Pfeil 112">
              <a:extLst>
                <a:ext uri="{FF2B5EF4-FFF2-40B4-BE49-F238E27FC236}">
                  <a16:creationId xmlns:a16="http://schemas.microsoft.com/office/drawing/2014/main" id="{8EEAECB1-F01E-4E7A-9F42-56E7E84E898E}"/>
                </a:ext>
              </a:extLst>
            </p:cNvPr>
            <p:cNvCxnSpPr>
              <a:stCxn id="111" idx="0"/>
              <a:endCxn id="112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13">
              <a:extLst>
                <a:ext uri="{FF2B5EF4-FFF2-40B4-BE49-F238E27FC236}">
                  <a16:creationId xmlns:a16="http://schemas.microsoft.com/office/drawing/2014/main" id="{6D44F34B-9A13-4352-993E-8075B89D5106}"/>
                </a:ext>
              </a:extLst>
            </p:cNvPr>
            <p:cNvCxnSpPr>
              <a:stCxn id="112" idx="0"/>
              <a:endCxn id="110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5806FB1-546E-46D3-8715-C2A8A9ED7C3B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ABBC9AB-388E-405D-9552-07D3D6398CB4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9271771-8159-44AE-8F1B-B60B2458931A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F00F388B-1891-42C3-BDB8-E2A76479C559}"/>
                </a:ext>
              </a:extLst>
            </p:cNvPr>
            <p:cNvCxnSpPr>
              <a:cxnSpLocks/>
              <a:stCxn id="111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2">
              <a:extLst>
                <a:ext uri="{FF2B5EF4-FFF2-40B4-BE49-F238E27FC236}">
                  <a16:creationId xmlns:a16="http://schemas.microsoft.com/office/drawing/2014/main" id="{D223C135-FA06-4A71-97C4-33CF644CC8AD}"/>
                </a:ext>
              </a:extLst>
            </p:cNvPr>
            <p:cNvCxnSpPr>
              <a:cxnSpLocks/>
              <a:stCxn id="112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2">
              <a:extLst>
                <a:ext uri="{FF2B5EF4-FFF2-40B4-BE49-F238E27FC236}">
                  <a16:creationId xmlns:a16="http://schemas.microsoft.com/office/drawing/2014/main" id="{728D877D-1861-480B-A982-40AF5087C198}"/>
                </a:ext>
              </a:extLst>
            </p:cNvPr>
            <p:cNvCxnSpPr>
              <a:cxnSpLocks/>
              <a:stCxn id="110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CB47F15-CC05-448A-ABC0-EBB8A5DEF423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46B5E6-6800-4D3E-8963-03B45050B537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ADB4035-2DCF-4E7A-A35A-822C8FC8601B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8910FBF-0BB1-4E5A-99C4-5D58626AF1FF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3CCCAB2-F9A3-4312-9F1E-785F7D6A62FA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72984BA-E240-465B-9D21-60BF4304D806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657108-50CB-4CAD-9DBB-CC08DF989533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49526C2-8047-43DF-9613-518274171804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B0EB1E-ED89-40D9-BBE2-78C80EC123C7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35D5E4D-FC17-4CC8-80D9-BB43EC092276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D75A9EE-E93C-416A-99BF-68E208605515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FB1CB35-195B-4B06-90F1-156D96902278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D82EA51-037E-4BD6-ACDD-D3E396875FDF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FB74404-2B3D-4AD6-93CC-8137CE0468BC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60D9B00-3317-473E-B8B0-C332D0FE5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D16CC7B-D870-4478-971D-5248F6B9892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89AB4F-5F3C-4F1E-BDA4-B80272EEE1A9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E71E99F-ADB6-44EE-98A2-82530760FEB0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1BC201F-9D7D-459F-ABAB-97A563C4689D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0D5FB7F-5602-4379-9E5E-D46FE33D8937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E78A0F-18EA-4A4B-A437-80AB45701959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4BB9A6-982C-4941-847B-3D0C622AE4DA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584E181-DE3A-40F2-A49C-EE4250984B18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4CEEAF0-CCEE-487B-B486-BA95EFB4FF73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78E2611-F7AA-4A57-9C4D-7E2F23752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18FFAF2-5BA5-4E43-80A9-F4A3CFAB1007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174B06E-DA5F-4490-81D1-6D213B87CBAD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151260-3F19-43D0-945A-CA88E6CC0E41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6E59584-4638-422B-95EB-725C6AFDFBBC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0F0AC1B-70E7-4BBC-AA23-045166751132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0EF5934-2FA5-4687-95CE-A034E1509091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4D5CB66-5FAC-42FD-84A7-266E3BEEFC1E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DA1D09B-ADA3-4710-9B5C-DFE76690D2B5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60CF1C2-6489-4B87-ABEB-4C4A68E2B626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AA01B8A-5A44-46DB-8101-76BE39EB8B65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2956E6-5D6C-4041-AF2D-5EF1AC6DBA38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3C54048-CD8F-468E-B9F3-86EE8F58EF5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B63D49F-7DBD-4C94-8722-A34C32354AE1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977632-A43D-4FBD-96E1-238894EB6C45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D04E5CB-B882-4EC3-BF33-CEA603F7975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3C3CAAB-0499-48C9-B237-EB5CDFCC7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CBDD49-C99F-44E8-A97D-DA85808F4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0CA22C9-7636-4FD3-AF25-6EEC64CF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9DA6788-7B2B-4660-A422-D49503CDD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D79B19-4E64-42D5-8EAF-F330FC5D3D62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6846DE1-DD4D-4FC6-B162-5F0B6FFB30D3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E9DBA88-5A53-4873-847B-CDF60922D965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170A35-04B7-471E-9F20-FA7D08B66BF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1536439-7B4D-4CFB-A261-2AE5386E103A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566CD60-1ED3-40B9-BDD3-3752CD7D09FE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5CA266D-407F-4B60-A224-5DADCA0393A8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55E00B9-9108-48D5-B12C-ADCD985A179C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194D89A-EA14-4246-8D3F-C8315D954471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B01921A-F496-44D1-8F07-31F7043B306B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37E8C5C-E3B1-4765-80A9-53C0F29B11C7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ECE81EE-E9D8-452A-A0EF-D05A800AA5EA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7F024CD-A487-4AF1-92E9-9A10B8E825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70786A3-AF51-410D-8755-9FC66DCBC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91300F-EA67-4E32-B528-D4158269E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7801917-B4BD-4341-A8A4-CC517AE18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98EE700-B513-4239-AC20-E76D6D533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B12A6A0-181A-4A8B-98A7-1CADCF96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F4295B2-4233-478A-A65D-2929C11AF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498DA34-A973-4EE2-B07F-A34DC6E99BE6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A4DE37D-616F-4198-8BED-6B4FB942BCD1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434BDBE-A496-44C1-A63C-688F0213DBF2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6E7B15-1C50-4AB9-9708-E124D117695D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F24C47D-710C-40E5-A10A-C74AC047B94B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8682C7B-FA00-4AA0-9A76-50EFCFE97B14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0CEB005-C386-4259-B637-7916FFC9877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45108AD-F69B-48E4-A78B-F4B950DE74A3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3AEEC2-8FA9-44FD-B258-DB61CC67D1F7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F64B331-0B3D-49F8-87AD-6600F5EF5E52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82EBD0E-1893-40ED-AD04-BDB39649CA50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B990A4-F606-41DD-9B24-37EAC4E243C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52AF516-8D9A-419E-9F3E-6B5650951B4E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2C358E2-3E63-4590-AA21-4F4DD0FEBDC6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7CF5075-6D62-44B2-BFBC-31961C4B2FB5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EDEB54A-74BC-4AD4-A94B-B23C92109C3C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25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3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1CFFD52A-9025-459E-BA33-80D6465922D9}"/>
              </a:ext>
            </a:extLst>
          </p:cNvPr>
          <p:cNvSpPr/>
          <p:nvPr/>
        </p:nvSpPr>
        <p:spPr>
          <a:xfrm>
            <a:off x="4494096" y="3030270"/>
            <a:ext cx="2560000" cy="611097"/>
          </a:xfrm>
          <a:prstGeom prst="rect">
            <a:avLst/>
          </a:prstGeom>
          <a:solidFill>
            <a:srgbClr val="B3F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Hidden Markov </a:t>
            </a:r>
            <a:r>
              <a:rPr lang="de-DE" dirty="0" err="1"/>
              <a:t>models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AC94E3-BBBF-4082-B92E-883289E1029C}"/>
              </a:ext>
            </a:extLst>
          </p:cNvPr>
          <p:cNvSpPr/>
          <p:nvPr/>
        </p:nvSpPr>
        <p:spPr>
          <a:xfrm>
            <a:off x="1832074" y="2420994"/>
            <a:ext cx="353591" cy="350915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A7612A-1767-42C2-959A-21E15EF75CDE}"/>
              </a:ext>
            </a:extLst>
          </p:cNvPr>
          <p:cNvSpPr/>
          <p:nvPr/>
        </p:nvSpPr>
        <p:spPr>
          <a:xfrm>
            <a:off x="1270210" y="1745799"/>
            <a:ext cx="353591" cy="350915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3D23B-34B2-4B18-B69D-64D0F217842F}"/>
              </a:ext>
            </a:extLst>
          </p:cNvPr>
          <p:cNvSpPr/>
          <p:nvPr/>
        </p:nvSpPr>
        <p:spPr>
          <a:xfrm>
            <a:off x="2393937" y="1745799"/>
            <a:ext cx="353591" cy="350915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B24A44-14DD-40B4-862F-4E0AF9D68D0F}"/>
              </a:ext>
            </a:extLst>
          </p:cNvPr>
          <p:cNvCxnSpPr>
            <a:cxnSpLocks/>
            <a:stCxn id="4" idx="6"/>
            <a:endCxn id="6" idx="4"/>
          </p:cNvCxnSpPr>
          <p:nvPr/>
        </p:nvCxnSpPr>
        <p:spPr>
          <a:xfrm flipV="1">
            <a:off x="2185665" y="2096714"/>
            <a:ext cx="385069" cy="499737"/>
          </a:xfrm>
          <a:prstGeom prst="straightConnector1">
            <a:avLst/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94F792-B96C-4128-9626-5C97D90A8FA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623802" y="1921256"/>
            <a:ext cx="770136" cy="0"/>
          </a:xfrm>
          <a:prstGeom prst="straightConnector1">
            <a:avLst/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A4764-B263-4BB1-BD55-21017EF0B407}"/>
              </a:ext>
            </a:extLst>
          </p:cNvPr>
          <p:cNvCxnSpPr>
            <a:cxnSpLocks/>
            <a:stCxn id="5" idx="4"/>
            <a:endCxn id="4" idx="2"/>
          </p:cNvCxnSpPr>
          <p:nvPr/>
        </p:nvCxnSpPr>
        <p:spPr>
          <a:xfrm>
            <a:off x="1447006" y="2096714"/>
            <a:ext cx="385068" cy="499737"/>
          </a:xfrm>
          <a:prstGeom prst="straightConnector1">
            <a:avLst/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37B47-D4E1-4C33-BA04-2421D2D4D448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2133882" y="2045324"/>
            <a:ext cx="311837" cy="427060"/>
          </a:xfrm>
          <a:prstGeom prst="straightConnector1">
            <a:avLst/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4A0A3A-6D02-45A5-9FDC-9E7483172953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1572019" y="2045324"/>
            <a:ext cx="311836" cy="427060"/>
          </a:xfrm>
          <a:prstGeom prst="straightConnector1">
            <a:avLst/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8D0E43-E1A1-4AC0-85FF-BC534EDB29F6}"/>
              </a:ext>
            </a:extLst>
          </p:cNvPr>
          <p:cNvCxnSpPr>
            <a:cxnSpLocks/>
            <a:stCxn id="6" idx="1"/>
            <a:endCxn id="5" idx="7"/>
          </p:cNvCxnSpPr>
          <p:nvPr/>
        </p:nvCxnSpPr>
        <p:spPr>
          <a:xfrm flipH="1">
            <a:off x="1572019" y="1797189"/>
            <a:ext cx="873700" cy="0"/>
          </a:xfrm>
          <a:prstGeom prst="straightConnector1">
            <a:avLst/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06E8F2F-7989-4563-A34A-37CF09BE70B5}"/>
              </a:ext>
            </a:extLst>
          </p:cNvPr>
          <p:cNvCxnSpPr>
            <a:cxnSpLocks/>
            <a:stCxn id="4" idx="3"/>
            <a:endCxn id="4" idx="5"/>
          </p:cNvCxnSpPr>
          <p:nvPr/>
        </p:nvCxnSpPr>
        <p:spPr>
          <a:xfrm rot="16200000" flipH="1">
            <a:off x="2008869" y="2595505"/>
            <a:ext cx="6493" cy="250026"/>
          </a:xfrm>
          <a:prstGeom prst="curvedConnector3">
            <a:avLst>
              <a:gd name="adj1" fmla="val 3002874"/>
            </a:avLst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6C974E0-08EE-4C4B-BB77-15DE2B7321C9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2570733" y="1745799"/>
            <a:ext cx="176796" cy="175457"/>
          </a:xfrm>
          <a:prstGeom prst="curvedConnector4">
            <a:avLst>
              <a:gd name="adj1" fmla="val -66109"/>
              <a:gd name="adj2" fmla="val 166614"/>
            </a:avLst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BA8DE65-F6A9-4905-AAE0-4F63A033C6D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rot="10800000" flipH="1">
            <a:off x="1270210" y="1745799"/>
            <a:ext cx="176796" cy="175457"/>
          </a:xfrm>
          <a:prstGeom prst="curvedConnector4">
            <a:avLst>
              <a:gd name="adj1" fmla="val -66109"/>
              <a:gd name="adj2" fmla="val 166614"/>
            </a:avLst>
          </a:prstGeom>
          <a:ln w="12700">
            <a:solidFill>
              <a:srgbClr val="16C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11C241C-8883-4855-8DD7-3FAFEB3C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36" y="1816674"/>
            <a:ext cx="209994" cy="20999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5971B31-C434-43D8-A058-941D88790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63" y="2490266"/>
            <a:ext cx="199298" cy="19929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39FF958B-BFED-4588-A581-3ACAAC1C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48500" y="1816674"/>
            <a:ext cx="198782" cy="19878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EC571-F9BB-44FA-91F7-5CD5F13EB262}"/>
              </a:ext>
            </a:extLst>
          </p:cNvPr>
          <p:cNvGrpSpPr/>
          <p:nvPr/>
        </p:nvGrpSpPr>
        <p:grpSpPr>
          <a:xfrm>
            <a:off x="3588023" y="1745083"/>
            <a:ext cx="2216242" cy="1093500"/>
            <a:chOff x="2400545" y="1425860"/>
            <a:chExt cx="2216242" cy="1093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B233041-994B-4EF1-84F9-F74A54482A14}"/>
                    </a:ext>
                  </a:extLst>
                </p:cNvPr>
                <p:cNvSpPr txBox="1"/>
                <p:nvPr/>
              </p:nvSpPr>
              <p:spPr>
                <a:xfrm>
                  <a:off x="3040287" y="1694454"/>
                  <a:ext cx="1576500" cy="82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0.4</m:t>
                              </m:r>
                            </m:e>
                          </m:mr>
                        </m:m>
                      </m:oMath>
                    </m:oMathPara>
                  </a14:m>
                  <a:endParaRPr lang="de-DE" sz="1800" b="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B233041-994B-4EF1-84F9-F74A54482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287" y="1694454"/>
                  <a:ext cx="1576500" cy="8249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8B4C28-FC22-4FD2-BD67-35A9BCF7B709}"/>
                </a:ext>
              </a:extLst>
            </p:cNvPr>
            <p:cNvGrpSpPr/>
            <p:nvPr/>
          </p:nvGrpSpPr>
          <p:grpSpPr>
            <a:xfrm>
              <a:off x="2826875" y="1454158"/>
              <a:ext cx="1576500" cy="1049163"/>
              <a:chOff x="5006153" y="1817278"/>
              <a:chExt cx="2670983" cy="1659618"/>
            </a:xfrm>
          </p:grpSpPr>
          <p:pic>
            <p:nvPicPr>
              <p:cNvPr id="33" name="Picture 3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84522C2-7B84-4121-9D33-95BD74481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6153" y="2282826"/>
                <a:ext cx="345789" cy="345789"/>
              </a:xfrm>
              <a:prstGeom prst="rect">
                <a:avLst/>
              </a:prstGeom>
            </p:spPr>
          </p:pic>
          <p:pic>
            <p:nvPicPr>
              <p:cNvPr id="40" name="Picture 3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1EEB5D9-50D8-4437-A2D8-1C4DD22D4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839" y="2678623"/>
                <a:ext cx="348332" cy="348332"/>
              </a:xfrm>
              <a:prstGeom prst="rect">
                <a:avLst/>
              </a:prstGeom>
            </p:spPr>
          </p:pic>
          <p:pic>
            <p:nvPicPr>
              <p:cNvPr id="42" name="Picture 4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72890F6-39FE-42B3-A84A-21E02D659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63812" y="1869061"/>
                <a:ext cx="313324" cy="308470"/>
              </a:xfrm>
              <a:prstGeom prst="rect">
                <a:avLst/>
              </a:prstGeom>
            </p:spPr>
          </p:pic>
          <p:pic>
            <p:nvPicPr>
              <p:cNvPr id="43" name="Picture 4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7B87ECF-2948-4720-9D1B-9A0C81C55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8069" y="1831742"/>
                <a:ext cx="345789" cy="345789"/>
              </a:xfrm>
              <a:prstGeom prst="rect">
                <a:avLst/>
              </a:prstGeom>
            </p:spPr>
          </p:pic>
          <p:pic>
            <p:nvPicPr>
              <p:cNvPr id="46" name="Picture 4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04288C8-6483-4BA6-B320-854FD5CFF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045200" y="3143550"/>
                <a:ext cx="313324" cy="333346"/>
              </a:xfrm>
              <a:prstGeom prst="rect">
                <a:avLst/>
              </a:prstGeom>
            </p:spPr>
          </p:pic>
          <p:pic>
            <p:nvPicPr>
              <p:cNvPr id="47" name="Picture 4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BDBE405-3A07-418F-8BE3-86C1CB4E5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0746" y="1817278"/>
                <a:ext cx="348332" cy="348332"/>
              </a:xfrm>
              <a:prstGeom prst="rect">
                <a:avLst/>
              </a:prstGeom>
            </p:spPr>
          </p:pic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255206-9292-44DB-A72F-F0DCBDF2F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4217" y="1520897"/>
              <a:ext cx="170703" cy="162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9C241F1-5FB7-4A4E-A071-12017F2C43CE}"/>
                    </a:ext>
                  </a:extLst>
                </p:cNvPr>
                <p:cNvSpPr txBox="1"/>
                <p:nvPr/>
              </p:nvSpPr>
              <p:spPr>
                <a:xfrm>
                  <a:off x="2708181" y="1517775"/>
                  <a:ext cx="432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𝑡</m:t>
                            </m:r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9C241F1-5FB7-4A4E-A071-12017F2C4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181" y="1517775"/>
                  <a:ext cx="432072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02CD5BB-F1A4-49BF-9314-FC61B28220AD}"/>
                    </a:ext>
                  </a:extLst>
                </p:cNvPr>
                <p:cNvSpPr txBox="1"/>
                <p:nvPr/>
              </p:nvSpPr>
              <p:spPr>
                <a:xfrm>
                  <a:off x="2848918" y="1425860"/>
                  <a:ext cx="432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02CD5BB-F1A4-49BF-9314-FC61B2822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18" y="1425860"/>
                  <a:ext cx="432072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D620151-0AAB-4E78-AB6B-D97207539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058" y="1755461"/>
              <a:ext cx="0" cy="709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8C3136-1C41-4C11-A4CD-253F69F59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570" y="1716919"/>
              <a:ext cx="1355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A1B9AD4-74C8-4336-A483-31866C8C89DE}"/>
                    </a:ext>
                  </a:extLst>
                </p:cNvPr>
                <p:cNvSpPr txBox="1"/>
                <p:nvPr/>
              </p:nvSpPr>
              <p:spPr>
                <a:xfrm>
                  <a:off x="2400545" y="1863362"/>
                  <a:ext cx="4504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=</m:t>
                        </m:r>
                      </m:oMath>
                    </m:oMathPara>
                  </a14:m>
                  <a:endParaRPr lang="en-US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A1B9AD4-74C8-4336-A483-31866C8C8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545" y="1863362"/>
                  <a:ext cx="450419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588F6D7-8732-4952-8E84-48EA5DD715DC}"/>
              </a:ext>
            </a:extLst>
          </p:cNvPr>
          <p:cNvSpPr txBox="1"/>
          <p:nvPr/>
        </p:nvSpPr>
        <p:spPr>
          <a:xfrm>
            <a:off x="3944362" y="1515131"/>
            <a:ext cx="3329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Transition probabilities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7BD291-F933-4126-A361-B74E0857E51C}"/>
              </a:ext>
            </a:extLst>
          </p:cNvPr>
          <p:cNvSpPr txBox="1"/>
          <p:nvPr/>
        </p:nvSpPr>
        <p:spPr>
          <a:xfrm>
            <a:off x="6496998" y="1509051"/>
            <a:ext cx="3329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Emission probabilities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D5F75-4FBD-4852-9B07-87B968C2803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914861" y="2045324"/>
            <a:ext cx="407131" cy="3012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1D1792-A460-4BDF-A240-17D6DF558B1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695746" y="2045324"/>
            <a:ext cx="420327" cy="32776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76C106-8CEB-4F04-8E12-E0695DA9B9C0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008712" y="2771909"/>
            <a:ext cx="158" cy="4448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B7F70B19-3BEE-47DD-8597-5CA13A3F38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834" y="2343173"/>
            <a:ext cx="232821" cy="232821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8D21A295-A4EB-4923-8D2B-F61473C4E901}"/>
              </a:ext>
            </a:extLst>
          </p:cNvPr>
          <p:cNvSpPr/>
          <p:nvPr/>
        </p:nvSpPr>
        <p:spPr>
          <a:xfrm>
            <a:off x="1826839" y="3211687"/>
            <a:ext cx="353591" cy="35091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179C43-11B1-45FD-86B5-E80A8535D644}"/>
              </a:ext>
            </a:extLst>
          </p:cNvPr>
          <p:cNvSpPr/>
          <p:nvPr/>
        </p:nvSpPr>
        <p:spPr>
          <a:xfrm>
            <a:off x="3072821" y="2321696"/>
            <a:ext cx="353591" cy="35091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CA196AC-1689-457A-B104-1165C75824F0}"/>
              </a:ext>
            </a:extLst>
          </p:cNvPr>
          <p:cNvSpPr/>
          <p:nvPr/>
        </p:nvSpPr>
        <p:spPr>
          <a:xfrm>
            <a:off x="598055" y="2286285"/>
            <a:ext cx="353591" cy="35091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5" name="Picture 64" descr="Shape&#10;&#10;Description automatically generated with low confidence">
            <a:extLst>
              <a:ext uri="{FF2B5EF4-FFF2-40B4-BE49-F238E27FC236}">
                <a16:creationId xmlns:a16="http://schemas.microsoft.com/office/drawing/2014/main" id="{D790B871-C36A-484A-A65A-58AB365BC2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9063" y="3259452"/>
            <a:ext cx="232821" cy="232821"/>
          </a:xfrm>
          <a:prstGeom prst="rect">
            <a:avLst/>
          </a:prstGeom>
        </p:spPr>
      </p:pic>
      <p:pic>
        <p:nvPicPr>
          <p:cNvPr id="66" name="Picture 65" descr="Shape&#10;&#10;Description automatically generated with low confidence">
            <a:extLst>
              <a:ext uri="{FF2B5EF4-FFF2-40B4-BE49-F238E27FC236}">
                <a16:creationId xmlns:a16="http://schemas.microsoft.com/office/drawing/2014/main" id="{6A9AE6DA-F30C-4739-8BBD-086B755DB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0933" y="2378991"/>
            <a:ext cx="232821" cy="23282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2AE21E9-0895-4708-8186-14A52070A86B}"/>
              </a:ext>
            </a:extLst>
          </p:cNvPr>
          <p:cNvGrpSpPr/>
          <p:nvPr/>
        </p:nvGrpSpPr>
        <p:grpSpPr>
          <a:xfrm>
            <a:off x="6436639" y="1771895"/>
            <a:ext cx="1306002" cy="1035404"/>
            <a:chOff x="6148905" y="1771895"/>
            <a:chExt cx="1306002" cy="1035404"/>
          </a:xfrm>
        </p:grpSpPr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D88E450-D91E-47D0-AA00-194D4F811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60788" y="1785061"/>
              <a:ext cx="189111" cy="189111"/>
            </a:xfrm>
            <a:prstGeom prst="rect">
              <a:avLst/>
            </a:prstGeom>
          </p:spPr>
        </p:pic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263FCD9-64F0-4180-A350-7DC963E05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7130625" y="1787194"/>
              <a:ext cx="199767" cy="1997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687E35-2DBE-4CED-8687-BE6416BC89C7}"/>
                    </a:ext>
                  </a:extLst>
                </p:cNvPr>
                <p:cNvSpPr txBox="1"/>
                <p:nvPr/>
              </p:nvSpPr>
              <p:spPr>
                <a:xfrm>
                  <a:off x="6550813" y="2054079"/>
                  <a:ext cx="904094" cy="730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687E35-2DBE-4CED-8687-BE6416BC8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813" y="2054079"/>
                  <a:ext cx="904094" cy="730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2B69FD-8302-4010-AC86-3EF346BAA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05" y="2037101"/>
              <a:ext cx="0" cy="770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D0C9F9-7D37-4BAD-A3BB-A6104955F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3860" y="2020331"/>
              <a:ext cx="866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43FAAF1-0ACF-460D-A388-57B1A372B44F}"/>
                    </a:ext>
                  </a:extLst>
                </p:cNvPr>
                <p:cNvSpPr txBox="1"/>
                <p:nvPr/>
              </p:nvSpPr>
              <p:spPr>
                <a:xfrm>
                  <a:off x="6148905" y="1856552"/>
                  <a:ext cx="432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43FAAF1-0ACF-460D-A388-57B1A372B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905" y="1856552"/>
                  <a:ext cx="432072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9B78E6-B761-4FA8-B270-270A4BD4BEA3}"/>
                    </a:ext>
                  </a:extLst>
                </p:cNvPr>
                <p:cNvSpPr txBox="1"/>
                <p:nvPr/>
              </p:nvSpPr>
              <p:spPr>
                <a:xfrm>
                  <a:off x="6289642" y="1771895"/>
                  <a:ext cx="432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9B78E6-B761-4FA8-B270-270A4BD4B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642" y="1771895"/>
                  <a:ext cx="432072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9A9AAC6-F095-4FB8-B4A0-477EB5C464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6846" y="1845129"/>
              <a:ext cx="176872" cy="14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23B477-D9CB-4923-8E56-BC2548DB6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269" y="2052442"/>
              <a:ext cx="204096" cy="218598"/>
            </a:xfrm>
            <a:prstGeom prst="rect">
              <a:avLst/>
            </a:prstGeom>
          </p:spPr>
        </p:pic>
        <p:pic>
          <p:nvPicPr>
            <p:cNvPr id="88" name="Picture 8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C18B5A7-8E89-49EB-A6DE-F257307A1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6118" y="2302654"/>
              <a:ext cx="205597" cy="220206"/>
            </a:xfrm>
            <a:prstGeom prst="rect">
              <a:avLst/>
            </a:prstGeom>
          </p:spPr>
        </p:pic>
        <p:pic>
          <p:nvPicPr>
            <p:cNvPr id="89" name="Picture 8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1AC4B45-0469-4F60-BF52-17D77DA7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279316" y="2596567"/>
              <a:ext cx="184934" cy="2107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64FD54-9B37-4BE7-8C3D-172B6D626170}"/>
                  </a:ext>
                </a:extLst>
              </p:cNvPr>
              <p:cNvSpPr txBox="1"/>
              <p:nvPr/>
            </p:nvSpPr>
            <p:spPr>
              <a:xfrm>
                <a:off x="6074246" y="2195953"/>
                <a:ext cx="4504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𝐵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</m:oMath>
                  </m:oMathPara>
                </a14:m>
                <a:endParaRPr lang="en-US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64FD54-9B37-4BE7-8C3D-172B6D62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6" y="2195953"/>
                <a:ext cx="4504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D8C16C5-62D2-4D3C-9CAE-B8EBD01490DF}"/>
                  </a:ext>
                </a:extLst>
              </p:cNvPr>
              <p:cNvSpPr txBox="1"/>
              <p:nvPr/>
            </p:nvSpPr>
            <p:spPr>
              <a:xfrm>
                <a:off x="719138" y="3841026"/>
                <a:ext cx="7699392" cy="74684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tabLst>
                    <a:tab pos="895350" algn="l"/>
                  </a:tabLst>
                </a:pP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Question: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“What is the most likely hidden sequence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𝑍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that produced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𝑋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” </a:t>
                </a: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or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</m:t>
                    </m:r>
                  </m:oMath>
                </a14:m>
                <a:endParaRPr lang="en-US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>
                  <a:tabLst>
                    <a:tab pos="985838" algn="l"/>
                    <a:tab pos="1436688" algn="l"/>
                  </a:tabLst>
                </a:pPr>
                <a:r>
                  <a:rPr lang="en-US" sz="12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Example: 	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=(                   )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𝑍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is the most likely to have produced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𝑋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?</a:t>
                </a:r>
              </a:p>
              <a:p>
                <a:pPr>
                  <a:tabLst>
                    <a:tab pos="985838" algn="l"/>
                    <a:tab pos="1436688" algn="l"/>
                  </a:tabLst>
                </a:pP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  </a:t>
                </a:r>
                <a:r>
                  <a:rPr lang="en-US" sz="9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Answer: 	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Decode this by MAP inference, smoothing or filtering (omitted here)</a:t>
                </a: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D8C16C5-62D2-4D3C-9CAE-B8EBD014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" y="3841026"/>
                <a:ext cx="7699392" cy="746849"/>
              </a:xfrm>
              <a:prstGeom prst="rect">
                <a:avLst/>
              </a:prstGeom>
              <a:blipFill>
                <a:blip r:embed="rId17"/>
                <a:stretch>
                  <a:fillRect l="-238" t="-1626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DEFF8E88-7BDB-4E98-B6DC-A71AA8B15F1D}"/>
              </a:ext>
            </a:extLst>
          </p:cNvPr>
          <p:cNvSpPr txBox="1"/>
          <p:nvPr/>
        </p:nvSpPr>
        <p:spPr>
          <a:xfrm>
            <a:off x="4572000" y="3076502"/>
            <a:ext cx="2483835" cy="539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898525" algn="l"/>
              </a:tabLst>
            </a:pPr>
            <a:r>
              <a:rPr lang="en-US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Now we can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ask much</a:t>
            </a:r>
          </a:p>
          <a:p>
            <a:pPr>
              <a:tabLst>
                <a:tab pos="898525" algn="l"/>
              </a:tabLst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more complex questions!</a:t>
            </a:r>
            <a:endParaRPr lang="de-DE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D8196E1-219F-49E9-9C30-2297CB9452D1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87" name="Gerade Verbindung mit Pfeil 112">
              <a:extLst>
                <a:ext uri="{FF2B5EF4-FFF2-40B4-BE49-F238E27FC236}">
                  <a16:creationId xmlns:a16="http://schemas.microsoft.com/office/drawing/2014/main" id="{588633E4-3BEA-42EC-A1F6-54CAA058CE0B}"/>
                </a:ext>
              </a:extLst>
            </p:cNvPr>
            <p:cNvCxnSpPr>
              <a:stCxn id="190" idx="0"/>
              <a:endCxn id="191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13">
              <a:extLst>
                <a:ext uri="{FF2B5EF4-FFF2-40B4-BE49-F238E27FC236}">
                  <a16:creationId xmlns:a16="http://schemas.microsoft.com/office/drawing/2014/main" id="{88D89537-DA06-4BC0-96FD-77EBDD303D49}"/>
                </a:ext>
              </a:extLst>
            </p:cNvPr>
            <p:cNvCxnSpPr>
              <a:stCxn id="191" idx="0"/>
              <a:endCxn id="189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95134BF-7FC9-4F72-A196-F9D079FFCC0A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77AA797-707E-48AF-9580-67B5E80B1A91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9410C65-08AF-4527-B816-037708D0798A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92" name="Gerade Verbindung mit Pfeil 112">
              <a:extLst>
                <a:ext uri="{FF2B5EF4-FFF2-40B4-BE49-F238E27FC236}">
                  <a16:creationId xmlns:a16="http://schemas.microsoft.com/office/drawing/2014/main" id="{871B838A-2F7A-4FA1-ADB1-F32A091326F7}"/>
                </a:ext>
              </a:extLst>
            </p:cNvPr>
            <p:cNvCxnSpPr>
              <a:cxnSpLocks/>
              <a:stCxn id="190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12">
              <a:extLst>
                <a:ext uri="{FF2B5EF4-FFF2-40B4-BE49-F238E27FC236}">
                  <a16:creationId xmlns:a16="http://schemas.microsoft.com/office/drawing/2014/main" id="{965DB49E-F953-4E80-9A2A-BE7A1EF22B4B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12">
              <a:extLst>
                <a:ext uri="{FF2B5EF4-FFF2-40B4-BE49-F238E27FC236}">
                  <a16:creationId xmlns:a16="http://schemas.microsoft.com/office/drawing/2014/main" id="{E21566E4-F992-409C-964E-A596F2B4E648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D49BCD3-A183-4DF3-9AC8-EE44DC6FC40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055B179-5DCA-40FD-8CA0-7FCF6CC3F44B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8C326B8-E31C-453F-82BD-3124B24A3E00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AC4FE51-B7EC-4FB4-8139-53829017FB8A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785236-D827-4E6A-85ED-DE38B885DB2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E848ED1-3FF3-421E-BE5C-A6E0BC5CA0F5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710B79C-F98C-4F43-BF1A-6697D99E1A42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050E9-C2FC-40FF-9392-3F81F52C929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5EC03E2-568F-4DA4-99AB-DBE0CC317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FD974A-2141-40BC-8BEE-A21348799ADB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A2030EF-A1BA-4145-B00D-8286544BA557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94D734-3499-4F56-A3AF-9B341A6B9442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C16883F-7827-4E4C-833E-9095C288C1E4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DF81DEA-9711-4E89-BCC5-AC1131CB7FDC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0422CE8-61E9-400B-896A-1DB330B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964B465-5BCA-49EA-B237-959339527FE4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08E1DE-D51F-4FAF-A05A-44037B73BCD2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0287121-BBF1-425D-8AD9-28751B14332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301444-15E0-472D-AC69-D814B641A9D8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64F412-805A-4B86-9701-E33D202ACAE1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E488B44-1EEE-47BE-BCE1-97470748EEEC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96E4781-F691-473F-B278-709CA43C2BDD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8019BA4-8030-467F-BC3D-05792CB064BE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A4C2631-0CC6-47C6-9B88-C63ABF126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BF981C6-EF19-463F-BCED-E2714486F76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FADFE0-CB25-4D63-807D-4E2023E99A4A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819079D-9791-4319-809C-0798BE0DE515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F03D647-425E-47DF-9C04-657F759F12F4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AC6BE6A-26B8-4618-98AE-EE8A0D01947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340CF2-A3D7-476E-837E-8D3486434B2A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608F85E-123E-4ED7-A9CF-2079D3718D4A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9E62773-1D1B-4480-9A3A-992242D74406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62CB93-69B6-4E7D-96E9-D9EE030DB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6226BD3-AB24-4B8F-9756-0F858EA8DA70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6E8CA9-8246-4761-8E25-14BEF20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7039B50-9EAE-4343-BC42-C88FF03F376D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4825EF8-9778-487B-808F-814BF5DF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89E61C-A508-463A-9D7B-9EFEF0D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A0CE832-9503-418A-8701-B2C843F403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E0D9154-FF76-4782-A331-31C8C520AFF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576B37F-00EB-4226-8E37-E6AFF504E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F65C81-48C4-454A-9AD2-1C24661EF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C407E7C-1E2B-497F-8D40-674B5AC38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338060B-9228-4DC6-926F-77D35018C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EF13196-CFFC-493A-B1D4-4C522F72DFDB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957C43D-95EE-4EC4-9E0E-2B5275E3CDBD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7CF47A-49FF-415A-892C-ED285A8B4E54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7C47508-9222-4C94-ACF0-DF9A6292D25F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342BF21-0916-4AB0-85E2-6921E846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5D9D57-93C0-423D-B938-2F7ED72BF3E7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9A614ED-B13C-42C1-8929-282671898900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603C080-A259-470F-9F23-78AE69E3A79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8A87470-3D24-4786-ABCE-A96F041BDDF1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2A62E72-57C1-4F11-AE72-3DD4F03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82156FD-7C68-4587-ABC2-910D57A7C41F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9B88521-572D-42E9-8557-51E29D5CA6F5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9E70F0-8F01-4B9B-9E70-C778EC9EC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5A7115-AD34-45C1-AB77-C261113BF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C03042F-910D-4E16-B157-2B185E10B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D627023-EAFB-43A0-9213-B2EB55503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3073301-6CF7-423F-BFC2-FC6C6590A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A45D71D-8A07-4788-9E99-CF56DAD4E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87A973D-A5B9-4100-831D-F7A5E5522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05F24A5-D2FF-43B4-9F5F-736F50930A91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9D0C81-B583-429B-9464-4C606A812F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9A6FB99-77C6-4119-87C8-EFDEB4A9598E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AAA832-C529-4EFE-B170-FB3FC7F88DBB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EC5949B-3C18-4248-98F5-2207936790D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D73D77-5E97-4E20-993F-9758C9760EA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A08D653-A851-4114-B052-DC4AD64A308C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95A67-E5E2-45CE-9662-BE5F46181533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99A5A68-F71D-4211-8B3D-FC78CB9E259C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3084826-EDA0-4192-B524-7B1E94097C6E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89ABC20-CB74-4C33-9B48-F927B814B10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2E4E9DF-A7A6-474B-966D-57C781F49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CDBA1FB-AE78-45EA-B9F0-B440027D23B4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ED5E316-7D7D-443E-B659-ABAB86533009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0C6BEBD-0ED5-4D9A-91B7-EF45350F00F9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48" name="Picture 147" descr="Shape&#10;&#10;Description automatically generated with low confidence">
            <a:extLst>
              <a:ext uri="{FF2B5EF4-FFF2-40B4-BE49-F238E27FC236}">
                <a16:creationId xmlns:a16="http://schemas.microsoft.com/office/drawing/2014/main" id="{6425719B-7194-47DF-B38F-9FFD404B96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6346" y="4106257"/>
            <a:ext cx="189111" cy="189111"/>
          </a:xfrm>
          <a:prstGeom prst="rect">
            <a:avLst/>
          </a:prstGeom>
        </p:spPr>
      </p:pic>
      <p:pic>
        <p:nvPicPr>
          <p:cNvPr id="149" name="Picture 148" descr="Shape&#10;&#10;Description automatically generated with low confidence">
            <a:extLst>
              <a:ext uri="{FF2B5EF4-FFF2-40B4-BE49-F238E27FC236}">
                <a16:creationId xmlns:a16="http://schemas.microsoft.com/office/drawing/2014/main" id="{24A2788A-F4C9-41D2-BAC0-ADE64144A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4666" y="4106256"/>
            <a:ext cx="189111" cy="189111"/>
          </a:xfrm>
          <a:prstGeom prst="rect">
            <a:avLst/>
          </a:prstGeom>
        </p:spPr>
      </p:pic>
      <p:pic>
        <p:nvPicPr>
          <p:cNvPr id="150" name="Picture 149" descr="Shape&#10;&#10;Description automatically generated with low confidence">
            <a:extLst>
              <a:ext uri="{FF2B5EF4-FFF2-40B4-BE49-F238E27FC236}">
                <a16:creationId xmlns:a16="http://schemas.microsoft.com/office/drawing/2014/main" id="{2A65D995-B93C-4CEE-ACC5-86EF7A93B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019883" y="4104876"/>
            <a:ext cx="142893" cy="189111"/>
          </a:xfrm>
          <a:prstGeom prst="rect">
            <a:avLst/>
          </a:prstGeom>
        </p:spPr>
      </p:pic>
      <p:sp>
        <p:nvSpPr>
          <p:cNvPr id="154" name="Text Placeholder 1">
            <a:extLst>
              <a:ext uri="{FF2B5EF4-FFF2-40B4-BE49-F238E27FC236}">
                <a16:creationId xmlns:a16="http://schemas.microsoft.com/office/drawing/2014/main" id="{0E9D9723-B9F0-4EE3-9C2F-6F86336248AA}"/>
              </a:ext>
            </a:extLst>
          </p:cNvPr>
          <p:cNvSpPr txBox="1">
            <a:spLocks/>
          </p:cNvSpPr>
          <p:nvPr/>
        </p:nvSpPr>
        <p:spPr>
          <a:xfrm>
            <a:off x="4111695" y="2822544"/>
            <a:ext cx="400296" cy="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de-DE" sz="5400" b="1" dirty="0"/>
              <a:t>!</a:t>
            </a:r>
            <a:endParaRPr lang="en-US" sz="54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7505063-29B1-4487-9ACD-03BC3A46D298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26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8CA3A-3C8A-4617-8F34-B8A7503C9DB3}"/>
              </a:ext>
            </a:extLst>
          </p:cNvPr>
          <p:cNvSpPr txBox="1"/>
          <p:nvPr/>
        </p:nvSpPr>
        <p:spPr>
          <a:xfrm>
            <a:off x="7663708" y="419943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91FF50-DD9B-44CD-8ED9-0620744CF632}"/>
              </a:ext>
            </a:extLst>
          </p:cNvPr>
          <p:cNvSpPr txBox="1"/>
          <p:nvPr/>
        </p:nvSpPr>
        <p:spPr>
          <a:xfrm>
            <a:off x="6690947" y="4618151"/>
            <a:ext cx="3020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* </a:t>
            </a:r>
            <a:r>
              <a:rPr lang="de-DE" sz="600" dirty="0" err="1"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 a </a:t>
            </a:r>
            <a:r>
              <a:rPr lang="de-DE" sz="600" dirty="0" err="1">
                <a:latin typeface="Poppins" panose="00000500000000000000" pitchFamily="2" charset="0"/>
                <a:cs typeface="Poppins" panose="00000500000000000000" pitchFamily="2" charset="0"/>
              </a:rPr>
              <a:t>great</a:t>
            </a:r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600" dirty="0" err="1">
                <a:latin typeface="Poppins" panose="00000500000000000000" pitchFamily="2" charset="0"/>
                <a:cs typeface="Poppins" panose="00000500000000000000" pitchFamily="2" charset="0"/>
              </a:rPr>
              <a:t>lecture</a:t>
            </a:r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 on </a:t>
            </a:r>
            <a:r>
              <a:rPr lang="de-DE" sz="600" dirty="0" err="1">
                <a:latin typeface="Poppins" panose="00000500000000000000" pitchFamily="2" charset="0"/>
                <a:cs typeface="Poppins" panose="00000500000000000000" pitchFamily="2" charset="0"/>
              </a:rPr>
              <a:t>this</a:t>
            </a:r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600" dirty="0" err="1">
                <a:latin typeface="Poppins" panose="00000500000000000000" pitchFamily="2" charset="0"/>
                <a:cs typeface="Poppins" panose="00000500000000000000" pitchFamily="2" charset="0"/>
              </a:rPr>
              <a:t>see</a:t>
            </a:r>
            <a:r>
              <a:rPr lang="de-DE" sz="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600" dirty="0" err="1"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  <a:endParaRPr lang="en-US" sz="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81" grpId="0"/>
      <p:bldP spid="62" grpId="0" animBg="1"/>
      <p:bldP spid="63" grpId="0" animBg="1"/>
      <p:bldP spid="64" grpId="0" animBg="1"/>
      <p:bldP spid="90" grpId="0"/>
      <p:bldP spid="98" grpId="0"/>
      <p:bldP spid="1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5DD05B-3B26-4510-B6FF-A1B37DCE0597}"/>
              </a:ext>
            </a:extLst>
          </p:cNvPr>
          <p:cNvSpPr/>
          <p:nvPr/>
        </p:nvSpPr>
        <p:spPr>
          <a:xfrm>
            <a:off x="515050" y="455334"/>
            <a:ext cx="6341084" cy="757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EF393-B249-4525-9DA5-5692B3E4A48E}"/>
              </a:ext>
            </a:extLst>
          </p:cNvPr>
          <p:cNvSpPr txBox="1"/>
          <p:nvPr/>
        </p:nvSpPr>
        <p:spPr>
          <a:xfrm>
            <a:off x="719137" y="1311276"/>
            <a:ext cx="7705725" cy="3276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tabLst>
                <a:tab pos="895350" algn="l"/>
              </a:tabLst>
            </a:pP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Let’s stop talking about </a:t>
            </a:r>
          </a:p>
          <a:p>
            <a:pPr algn="ctr">
              <a:tabLst>
                <a:tab pos="895350" algn="l"/>
              </a:tabLst>
            </a:pPr>
            <a:r>
              <a:rPr lang="en-US" sz="4400" b="1" dirty="0">
                <a:solidFill>
                  <a:srgbClr val="F66E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weather</a:t>
            </a: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start talking</a:t>
            </a:r>
          </a:p>
          <a:p>
            <a:pPr algn="ctr">
              <a:tabLst>
                <a:tab pos="895350" algn="l"/>
              </a:tabLst>
            </a:pP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about </a:t>
            </a:r>
            <a:r>
              <a:rPr lang="en-US" sz="44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speech recognition</a:t>
            </a: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  <a:p>
            <a:pPr algn="ctr">
              <a:tabLst>
                <a:tab pos="895350" algn="l"/>
              </a:tabLst>
            </a:pP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right?</a:t>
            </a:r>
          </a:p>
          <a:p>
            <a:pPr algn="ctr">
              <a:tabLst>
                <a:tab pos="895350" algn="l"/>
              </a:tabLst>
            </a:pPr>
            <a:endParaRPr lang="en-US" sz="4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5D918-38F9-4800-8924-93F1F587A04A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27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87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feature-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phone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D8C16C5-62D2-4D3C-9CAE-B8EBD01490DF}"/>
                  </a:ext>
                </a:extLst>
              </p:cNvPr>
              <p:cNvSpPr txBox="1"/>
              <p:nvPr/>
            </p:nvSpPr>
            <p:spPr>
              <a:xfrm>
                <a:off x="719138" y="1311276"/>
                <a:ext cx="7788704" cy="7386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tabLst>
                    <a:tab pos="895350" algn="l"/>
                  </a:tabLst>
                </a:pP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𝑋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being a continuous high-dimensional representation of our speech signal</a:t>
                </a:r>
              </a:p>
              <a:p>
                <a:pPr>
                  <a:tabLst>
                    <a:tab pos="627063" algn="l"/>
                  </a:tabLst>
                </a:pPr>
                <a:r>
                  <a:rPr lang="en-US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 Task: 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find the most likely sequence of discrete phones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𝑎h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𝑎𝑜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𝑧h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 </a:t>
                </a:r>
              </a:p>
              <a:p>
                <a:pPr>
                  <a:tabLst>
                    <a:tab pos="627063" algn="l"/>
                  </a:tabLst>
                </a:pP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           that produced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𝑋</m:t>
                    </m:r>
                  </m:oMath>
                </a14:m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>
                  <a:tabLst>
                    <a:tab pos="895350" algn="l"/>
                  </a:tabLst>
                </a:pPr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>
                  <a:tabLst>
                    <a:tab pos="895350" algn="l"/>
                  </a:tabLst>
                </a:pPr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D8C16C5-62D2-4D3C-9CAE-B8EBD014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" y="1311276"/>
                <a:ext cx="7788704" cy="738698"/>
              </a:xfrm>
              <a:prstGeom prst="rect">
                <a:avLst/>
              </a:prstGeom>
              <a:blipFill>
                <a:blip r:embed="rId3"/>
                <a:stretch>
                  <a:fillRect l="-235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D8196E1-219F-49E9-9C30-2297CB9452D1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87" name="Gerade Verbindung mit Pfeil 112">
              <a:extLst>
                <a:ext uri="{FF2B5EF4-FFF2-40B4-BE49-F238E27FC236}">
                  <a16:creationId xmlns:a16="http://schemas.microsoft.com/office/drawing/2014/main" id="{588633E4-3BEA-42EC-A1F6-54CAA058CE0B}"/>
                </a:ext>
              </a:extLst>
            </p:cNvPr>
            <p:cNvCxnSpPr>
              <a:stCxn id="190" idx="0"/>
              <a:endCxn id="191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13">
              <a:extLst>
                <a:ext uri="{FF2B5EF4-FFF2-40B4-BE49-F238E27FC236}">
                  <a16:creationId xmlns:a16="http://schemas.microsoft.com/office/drawing/2014/main" id="{88D89537-DA06-4BC0-96FD-77EBDD303D49}"/>
                </a:ext>
              </a:extLst>
            </p:cNvPr>
            <p:cNvCxnSpPr>
              <a:stCxn id="191" idx="0"/>
              <a:endCxn id="189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95134BF-7FC9-4F72-A196-F9D079FFCC0A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77AA797-707E-48AF-9580-67B5E80B1A91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9410C65-08AF-4527-B816-037708D0798A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92" name="Gerade Verbindung mit Pfeil 112">
              <a:extLst>
                <a:ext uri="{FF2B5EF4-FFF2-40B4-BE49-F238E27FC236}">
                  <a16:creationId xmlns:a16="http://schemas.microsoft.com/office/drawing/2014/main" id="{871B838A-2F7A-4FA1-ADB1-F32A091326F7}"/>
                </a:ext>
              </a:extLst>
            </p:cNvPr>
            <p:cNvCxnSpPr>
              <a:cxnSpLocks/>
              <a:stCxn id="190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12">
              <a:extLst>
                <a:ext uri="{FF2B5EF4-FFF2-40B4-BE49-F238E27FC236}">
                  <a16:creationId xmlns:a16="http://schemas.microsoft.com/office/drawing/2014/main" id="{965DB49E-F953-4E80-9A2A-BE7A1EF22B4B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12">
              <a:extLst>
                <a:ext uri="{FF2B5EF4-FFF2-40B4-BE49-F238E27FC236}">
                  <a16:creationId xmlns:a16="http://schemas.microsoft.com/office/drawing/2014/main" id="{E21566E4-F992-409C-964E-A596F2B4E648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D49BCD3-A183-4DF3-9AC8-EE44DC6FC40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055B179-5DCA-40FD-8CA0-7FCF6CC3F44B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8C326B8-E31C-453F-82BD-3124B24A3E00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AC4FE51-B7EC-4FB4-8139-53829017FB8A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785236-D827-4E6A-85ED-DE38B885DB2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E848ED1-3FF3-421E-BE5C-A6E0BC5CA0F5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710B79C-F98C-4F43-BF1A-6697D99E1A42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050E9-C2FC-40FF-9392-3F81F52C929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5EC03E2-568F-4DA4-99AB-DBE0CC317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FD974A-2141-40BC-8BEE-A21348799ADB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A2030EF-A1BA-4145-B00D-8286544BA557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94D734-3499-4F56-A3AF-9B341A6B9442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C16883F-7827-4E4C-833E-9095C288C1E4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DF81DEA-9711-4E89-BCC5-AC1131CB7FDC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0422CE8-61E9-400B-896A-1DB330B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964B465-5BCA-49EA-B237-959339527FE4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08E1DE-D51F-4FAF-A05A-44037B73BCD2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0287121-BBF1-425D-8AD9-28751B14332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301444-15E0-472D-AC69-D814B641A9D8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64F412-805A-4B86-9701-E33D202ACAE1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E488B44-1EEE-47BE-BCE1-97470748EEEC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96E4781-F691-473F-B278-709CA43C2BDD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8019BA4-8030-467F-BC3D-05792CB064BE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A4C2631-0CC6-47C6-9B88-C63ABF126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BF981C6-EF19-463F-BCED-E2714486F76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FADFE0-CB25-4D63-807D-4E2023E99A4A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819079D-9791-4319-809C-0798BE0DE515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F03D647-425E-47DF-9C04-657F759F12F4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AC6BE6A-26B8-4618-98AE-EE8A0D01947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340CF2-A3D7-476E-837E-8D3486434B2A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608F85E-123E-4ED7-A9CF-2079D3718D4A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9E62773-1D1B-4480-9A3A-992242D74406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62CB93-69B6-4E7D-96E9-D9EE030DB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6226BD3-AB24-4B8F-9756-0F858EA8DA70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6E8CA9-8246-4761-8E25-14BEF20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7039B50-9EAE-4343-BC42-C88FF03F376D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4825EF8-9778-487B-808F-814BF5DF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89E61C-A508-463A-9D7B-9EFEF0D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A0CE832-9503-418A-8701-B2C843F403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E0D9154-FF76-4782-A331-31C8C520AFF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576B37F-00EB-4226-8E37-E6AFF504E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F65C81-48C4-454A-9AD2-1C24661EF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C407E7C-1E2B-497F-8D40-674B5AC38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338060B-9228-4DC6-926F-77D35018C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EF13196-CFFC-493A-B1D4-4C522F72DFDB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957C43D-95EE-4EC4-9E0E-2B5275E3CDBD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7CF47A-49FF-415A-892C-ED285A8B4E54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7C47508-9222-4C94-ACF0-DF9A6292D25F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342BF21-0916-4AB0-85E2-6921E846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5D9D57-93C0-423D-B938-2F7ED72BF3E7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9A614ED-B13C-42C1-8929-282671898900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603C080-A259-470F-9F23-78AE69E3A79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8A87470-3D24-4786-ABCE-A96F041BDDF1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2A62E72-57C1-4F11-AE72-3DD4F03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82156FD-7C68-4587-ABC2-910D57A7C41F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9B88521-572D-42E9-8557-51E29D5CA6F5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9E70F0-8F01-4B9B-9E70-C778EC9EC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5A7115-AD34-45C1-AB77-C261113BF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C03042F-910D-4E16-B157-2B185E10B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D627023-EAFB-43A0-9213-B2EB55503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3073301-6CF7-423F-BFC2-FC6C6590A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A45D71D-8A07-4788-9E99-CF56DAD4E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87A973D-A5B9-4100-831D-F7A5E5522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05F24A5-D2FF-43B4-9F5F-736F50930A91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9D0C81-B583-429B-9464-4C606A812F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9A6FB99-77C6-4119-87C8-EFDEB4A9598E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AAA832-C529-4EFE-B170-FB3FC7F88DBB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EC5949B-3C18-4248-98F5-2207936790D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D73D77-5E97-4E20-993F-9758C9760EA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A08D653-A851-4114-B052-DC4AD64A308C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95A67-E5E2-45CE-9662-BE5F46181533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99A5A68-F71D-4211-8B3D-FC78CB9E259C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3084826-EDA0-4192-B524-7B1E94097C6E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89ABC20-CB74-4C33-9B48-F927B814B10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2E4E9DF-A7A6-474B-966D-57C781F49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CDBA1FB-AE78-45EA-B9F0-B440027D23B4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ED5E316-7D7D-443E-B659-ABAB86533009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0C6BEBD-0ED5-4D9A-91B7-EF45350F00F9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12E7AF-A24D-4429-943A-6BD2EFA5DAB3}"/>
              </a:ext>
            </a:extLst>
          </p:cNvPr>
          <p:cNvGrpSpPr/>
          <p:nvPr/>
        </p:nvGrpSpPr>
        <p:grpSpPr>
          <a:xfrm>
            <a:off x="1000713" y="3008878"/>
            <a:ext cx="1027024" cy="473528"/>
            <a:chOff x="1838612" y="2463750"/>
            <a:chExt cx="656967" cy="216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6511280-B405-49ED-806B-6A9D1178AB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6212" y="2493078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570A2E2-57F5-4F91-9637-B6F8B297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934972" y="2482550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CAB2904-8A16-41FA-A391-9495719A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43732" y="2471270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DE8BCB-080D-48ED-83B4-AA37B27AF8AC}"/>
                </a:ext>
              </a:extLst>
            </p:cNvPr>
            <p:cNvCxnSpPr>
              <a:cxnSpLocks/>
            </p:cNvCxnSpPr>
            <p:nvPr/>
          </p:nvCxnSpPr>
          <p:spPr>
            <a:xfrm>
              <a:off x="1952492" y="2463750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1A0E325-CE87-4EDC-9F55-1EDBB0C08297}"/>
                </a:ext>
              </a:extLst>
            </p:cNvPr>
            <p:cNvCxnSpPr>
              <a:cxnSpLocks/>
            </p:cNvCxnSpPr>
            <p:nvPr/>
          </p:nvCxnSpPr>
          <p:spPr>
            <a:xfrm>
              <a:off x="1961252" y="2471396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6D88582-08AD-4502-A276-078C2247B447}"/>
                </a:ext>
              </a:extLst>
            </p:cNvPr>
            <p:cNvCxnSpPr>
              <a:cxnSpLocks/>
            </p:cNvCxnSpPr>
            <p:nvPr/>
          </p:nvCxnSpPr>
          <p:spPr>
            <a:xfrm>
              <a:off x="1970012" y="2481046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5C9DC84-ECE1-4E6D-800E-5516DD20DE04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72" y="2489318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7B1783B-60C3-499F-95EC-7F76845420E9}"/>
                </a:ext>
              </a:extLst>
            </p:cNvPr>
            <p:cNvCxnSpPr>
              <a:cxnSpLocks/>
            </p:cNvCxnSpPr>
            <p:nvPr/>
          </p:nvCxnSpPr>
          <p:spPr>
            <a:xfrm>
              <a:off x="1987532" y="2503481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41BFE2A-A6D4-4703-9157-3ABF4B6B71EF}"/>
                </a:ext>
              </a:extLst>
            </p:cNvPr>
            <p:cNvCxnSpPr>
              <a:cxnSpLocks/>
            </p:cNvCxnSpPr>
            <p:nvPr/>
          </p:nvCxnSpPr>
          <p:spPr>
            <a:xfrm>
              <a:off x="1996292" y="2514259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088B5C3-A7F0-4EA6-8E4D-325DAD9F4B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5052" y="2527545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AFD34F-00AD-4063-BD37-73B9240A0948}"/>
                </a:ext>
              </a:extLst>
            </p:cNvPr>
            <p:cNvCxnSpPr>
              <a:cxnSpLocks/>
            </p:cNvCxnSpPr>
            <p:nvPr/>
          </p:nvCxnSpPr>
          <p:spPr>
            <a:xfrm>
              <a:off x="1917452" y="2499345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0351A01-22C6-4DFE-835B-C201449B7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92" y="2507993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B053F7A-B182-4F3B-94FB-75A37CE418B7}"/>
                </a:ext>
              </a:extLst>
            </p:cNvPr>
            <p:cNvCxnSpPr>
              <a:cxnSpLocks/>
            </p:cNvCxnSpPr>
            <p:nvPr/>
          </p:nvCxnSpPr>
          <p:spPr>
            <a:xfrm>
              <a:off x="1899932" y="2515262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A2F1A1B-15AC-4985-A7DB-C57A927B5B6C}"/>
                </a:ext>
              </a:extLst>
            </p:cNvPr>
            <p:cNvCxnSpPr>
              <a:cxnSpLocks/>
            </p:cNvCxnSpPr>
            <p:nvPr/>
          </p:nvCxnSpPr>
          <p:spPr>
            <a:xfrm>
              <a:off x="1891172" y="2522782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5A8BF8-12C4-4822-9C8D-E40967CB29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812" y="2534125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24A2832-65D2-4043-B652-EE6AECE68237}"/>
                </a:ext>
              </a:extLst>
            </p:cNvPr>
            <p:cNvCxnSpPr>
              <a:cxnSpLocks/>
            </p:cNvCxnSpPr>
            <p:nvPr/>
          </p:nvCxnSpPr>
          <p:spPr>
            <a:xfrm>
              <a:off x="2022572" y="2543525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596D207-3E26-4563-AFF3-1D9DCF2988E1}"/>
                </a:ext>
              </a:extLst>
            </p:cNvPr>
            <p:cNvCxnSpPr>
              <a:cxnSpLocks/>
            </p:cNvCxnSpPr>
            <p:nvPr/>
          </p:nvCxnSpPr>
          <p:spPr>
            <a:xfrm>
              <a:off x="2031332" y="2551922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1D0DF2B-828A-4632-9045-BDDA1B1CA48E}"/>
                </a:ext>
              </a:extLst>
            </p:cNvPr>
            <p:cNvCxnSpPr>
              <a:cxnSpLocks/>
            </p:cNvCxnSpPr>
            <p:nvPr/>
          </p:nvCxnSpPr>
          <p:spPr>
            <a:xfrm>
              <a:off x="2040092" y="2558189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B79EFE2-702C-412A-886A-9BD555DDCC88}"/>
                </a:ext>
              </a:extLst>
            </p:cNvPr>
            <p:cNvCxnSpPr>
              <a:cxnSpLocks/>
            </p:cNvCxnSpPr>
            <p:nvPr/>
          </p:nvCxnSpPr>
          <p:spPr>
            <a:xfrm>
              <a:off x="2048852" y="2563703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A347494-D342-4D2E-902E-885EDD810C61}"/>
                </a:ext>
              </a:extLst>
            </p:cNvPr>
            <p:cNvCxnSpPr>
              <a:cxnSpLocks/>
            </p:cNvCxnSpPr>
            <p:nvPr/>
          </p:nvCxnSpPr>
          <p:spPr>
            <a:xfrm>
              <a:off x="1882412" y="2527545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AB43FE7-7B65-4A22-800F-61696442B17B}"/>
                </a:ext>
              </a:extLst>
            </p:cNvPr>
            <p:cNvCxnSpPr>
              <a:cxnSpLocks/>
            </p:cNvCxnSpPr>
            <p:nvPr/>
          </p:nvCxnSpPr>
          <p:spPr>
            <a:xfrm>
              <a:off x="1873652" y="2534125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D47D812-FD14-4BF6-B9A5-AD2EA9A98FA6}"/>
                </a:ext>
              </a:extLst>
            </p:cNvPr>
            <p:cNvCxnSpPr>
              <a:cxnSpLocks/>
            </p:cNvCxnSpPr>
            <p:nvPr/>
          </p:nvCxnSpPr>
          <p:spPr>
            <a:xfrm>
              <a:off x="1864892" y="2543525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4C64211-E417-4250-B0A3-77B15251E4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6132" y="2551922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96F3B0B-71EA-42E4-AA91-608354CE1F41}"/>
                </a:ext>
              </a:extLst>
            </p:cNvPr>
            <p:cNvCxnSpPr>
              <a:cxnSpLocks/>
            </p:cNvCxnSpPr>
            <p:nvPr/>
          </p:nvCxnSpPr>
          <p:spPr>
            <a:xfrm>
              <a:off x="1847372" y="2558189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19F9C54-54DB-4376-BA78-C693894AF888}"/>
                </a:ext>
              </a:extLst>
            </p:cNvPr>
            <p:cNvCxnSpPr>
              <a:cxnSpLocks/>
            </p:cNvCxnSpPr>
            <p:nvPr/>
          </p:nvCxnSpPr>
          <p:spPr>
            <a:xfrm>
              <a:off x="1838612" y="2563703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39053DE-F109-43DC-90AA-297741DC5FE6}"/>
                </a:ext>
              </a:extLst>
            </p:cNvPr>
            <p:cNvCxnSpPr>
              <a:cxnSpLocks/>
            </p:cNvCxnSpPr>
            <p:nvPr/>
          </p:nvCxnSpPr>
          <p:spPr>
            <a:xfrm>
              <a:off x="2224052" y="2479643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04B3DC1-E539-48D3-A169-230F5722CF96}"/>
                </a:ext>
              </a:extLst>
            </p:cNvPr>
            <p:cNvCxnSpPr>
              <a:cxnSpLocks/>
            </p:cNvCxnSpPr>
            <p:nvPr/>
          </p:nvCxnSpPr>
          <p:spPr>
            <a:xfrm>
              <a:off x="2232812" y="2472750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67A774-E761-4EE7-BD78-B554D2C2D208}"/>
                </a:ext>
              </a:extLst>
            </p:cNvPr>
            <p:cNvCxnSpPr>
              <a:cxnSpLocks/>
            </p:cNvCxnSpPr>
            <p:nvPr/>
          </p:nvCxnSpPr>
          <p:spPr>
            <a:xfrm>
              <a:off x="2250332" y="2479758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0D5B190-0220-470D-A14A-016BDEA28498}"/>
                </a:ext>
              </a:extLst>
            </p:cNvPr>
            <p:cNvCxnSpPr>
              <a:cxnSpLocks/>
            </p:cNvCxnSpPr>
            <p:nvPr/>
          </p:nvCxnSpPr>
          <p:spPr>
            <a:xfrm>
              <a:off x="2259092" y="2488605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7362E93-69AB-4995-BB27-BB0A39536810}"/>
                </a:ext>
              </a:extLst>
            </p:cNvPr>
            <p:cNvCxnSpPr>
              <a:cxnSpLocks/>
            </p:cNvCxnSpPr>
            <p:nvPr/>
          </p:nvCxnSpPr>
          <p:spPr>
            <a:xfrm>
              <a:off x="2276612" y="2496187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95ED9EF-1E57-4302-83A3-47306958F60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132" y="2509170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E4BC3D7-BBCA-4F88-8574-4F8C39D7B98A}"/>
                </a:ext>
              </a:extLst>
            </p:cNvPr>
            <p:cNvCxnSpPr>
              <a:cxnSpLocks/>
            </p:cNvCxnSpPr>
            <p:nvPr/>
          </p:nvCxnSpPr>
          <p:spPr>
            <a:xfrm>
              <a:off x="2302892" y="2519050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1E3B81A-A1F3-40A1-92C4-229F6261DB78}"/>
                </a:ext>
              </a:extLst>
            </p:cNvPr>
            <p:cNvCxnSpPr>
              <a:cxnSpLocks/>
            </p:cNvCxnSpPr>
            <p:nvPr/>
          </p:nvCxnSpPr>
          <p:spPr>
            <a:xfrm>
              <a:off x="2320412" y="2529045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7552604-A766-446C-AD21-9B66EE3E6B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9172" y="2535633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1A4A3D6-7395-49C6-8588-CC49B357F13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932" y="2531228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1063CFD-5102-42FE-ABDD-D27DBF80B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732" y="2496187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3085748-570F-4791-BAEA-5053E2B44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212" y="2509170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C157F87-A309-4604-8AA2-222AB6548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452" y="2519050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7514505-ED76-47BB-8123-8134ECAF0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692" y="2531228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871A8A0-02B3-4C20-8754-FB6D63C8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41572" y="2472750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31A9B71-E6BC-48B5-B0E9-2D9CD2A0C8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852" y="2492238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2AA2832-814B-4786-8395-72071EA0BFAA}"/>
                </a:ext>
              </a:extLst>
            </p:cNvPr>
            <p:cNvCxnSpPr>
              <a:cxnSpLocks/>
            </p:cNvCxnSpPr>
            <p:nvPr/>
          </p:nvCxnSpPr>
          <p:spPr>
            <a:xfrm>
              <a:off x="2285372" y="2501289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704CC6E-8EA5-4FF8-90A9-F0B9A4110D8F}"/>
                </a:ext>
              </a:extLst>
            </p:cNvPr>
            <p:cNvCxnSpPr>
              <a:cxnSpLocks/>
            </p:cNvCxnSpPr>
            <p:nvPr/>
          </p:nvCxnSpPr>
          <p:spPr>
            <a:xfrm>
              <a:off x="2311652" y="2523749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E84CFC3-1AB1-4504-A5C8-39A2D6B3827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972" y="2502195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332CB4-3831-4D8F-AB74-354186CDE435}"/>
                </a:ext>
              </a:extLst>
            </p:cNvPr>
            <p:cNvCxnSpPr>
              <a:cxnSpLocks/>
            </p:cNvCxnSpPr>
            <p:nvPr/>
          </p:nvCxnSpPr>
          <p:spPr>
            <a:xfrm>
              <a:off x="2425532" y="2527114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5896C0D-9A4F-41FB-8934-F2BBFEA74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3052" y="2540933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7ED6C75-1FB9-46CC-9D9C-2255E37C7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0572" y="2550101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C766958-FEED-4870-BFC0-08C1D2DF0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8092" y="2556943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4D82291-F31F-4088-86D4-E0ADDDF95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79" y="2562964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711D8B4-AAF9-4433-9BA7-E03132D08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0492" y="2497213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467B9CC-7C44-4D5C-A729-ED528A8B3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8012" y="2508981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CC45373-12D7-432B-86EC-D4349861A7E3}"/>
                </a:ext>
              </a:extLst>
            </p:cNvPr>
            <p:cNvCxnSpPr>
              <a:cxnSpLocks/>
            </p:cNvCxnSpPr>
            <p:nvPr/>
          </p:nvCxnSpPr>
          <p:spPr>
            <a:xfrm>
              <a:off x="2399252" y="2501843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7927825-E6FF-4F91-9189-80A7C177593E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72" y="2516869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ED63D50-1C70-4444-8403-10CE2E08A2F4}"/>
                </a:ext>
              </a:extLst>
            </p:cNvPr>
            <p:cNvCxnSpPr>
              <a:cxnSpLocks/>
            </p:cNvCxnSpPr>
            <p:nvPr/>
          </p:nvCxnSpPr>
          <p:spPr>
            <a:xfrm>
              <a:off x="2434292" y="2535812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86E27BC3-5B01-4F0D-9A42-6092418DDCD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812" y="2544785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2C75E64-6E8D-49AA-AF0C-6FE2E5365A7B}"/>
                </a:ext>
              </a:extLst>
            </p:cNvPr>
            <p:cNvCxnSpPr>
              <a:cxnSpLocks/>
            </p:cNvCxnSpPr>
            <p:nvPr/>
          </p:nvCxnSpPr>
          <p:spPr>
            <a:xfrm>
              <a:off x="2469332" y="2553407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6B6C2B-A233-458B-BB83-65A9269C37C3}"/>
                </a:ext>
              </a:extLst>
            </p:cNvPr>
            <p:cNvCxnSpPr>
              <a:cxnSpLocks/>
            </p:cNvCxnSpPr>
            <p:nvPr/>
          </p:nvCxnSpPr>
          <p:spPr>
            <a:xfrm>
              <a:off x="2486852" y="2559164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C89817C-29F3-4A07-B219-75B2285D153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732" y="2527114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98FFB13-FE62-49BD-A952-CAE548E13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5212" y="2540933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7A1FEDE-0937-4C08-93A0-7194034C3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692" y="2550101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3AD90CA-141E-4FE6-84EF-8E7BA0D4D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172" y="2556943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90A44AF-943C-48F6-BC4F-7165EA474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2652" y="2562964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D7DB7C-D826-4E5C-89AD-45F9F389D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292" y="248175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AABCD15-CEF8-4A5E-A65E-AC0B05286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772" y="2497213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111B960-D0F0-44DF-97BA-06BB23312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0252" y="2508981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B757FF-E3F9-4018-8DB1-3065D2FA7312}"/>
                </a:ext>
              </a:extLst>
            </p:cNvPr>
            <p:cNvCxnSpPr>
              <a:cxnSpLocks/>
            </p:cNvCxnSpPr>
            <p:nvPr/>
          </p:nvCxnSpPr>
          <p:spPr>
            <a:xfrm>
              <a:off x="2206532" y="2486845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4A11AB0-23EA-4721-BB86-81F9F19E7E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012" y="2501843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52F18A2-E2AA-42FF-A4FA-A86832F5E0E4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2516869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9B2BFFC9-9172-4565-A04B-FC8308C7A382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72" y="2535812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BA6BB8-8DC2-4149-BDF4-199B6D046B31}"/>
                </a:ext>
              </a:extLst>
            </p:cNvPr>
            <p:cNvCxnSpPr>
              <a:cxnSpLocks/>
            </p:cNvCxnSpPr>
            <p:nvPr/>
          </p:nvCxnSpPr>
          <p:spPr>
            <a:xfrm>
              <a:off x="2136452" y="2544785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1D6D746-2CF7-4231-A344-9E4F032803D3}"/>
                </a:ext>
              </a:extLst>
            </p:cNvPr>
            <p:cNvCxnSpPr>
              <a:cxnSpLocks/>
            </p:cNvCxnSpPr>
            <p:nvPr/>
          </p:nvCxnSpPr>
          <p:spPr>
            <a:xfrm>
              <a:off x="2118932" y="2553407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782493F2-0BD3-4033-B7A8-9D9F14724E12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12" y="2559164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744C937-504C-4FE0-8EAD-F9489BBE77C4}"/>
                </a:ext>
              </a:extLst>
            </p:cNvPr>
            <p:cNvCxnSpPr>
              <a:cxnSpLocks/>
            </p:cNvCxnSpPr>
            <p:nvPr/>
          </p:nvCxnSpPr>
          <p:spPr>
            <a:xfrm>
              <a:off x="2066372" y="2563703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171FAC6-C013-4A17-903C-027C519213B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612" y="2563703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2FF81A9-A45C-41D7-AEC6-2383F2091F71}"/>
                </a:ext>
              </a:extLst>
            </p:cNvPr>
            <p:cNvCxnSpPr>
              <a:cxnSpLocks/>
            </p:cNvCxnSpPr>
            <p:nvPr/>
          </p:nvCxnSpPr>
          <p:spPr>
            <a:xfrm>
              <a:off x="2075132" y="2563703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983CA84-0E01-49BB-92A0-1DD3582F1C61}"/>
                </a:ext>
              </a:extLst>
            </p:cNvPr>
            <p:cNvCxnSpPr>
              <a:cxnSpLocks/>
            </p:cNvCxnSpPr>
            <p:nvPr/>
          </p:nvCxnSpPr>
          <p:spPr>
            <a:xfrm>
              <a:off x="2083892" y="2563703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TextBox 352">
            <a:extLst>
              <a:ext uri="{FF2B5EF4-FFF2-40B4-BE49-F238E27FC236}">
                <a16:creationId xmlns:a16="http://schemas.microsoft.com/office/drawing/2014/main" id="{8E78778E-9F0D-41C4-898C-E620E242CCAA}"/>
              </a:ext>
            </a:extLst>
          </p:cNvPr>
          <p:cNvSpPr txBox="1"/>
          <p:nvPr/>
        </p:nvSpPr>
        <p:spPr>
          <a:xfrm>
            <a:off x="868220" y="2240614"/>
            <a:ext cx="1323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„</a:t>
            </a:r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Probably</a:t>
            </a:r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6F2D9B-9231-4A7B-B322-A6F792A443DB}"/>
              </a:ext>
            </a:extLst>
          </p:cNvPr>
          <p:cNvCxnSpPr>
            <a:cxnSpLocks/>
          </p:cNvCxnSpPr>
          <p:nvPr/>
        </p:nvCxnSpPr>
        <p:spPr>
          <a:xfrm flipH="1">
            <a:off x="1507404" y="2522990"/>
            <a:ext cx="6821" cy="4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F9EEE300-39BA-400A-AF8B-460C4569FC25}"/>
              </a:ext>
            </a:extLst>
          </p:cNvPr>
          <p:cNvSpPr/>
          <p:nvPr/>
        </p:nvSpPr>
        <p:spPr>
          <a:xfrm>
            <a:off x="2406703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E7DAF2CD-2F6F-45DD-8062-24AA7D4434C1}"/>
              </a:ext>
            </a:extLst>
          </p:cNvPr>
          <p:cNvSpPr/>
          <p:nvPr/>
        </p:nvSpPr>
        <p:spPr>
          <a:xfrm>
            <a:off x="3002280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DA81D39E-DF34-44AC-9CC9-49809596E6C4}"/>
              </a:ext>
            </a:extLst>
          </p:cNvPr>
          <p:cNvSpPr/>
          <p:nvPr/>
        </p:nvSpPr>
        <p:spPr>
          <a:xfrm>
            <a:off x="3597857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7D30F99C-C3A1-4965-9F67-49BE401DF4D7}"/>
              </a:ext>
            </a:extLst>
          </p:cNvPr>
          <p:cNvSpPr/>
          <p:nvPr/>
        </p:nvSpPr>
        <p:spPr>
          <a:xfrm>
            <a:off x="4193434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84816393-A5A0-4DCE-ABED-8691BAD07A4B}"/>
              </a:ext>
            </a:extLst>
          </p:cNvPr>
          <p:cNvSpPr/>
          <p:nvPr/>
        </p:nvSpPr>
        <p:spPr>
          <a:xfrm>
            <a:off x="4789011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E61B019-AB5C-4ED6-9AB3-0285582C9925}"/>
              </a:ext>
            </a:extLst>
          </p:cNvPr>
          <p:cNvSpPr/>
          <p:nvPr/>
        </p:nvSpPr>
        <p:spPr>
          <a:xfrm>
            <a:off x="5384588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38935001-2F6E-40A0-85CC-15FA4E6AF4D3}"/>
              </a:ext>
            </a:extLst>
          </p:cNvPr>
          <p:cNvSpPr/>
          <p:nvPr/>
        </p:nvSpPr>
        <p:spPr>
          <a:xfrm>
            <a:off x="5980165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1A27E431-A195-485A-B864-8F3660DA19E3}"/>
              </a:ext>
            </a:extLst>
          </p:cNvPr>
          <p:cNvSpPr/>
          <p:nvPr/>
        </p:nvSpPr>
        <p:spPr>
          <a:xfrm>
            <a:off x="6575742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D36D6E24-8477-4788-A488-C5004AE8421C}"/>
              </a:ext>
            </a:extLst>
          </p:cNvPr>
          <p:cNvSpPr/>
          <p:nvPr/>
        </p:nvSpPr>
        <p:spPr>
          <a:xfrm>
            <a:off x="7171319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5" name="Gerade Verbindung mit Pfeil 112">
            <a:extLst>
              <a:ext uri="{FF2B5EF4-FFF2-40B4-BE49-F238E27FC236}">
                <a16:creationId xmlns:a16="http://schemas.microsoft.com/office/drawing/2014/main" id="{6DB8995B-B6C2-4552-8F8F-3DC252AAE438}"/>
              </a:ext>
            </a:extLst>
          </p:cNvPr>
          <p:cNvCxnSpPr>
            <a:cxnSpLocks/>
            <a:stCxn id="132" idx="3"/>
            <a:endCxn id="397" idx="1"/>
          </p:cNvCxnSpPr>
          <p:nvPr/>
        </p:nvCxnSpPr>
        <p:spPr>
          <a:xfrm>
            <a:off x="2874701" y="2421391"/>
            <a:ext cx="116581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Gerade Verbindung mit Pfeil 112">
            <a:extLst>
              <a:ext uri="{FF2B5EF4-FFF2-40B4-BE49-F238E27FC236}">
                <a16:creationId xmlns:a16="http://schemas.microsoft.com/office/drawing/2014/main" id="{2DFD5E16-F30B-4ED9-BBCD-0A17F2B2FD0B}"/>
              </a:ext>
            </a:extLst>
          </p:cNvPr>
          <p:cNvCxnSpPr>
            <a:cxnSpLocks/>
            <a:stCxn id="397" idx="3"/>
            <a:endCxn id="398" idx="1"/>
          </p:cNvCxnSpPr>
          <p:nvPr/>
        </p:nvCxnSpPr>
        <p:spPr>
          <a:xfrm>
            <a:off x="3470990" y="2421391"/>
            <a:ext cx="116581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Gerade Verbindung mit Pfeil 112">
            <a:extLst>
              <a:ext uri="{FF2B5EF4-FFF2-40B4-BE49-F238E27FC236}">
                <a16:creationId xmlns:a16="http://schemas.microsoft.com/office/drawing/2014/main" id="{910C4AC7-68EB-4D01-9B6D-3EB074C3F800}"/>
              </a:ext>
            </a:extLst>
          </p:cNvPr>
          <p:cNvCxnSpPr>
            <a:cxnSpLocks/>
            <a:stCxn id="398" idx="3"/>
            <a:endCxn id="399" idx="1"/>
          </p:cNvCxnSpPr>
          <p:nvPr/>
        </p:nvCxnSpPr>
        <p:spPr>
          <a:xfrm>
            <a:off x="4067279" y="2421391"/>
            <a:ext cx="116581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Gerade Verbindung mit Pfeil 112">
            <a:extLst>
              <a:ext uri="{FF2B5EF4-FFF2-40B4-BE49-F238E27FC236}">
                <a16:creationId xmlns:a16="http://schemas.microsoft.com/office/drawing/2014/main" id="{4E40FDE3-0863-4ADD-9023-D1380E3E1164}"/>
              </a:ext>
            </a:extLst>
          </p:cNvPr>
          <p:cNvCxnSpPr>
            <a:cxnSpLocks/>
            <a:stCxn id="358" idx="6"/>
            <a:endCxn id="400" idx="1"/>
          </p:cNvCxnSpPr>
          <p:nvPr/>
        </p:nvCxnSpPr>
        <p:spPr>
          <a:xfrm>
            <a:off x="4661434" y="2417609"/>
            <a:ext cx="118715" cy="3782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Gerade Verbindung mit Pfeil 112">
            <a:extLst>
              <a:ext uri="{FF2B5EF4-FFF2-40B4-BE49-F238E27FC236}">
                <a16:creationId xmlns:a16="http://schemas.microsoft.com/office/drawing/2014/main" id="{772E4F5E-7B6A-4518-930C-1684B3B02873}"/>
              </a:ext>
            </a:extLst>
          </p:cNvPr>
          <p:cNvCxnSpPr>
            <a:cxnSpLocks/>
            <a:stCxn id="360" idx="6"/>
            <a:endCxn id="401" idx="1"/>
          </p:cNvCxnSpPr>
          <p:nvPr/>
        </p:nvCxnSpPr>
        <p:spPr>
          <a:xfrm>
            <a:off x="5257011" y="2417609"/>
            <a:ext cx="119427" cy="3782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 Verbindung mit Pfeil 112">
            <a:extLst>
              <a:ext uri="{FF2B5EF4-FFF2-40B4-BE49-F238E27FC236}">
                <a16:creationId xmlns:a16="http://schemas.microsoft.com/office/drawing/2014/main" id="{6C3006C7-C487-4521-A9FC-5756C674B692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>
            <a:off x="5856146" y="2421391"/>
            <a:ext cx="116581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Gerade Verbindung mit Pfeil 112">
            <a:extLst>
              <a:ext uri="{FF2B5EF4-FFF2-40B4-BE49-F238E27FC236}">
                <a16:creationId xmlns:a16="http://schemas.microsoft.com/office/drawing/2014/main" id="{B323DD54-79D6-4535-9430-6A68709BF3FF}"/>
              </a:ext>
            </a:extLst>
          </p:cNvPr>
          <p:cNvCxnSpPr>
            <a:cxnSpLocks/>
            <a:stCxn id="402" idx="3"/>
            <a:endCxn id="403" idx="1"/>
          </p:cNvCxnSpPr>
          <p:nvPr/>
        </p:nvCxnSpPr>
        <p:spPr>
          <a:xfrm>
            <a:off x="6452435" y="2421391"/>
            <a:ext cx="116581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mit Pfeil 112">
            <a:extLst>
              <a:ext uri="{FF2B5EF4-FFF2-40B4-BE49-F238E27FC236}">
                <a16:creationId xmlns:a16="http://schemas.microsoft.com/office/drawing/2014/main" id="{2894DD47-F7B7-4E16-830D-48E55B6F07B2}"/>
              </a:ext>
            </a:extLst>
          </p:cNvPr>
          <p:cNvCxnSpPr>
            <a:cxnSpLocks/>
            <a:stCxn id="403" idx="3"/>
            <a:endCxn id="404" idx="1"/>
          </p:cNvCxnSpPr>
          <p:nvPr/>
        </p:nvCxnSpPr>
        <p:spPr>
          <a:xfrm>
            <a:off x="7048724" y="2421391"/>
            <a:ext cx="116581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03D884B6-29C0-4B60-85B4-A07DD7B4BD58}"/>
                  </a:ext>
                </a:extLst>
              </p:cNvPr>
              <p:cNvSpPr/>
              <p:nvPr/>
            </p:nvSpPr>
            <p:spPr>
              <a:xfrm>
                <a:off x="2516607" y="2990745"/>
                <a:ext cx="241250" cy="467348"/>
              </a:xfrm>
              <a:prstGeom prst="rect">
                <a:avLst/>
              </a:prstGeom>
              <a:solidFill>
                <a:srgbClr val="080808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03D884B6-29C0-4B60-85B4-A07DD7B4B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07" y="2990745"/>
                <a:ext cx="241250" cy="467348"/>
              </a:xfrm>
              <a:prstGeom prst="rect">
                <a:avLst/>
              </a:prstGeom>
              <a:blipFill>
                <a:blip r:embed="rId4"/>
                <a:stretch>
                  <a:fillRect l="-17500" r="-10000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37B6D41-AC7D-4551-9F1F-A5A4860D075E}"/>
                  </a:ext>
                </a:extLst>
              </p:cNvPr>
              <p:cNvSpPr/>
              <p:nvPr/>
            </p:nvSpPr>
            <p:spPr>
              <a:xfrm>
                <a:off x="3112570" y="2990745"/>
                <a:ext cx="241250" cy="467348"/>
              </a:xfrm>
              <a:prstGeom prst="rect">
                <a:avLst/>
              </a:prstGeom>
              <a:solidFill>
                <a:srgbClr val="111111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37B6D41-AC7D-4551-9F1F-A5A4860D0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70" y="2990745"/>
                <a:ext cx="241250" cy="467348"/>
              </a:xfrm>
              <a:prstGeom prst="rect">
                <a:avLst/>
              </a:prstGeom>
              <a:blipFill>
                <a:blip r:embed="rId5"/>
                <a:stretch>
                  <a:fillRect l="-17500" r="-7500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6F82479-290A-464D-9A27-D4E1E8D6FFCA}"/>
                  </a:ext>
                </a:extLst>
              </p:cNvPr>
              <p:cNvSpPr/>
              <p:nvPr/>
            </p:nvSpPr>
            <p:spPr>
              <a:xfrm>
                <a:off x="3708533" y="2990745"/>
                <a:ext cx="241250" cy="467348"/>
              </a:xfrm>
              <a:prstGeom prst="rect">
                <a:avLst/>
              </a:prstGeom>
              <a:solidFill>
                <a:srgbClr val="1C1C1C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6F82479-290A-464D-9A27-D4E1E8D6F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33" y="2990745"/>
                <a:ext cx="241250" cy="467348"/>
              </a:xfrm>
              <a:prstGeom prst="rect">
                <a:avLst/>
              </a:prstGeom>
              <a:blipFill>
                <a:blip r:embed="rId6"/>
                <a:stretch>
                  <a:fillRect l="-17073" r="-7317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23FE9C7A-4364-42B5-A054-043B276587A1}"/>
                  </a:ext>
                </a:extLst>
              </p:cNvPr>
              <p:cNvSpPr/>
              <p:nvPr/>
            </p:nvSpPr>
            <p:spPr>
              <a:xfrm>
                <a:off x="4304496" y="2990745"/>
                <a:ext cx="241250" cy="467348"/>
              </a:xfrm>
              <a:prstGeom prst="rect">
                <a:avLst/>
              </a:prstGeom>
              <a:solidFill>
                <a:srgbClr val="292929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23FE9C7A-4364-42B5-A054-043B27658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96" y="2990745"/>
                <a:ext cx="241250" cy="467348"/>
              </a:xfrm>
              <a:prstGeom prst="rect">
                <a:avLst/>
              </a:prstGeom>
              <a:blipFill>
                <a:blip r:embed="rId7"/>
                <a:stretch>
                  <a:fillRect l="-17073" r="-7317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1704D51E-68FC-444D-B545-B198BEE638F8}"/>
                  </a:ext>
                </a:extLst>
              </p:cNvPr>
              <p:cNvSpPr/>
              <p:nvPr/>
            </p:nvSpPr>
            <p:spPr>
              <a:xfrm>
                <a:off x="4900459" y="2990745"/>
                <a:ext cx="241250" cy="467348"/>
              </a:xfrm>
              <a:prstGeom prst="rect">
                <a:avLst/>
              </a:prstGeom>
              <a:solidFill>
                <a:srgbClr val="333333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1704D51E-68FC-444D-B545-B198BEE63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59" y="2990745"/>
                <a:ext cx="241250" cy="467348"/>
              </a:xfrm>
              <a:prstGeom prst="rect">
                <a:avLst/>
              </a:prstGeom>
              <a:blipFill>
                <a:blip r:embed="rId8"/>
                <a:stretch>
                  <a:fillRect l="-17500" r="-10000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26EBEA6-D157-4AEB-B362-B72C087956D9}"/>
                  </a:ext>
                </a:extLst>
              </p:cNvPr>
              <p:cNvSpPr/>
              <p:nvPr/>
            </p:nvSpPr>
            <p:spPr>
              <a:xfrm>
                <a:off x="5496422" y="2990745"/>
                <a:ext cx="241250" cy="467348"/>
              </a:xfrm>
              <a:prstGeom prst="rect">
                <a:avLst/>
              </a:prstGeom>
              <a:solidFill>
                <a:srgbClr val="4D4D4D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26EBEA6-D157-4AEB-B362-B72C08795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22" y="2990745"/>
                <a:ext cx="241250" cy="467348"/>
              </a:xfrm>
              <a:prstGeom prst="rect">
                <a:avLst/>
              </a:prstGeom>
              <a:blipFill>
                <a:blip r:embed="rId9"/>
                <a:stretch>
                  <a:fillRect l="-20000" r="-10000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8FE26CA0-F1A7-4D22-86F2-744B4C4D979C}"/>
                  </a:ext>
                </a:extLst>
              </p:cNvPr>
              <p:cNvSpPr/>
              <p:nvPr/>
            </p:nvSpPr>
            <p:spPr>
              <a:xfrm>
                <a:off x="6092385" y="2990745"/>
                <a:ext cx="241250" cy="467348"/>
              </a:xfrm>
              <a:prstGeom prst="rect">
                <a:avLst/>
              </a:prstGeom>
              <a:solidFill>
                <a:srgbClr val="5F5F5F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8FE26CA0-F1A7-4D22-86F2-744B4C4D9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85" y="2990745"/>
                <a:ext cx="241250" cy="467348"/>
              </a:xfrm>
              <a:prstGeom prst="rect">
                <a:avLst/>
              </a:prstGeom>
              <a:blipFill>
                <a:blip r:embed="rId10"/>
                <a:stretch>
                  <a:fillRect l="-17073" r="-7317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02AA7F3-2754-4674-8729-807C2F402E2C}"/>
                  </a:ext>
                </a:extLst>
              </p:cNvPr>
              <p:cNvSpPr/>
              <p:nvPr/>
            </p:nvSpPr>
            <p:spPr>
              <a:xfrm>
                <a:off x="6688348" y="2990745"/>
                <a:ext cx="241250" cy="467348"/>
              </a:xfrm>
              <a:prstGeom prst="rect">
                <a:avLst/>
              </a:prstGeom>
              <a:solidFill>
                <a:srgbClr val="777777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02AA7F3-2754-4674-8729-807C2F402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348" y="2990745"/>
                <a:ext cx="241250" cy="467348"/>
              </a:xfrm>
              <a:prstGeom prst="rect">
                <a:avLst/>
              </a:prstGeom>
              <a:blipFill>
                <a:blip r:embed="rId11"/>
                <a:stretch>
                  <a:fillRect l="-17073" r="-7317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678A64A3-F837-4734-91FB-17B7472B518C}"/>
                  </a:ext>
                </a:extLst>
              </p:cNvPr>
              <p:cNvSpPr/>
              <p:nvPr/>
            </p:nvSpPr>
            <p:spPr>
              <a:xfrm>
                <a:off x="7284311" y="2990745"/>
                <a:ext cx="241250" cy="467348"/>
              </a:xfrm>
              <a:prstGeom prst="rect">
                <a:avLst/>
              </a:prstGeom>
              <a:solidFill>
                <a:srgbClr val="808080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678A64A3-F837-4734-91FB-17B7472B5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311" y="2990745"/>
                <a:ext cx="241250" cy="467348"/>
              </a:xfrm>
              <a:prstGeom prst="rect">
                <a:avLst/>
              </a:prstGeom>
              <a:blipFill>
                <a:blip r:embed="rId12"/>
                <a:stretch>
                  <a:fillRect l="-17073" r="-7317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19038C2-EBEE-4B82-9EC5-EE85FEF27A5D}"/>
                  </a:ext>
                </a:extLst>
              </p:cNvPr>
              <p:cNvSpPr/>
              <p:nvPr/>
            </p:nvSpPr>
            <p:spPr>
              <a:xfrm>
                <a:off x="7880274" y="2990745"/>
                <a:ext cx="241250" cy="467348"/>
              </a:xfrm>
              <a:prstGeom prst="rect">
                <a:avLst/>
              </a:prstGeom>
              <a:solidFill>
                <a:srgbClr val="969696"/>
              </a:solidFill>
              <a:ln w="190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19038C2-EBEE-4B82-9EC5-EE85FEF27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274" y="2990745"/>
                <a:ext cx="241250" cy="467348"/>
              </a:xfrm>
              <a:prstGeom prst="rect">
                <a:avLst/>
              </a:prstGeom>
              <a:blipFill>
                <a:blip r:embed="rId13"/>
                <a:stretch>
                  <a:fillRect l="-17500" r="-10000"/>
                </a:stretch>
              </a:blipFill>
              <a:ln w="190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Oval 384">
            <a:extLst>
              <a:ext uri="{FF2B5EF4-FFF2-40B4-BE49-F238E27FC236}">
                <a16:creationId xmlns:a16="http://schemas.microsoft.com/office/drawing/2014/main" id="{13F66A06-301F-4BF2-BD5D-2283E8E050EF}"/>
              </a:ext>
            </a:extLst>
          </p:cNvPr>
          <p:cNvSpPr/>
          <p:nvPr/>
        </p:nvSpPr>
        <p:spPr>
          <a:xfrm>
            <a:off x="7766899" y="2183609"/>
            <a:ext cx="468000" cy="468000"/>
          </a:xfrm>
          <a:prstGeom prst="ellipse">
            <a:avLst/>
          </a:prstGeom>
          <a:solidFill>
            <a:srgbClr val="B3F4C2"/>
          </a:solidFill>
          <a:ln w="12700">
            <a:solidFill>
              <a:srgbClr val="58D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6" name="Gerade Verbindung mit Pfeil 112">
            <a:extLst>
              <a:ext uri="{FF2B5EF4-FFF2-40B4-BE49-F238E27FC236}">
                <a16:creationId xmlns:a16="http://schemas.microsoft.com/office/drawing/2014/main" id="{C207451F-6BB7-4F9B-8BAA-40E482905E35}"/>
              </a:ext>
            </a:extLst>
          </p:cNvPr>
          <p:cNvCxnSpPr>
            <a:cxnSpLocks/>
            <a:stCxn id="404" idx="3"/>
            <a:endCxn id="405" idx="1"/>
          </p:cNvCxnSpPr>
          <p:nvPr/>
        </p:nvCxnSpPr>
        <p:spPr>
          <a:xfrm>
            <a:off x="7645013" y="2421391"/>
            <a:ext cx="116582" cy="0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112">
            <a:extLst>
              <a:ext uri="{FF2B5EF4-FFF2-40B4-BE49-F238E27FC236}">
                <a16:creationId xmlns:a16="http://schemas.microsoft.com/office/drawing/2014/main" id="{6FD688C2-B06C-4DC8-9F1B-2F545D68E579}"/>
              </a:ext>
            </a:extLst>
          </p:cNvPr>
          <p:cNvCxnSpPr>
            <a:cxnSpLocks/>
            <a:stCxn id="355" idx="4"/>
            <a:endCxn id="374" idx="0"/>
          </p:cNvCxnSpPr>
          <p:nvPr/>
        </p:nvCxnSpPr>
        <p:spPr>
          <a:xfrm flipH="1">
            <a:off x="2637232" y="2651609"/>
            <a:ext cx="3471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112">
            <a:extLst>
              <a:ext uri="{FF2B5EF4-FFF2-40B4-BE49-F238E27FC236}">
                <a16:creationId xmlns:a16="http://schemas.microsoft.com/office/drawing/2014/main" id="{AE4CDB01-6B28-4ABF-A33C-596B7B3D4ADF}"/>
              </a:ext>
            </a:extLst>
          </p:cNvPr>
          <p:cNvCxnSpPr>
            <a:cxnSpLocks/>
            <a:stCxn id="356" idx="4"/>
            <a:endCxn id="375" idx="0"/>
          </p:cNvCxnSpPr>
          <p:nvPr/>
        </p:nvCxnSpPr>
        <p:spPr>
          <a:xfrm flipH="1">
            <a:off x="3233195" y="2651609"/>
            <a:ext cx="3085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Gerade Verbindung mit Pfeil 112">
            <a:extLst>
              <a:ext uri="{FF2B5EF4-FFF2-40B4-BE49-F238E27FC236}">
                <a16:creationId xmlns:a16="http://schemas.microsoft.com/office/drawing/2014/main" id="{8F8BB0D1-1545-4F4A-B9E3-1A0B82D0D34C}"/>
              </a:ext>
            </a:extLst>
          </p:cNvPr>
          <p:cNvCxnSpPr>
            <a:cxnSpLocks/>
            <a:stCxn id="357" idx="4"/>
            <a:endCxn id="376" idx="0"/>
          </p:cNvCxnSpPr>
          <p:nvPr/>
        </p:nvCxnSpPr>
        <p:spPr>
          <a:xfrm flipH="1">
            <a:off x="3829158" y="2651609"/>
            <a:ext cx="2699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112">
            <a:extLst>
              <a:ext uri="{FF2B5EF4-FFF2-40B4-BE49-F238E27FC236}">
                <a16:creationId xmlns:a16="http://schemas.microsoft.com/office/drawing/2014/main" id="{1EEC9167-4440-4B86-9593-3683168920FC}"/>
              </a:ext>
            </a:extLst>
          </p:cNvPr>
          <p:cNvCxnSpPr>
            <a:cxnSpLocks/>
            <a:stCxn id="358" idx="4"/>
            <a:endCxn id="377" idx="0"/>
          </p:cNvCxnSpPr>
          <p:nvPr/>
        </p:nvCxnSpPr>
        <p:spPr>
          <a:xfrm flipH="1">
            <a:off x="4425121" y="2651609"/>
            <a:ext cx="2313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112">
            <a:extLst>
              <a:ext uri="{FF2B5EF4-FFF2-40B4-BE49-F238E27FC236}">
                <a16:creationId xmlns:a16="http://schemas.microsoft.com/office/drawing/2014/main" id="{1AFD5710-8E09-4777-A951-FC780787C352}"/>
              </a:ext>
            </a:extLst>
          </p:cNvPr>
          <p:cNvCxnSpPr>
            <a:cxnSpLocks/>
            <a:stCxn id="360" idx="4"/>
            <a:endCxn id="378" idx="0"/>
          </p:cNvCxnSpPr>
          <p:nvPr/>
        </p:nvCxnSpPr>
        <p:spPr>
          <a:xfrm flipH="1">
            <a:off x="5021084" y="2651609"/>
            <a:ext cx="1927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112">
            <a:extLst>
              <a:ext uri="{FF2B5EF4-FFF2-40B4-BE49-F238E27FC236}">
                <a16:creationId xmlns:a16="http://schemas.microsoft.com/office/drawing/2014/main" id="{5520C8EB-7A29-492C-9440-7CCF12FF6087}"/>
              </a:ext>
            </a:extLst>
          </p:cNvPr>
          <p:cNvCxnSpPr>
            <a:cxnSpLocks/>
            <a:stCxn id="361" idx="4"/>
            <a:endCxn id="379" idx="0"/>
          </p:cNvCxnSpPr>
          <p:nvPr/>
        </p:nvCxnSpPr>
        <p:spPr>
          <a:xfrm flipH="1">
            <a:off x="5617047" y="2651609"/>
            <a:ext cx="1541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112">
            <a:extLst>
              <a:ext uri="{FF2B5EF4-FFF2-40B4-BE49-F238E27FC236}">
                <a16:creationId xmlns:a16="http://schemas.microsoft.com/office/drawing/2014/main" id="{21FAD2D4-E484-4EE9-9F60-67C62C3CDE2A}"/>
              </a:ext>
            </a:extLst>
          </p:cNvPr>
          <p:cNvCxnSpPr>
            <a:cxnSpLocks/>
            <a:stCxn id="362" idx="4"/>
            <a:endCxn id="380" idx="0"/>
          </p:cNvCxnSpPr>
          <p:nvPr/>
        </p:nvCxnSpPr>
        <p:spPr>
          <a:xfrm flipH="1">
            <a:off x="6213010" y="2651609"/>
            <a:ext cx="1155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Gerade Verbindung mit Pfeil 112">
            <a:extLst>
              <a:ext uri="{FF2B5EF4-FFF2-40B4-BE49-F238E27FC236}">
                <a16:creationId xmlns:a16="http://schemas.microsoft.com/office/drawing/2014/main" id="{D905AC2C-1143-4F40-B26B-10D2929D3D08}"/>
              </a:ext>
            </a:extLst>
          </p:cNvPr>
          <p:cNvCxnSpPr>
            <a:cxnSpLocks/>
            <a:stCxn id="363" idx="4"/>
            <a:endCxn id="381" idx="0"/>
          </p:cNvCxnSpPr>
          <p:nvPr/>
        </p:nvCxnSpPr>
        <p:spPr>
          <a:xfrm flipH="1">
            <a:off x="6808973" y="2651609"/>
            <a:ext cx="769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 Verbindung mit Pfeil 112">
            <a:extLst>
              <a:ext uri="{FF2B5EF4-FFF2-40B4-BE49-F238E27FC236}">
                <a16:creationId xmlns:a16="http://schemas.microsoft.com/office/drawing/2014/main" id="{74509733-D564-4F17-89C0-193AB0C655BB}"/>
              </a:ext>
            </a:extLst>
          </p:cNvPr>
          <p:cNvCxnSpPr>
            <a:cxnSpLocks/>
            <a:stCxn id="364" idx="4"/>
            <a:endCxn id="382" idx="0"/>
          </p:cNvCxnSpPr>
          <p:nvPr/>
        </p:nvCxnSpPr>
        <p:spPr>
          <a:xfrm flipH="1">
            <a:off x="7404936" y="2651609"/>
            <a:ext cx="383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mit Pfeil 112">
            <a:extLst>
              <a:ext uri="{FF2B5EF4-FFF2-40B4-BE49-F238E27FC236}">
                <a16:creationId xmlns:a16="http://schemas.microsoft.com/office/drawing/2014/main" id="{A2EBFB17-421E-4D41-965F-01B0368CE8D0}"/>
              </a:ext>
            </a:extLst>
          </p:cNvPr>
          <p:cNvCxnSpPr>
            <a:cxnSpLocks/>
            <a:stCxn id="385" idx="4"/>
            <a:endCxn id="383" idx="0"/>
          </p:cNvCxnSpPr>
          <p:nvPr/>
        </p:nvCxnSpPr>
        <p:spPr>
          <a:xfrm>
            <a:off x="8000899" y="2651609"/>
            <a:ext cx="0" cy="339136"/>
          </a:xfrm>
          <a:prstGeom prst="straightConnector1">
            <a:avLst/>
          </a:prstGeom>
          <a:ln>
            <a:solidFill>
              <a:srgbClr val="58DD7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B3204EE-0B6B-4A47-9650-B8F6E3F56F3F}"/>
              </a:ext>
            </a:extLst>
          </p:cNvPr>
          <p:cNvSpPr txBox="1"/>
          <p:nvPr/>
        </p:nvSpPr>
        <p:spPr>
          <a:xfrm>
            <a:off x="2394993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FB29DA7-24EE-4FB0-B874-E1AB428C8C1F}"/>
              </a:ext>
            </a:extLst>
          </p:cNvPr>
          <p:cNvSpPr txBox="1"/>
          <p:nvPr/>
        </p:nvSpPr>
        <p:spPr>
          <a:xfrm>
            <a:off x="2991282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B65B366-D562-4099-9C8C-1AD51BC8D9CD}"/>
              </a:ext>
            </a:extLst>
          </p:cNvPr>
          <p:cNvSpPr txBox="1"/>
          <p:nvPr/>
        </p:nvSpPr>
        <p:spPr>
          <a:xfrm>
            <a:off x="3587571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aa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5BA410E-6EBE-43C1-822D-C17FEA415BDF}"/>
              </a:ext>
            </a:extLst>
          </p:cNvPr>
          <p:cNvSpPr txBox="1"/>
          <p:nvPr/>
        </p:nvSpPr>
        <p:spPr>
          <a:xfrm>
            <a:off x="4183860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aa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92038513-EF7B-4693-8AAB-B5EF66A5C89B}"/>
              </a:ext>
            </a:extLst>
          </p:cNvPr>
          <p:cNvSpPr txBox="1"/>
          <p:nvPr/>
        </p:nvSpPr>
        <p:spPr>
          <a:xfrm>
            <a:off x="4780149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1EBCCE1F-1FB8-494F-83EC-46D66305FA47}"/>
              </a:ext>
            </a:extLst>
          </p:cNvPr>
          <p:cNvSpPr txBox="1"/>
          <p:nvPr/>
        </p:nvSpPr>
        <p:spPr>
          <a:xfrm>
            <a:off x="5376438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ax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20639E9C-BA4B-46AB-AEF0-77EFD567DCB4}"/>
              </a:ext>
            </a:extLst>
          </p:cNvPr>
          <p:cNvSpPr txBox="1"/>
          <p:nvPr/>
        </p:nvSpPr>
        <p:spPr>
          <a:xfrm>
            <a:off x="5972727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A8D4FC-4C88-4CCF-8B5A-ED944A42D1E8}"/>
              </a:ext>
            </a:extLst>
          </p:cNvPr>
          <p:cNvSpPr txBox="1"/>
          <p:nvPr/>
        </p:nvSpPr>
        <p:spPr>
          <a:xfrm>
            <a:off x="6569016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91E9860A-C18B-4A60-8094-228CDFC4F28E}"/>
              </a:ext>
            </a:extLst>
          </p:cNvPr>
          <p:cNvSpPr txBox="1"/>
          <p:nvPr/>
        </p:nvSpPr>
        <p:spPr>
          <a:xfrm>
            <a:off x="7165305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iy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F3F587C-F817-4A25-9768-FD273FBE7BC7}"/>
              </a:ext>
            </a:extLst>
          </p:cNvPr>
          <p:cNvSpPr txBox="1"/>
          <p:nvPr/>
        </p:nvSpPr>
        <p:spPr>
          <a:xfrm>
            <a:off x="7761595" y="2190720"/>
            <a:ext cx="479708" cy="461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latin typeface="Poppins" panose="00000500000000000000" pitchFamily="2" charset="0"/>
                <a:cs typeface="Poppins" panose="00000500000000000000" pitchFamily="2" charset="0"/>
              </a:rPr>
              <a:t>iy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4C0C1A69-5BCD-4A90-A846-0B0BBF161252}"/>
              </a:ext>
            </a:extLst>
          </p:cNvPr>
          <p:cNvCxnSpPr>
            <a:cxnSpLocks/>
          </p:cNvCxnSpPr>
          <p:nvPr/>
        </p:nvCxnSpPr>
        <p:spPr>
          <a:xfrm>
            <a:off x="2153409" y="3243629"/>
            <a:ext cx="259429" cy="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0B60D4D7-6655-462D-8F79-E1DD8010E504}"/>
                  </a:ext>
                </a:extLst>
              </p:cNvPr>
              <p:cNvSpPr txBox="1"/>
              <p:nvPr/>
            </p:nvSpPr>
            <p:spPr>
              <a:xfrm>
                <a:off x="719138" y="3696253"/>
                <a:ext cx="7705725" cy="8927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895350" algn="l"/>
                  </a:tabLst>
                </a:pP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Emission distribution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modelled by GMM or DNN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895350" algn="l"/>
                  </a:tabLst>
                </a:pP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Phones are eventually mapped to words (CMU pronunciation dictionary)</a:t>
                </a:r>
              </a:p>
              <a:p>
                <a:pPr marL="285750" lvl="4" indent="-285750">
                  <a:buFont typeface="Arial" panose="020B0604020202020204" pitchFamily="34" charset="0"/>
                  <a:buChar char="•"/>
                  <a:tabLst>
                    <a:tab pos="895350" algn="l"/>
                  </a:tabLst>
                </a:pP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Words have different ways to be pronounced, e.g., according to Soundboard corpus: {“p r aa b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iy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”, “p r a y”, “p r aw l uh”, “p r ah b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iy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”, … [6 more]}</a:t>
                </a: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0B60D4D7-6655-462D-8F79-E1DD801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" y="3696253"/>
                <a:ext cx="7705725" cy="892710"/>
              </a:xfrm>
              <a:prstGeom prst="rect">
                <a:avLst/>
              </a:prstGeom>
              <a:blipFill>
                <a:blip r:embed="rId14"/>
                <a:stretch>
                  <a:fillRect l="-158" t="-680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F6F7E1AB-D800-4C5B-AB1C-7C2A8EC026C2}"/>
              </a:ext>
            </a:extLst>
          </p:cNvPr>
          <p:cNvGrpSpPr/>
          <p:nvPr/>
        </p:nvGrpSpPr>
        <p:grpSpPr>
          <a:xfrm>
            <a:off x="2500135" y="2656407"/>
            <a:ext cx="260035" cy="233329"/>
            <a:chOff x="2084130" y="2700732"/>
            <a:chExt cx="260035" cy="233329"/>
          </a:xfrm>
        </p:grpSpPr>
        <p:pic>
          <p:nvPicPr>
            <p:cNvPr id="419" name="Picture 4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3E92039-30F9-4D9D-9F4F-E1F5C7837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355D5EF6-8111-4BCF-90AF-6382BC63ED9D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572220CC-CD0F-455C-9C44-7059C560A302}"/>
              </a:ext>
            </a:extLst>
          </p:cNvPr>
          <p:cNvGrpSpPr/>
          <p:nvPr/>
        </p:nvGrpSpPr>
        <p:grpSpPr>
          <a:xfrm>
            <a:off x="3096756" y="2656407"/>
            <a:ext cx="260035" cy="233329"/>
            <a:chOff x="2084130" y="2700732"/>
            <a:chExt cx="260035" cy="233329"/>
          </a:xfrm>
        </p:grpSpPr>
        <p:pic>
          <p:nvPicPr>
            <p:cNvPr id="423" name="Picture 4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635E07-413A-4202-BE5B-623ECD4CB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F3F10194-5118-4B32-A5A3-E9B31CA28EFE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3684F808-522C-4F96-B663-974B9265C0AB}"/>
              </a:ext>
            </a:extLst>
          </p:cNvPr>
          <p:cNvGrpSpPr/>
          <p:nvPr/>
        </p:nvGrpSpPr>
        <p:grpSpPr>
          <a:xfrm>
            <a:off x="3693377" y="2656407"/>
            <a:ext cx="260035" cy="233329"/>
            <a:chOff x="2084130" y="2700732"/>
            <a:chExt cx="260035" cy="233329"/>
          </a:xfrm>
        </p:grpSpPr>
        <p:pic>
          <p:nvPicPr>
            <p:cNvPr id="426" name="Picture 4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9D78038-4D59-4B6A-85FE-7046983AA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11A9200-95F5-4B55-86C6-C6249326009C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8348C3E-4E09-4C5D-B055-3035ADCB1606}"/>
              </a:ext>
            </a:extLst>
          </p:cNvPr>
          <p:cNvGrpSpPr/>
          <p:nvPr/>
        </p:nvGrpSpPr>
        <p:grpSpPr>
          <a:xfrm>
            <a:off x="4289998" y="2656407"/>
            <a:ext cx="260035" cy="233329"/>
            <a:chOff x="2084130" y="2700732"/>
            <a:chExt cx="260035" cy="233329"/>
          </a:xfrm>
        </p:grpSpPr>
        <p:pic>
          <p:nvPicPr>
            <p:cNvPr id="429" name="Picture 42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6AF5A90-5F5B-4507-B520-85E6CF88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4F896743-9DCD-4DB7-A045-1F2C82222139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4D2ABCFE-5137-4978-9DCF-A46D7A40A68D}"/>
              </a:ext>
            </a:extLst>
          </p:cNvPr>
          <p:cNvGrpSpPr/>
          <p:nvPr/>
        </p:nvGrpSpPr>
        <p:grpSpPr>
          <a:xfrm>
            <a:off x="4886619" y="2656407"/>
            <a:ext cx="260035" cy="233329"/>
            <a:chOff x="2084130" y="2700732"/>
            <a:chExt cx="260035" cy="233329"/>
          </a:xfrm>
        </p:grpSpPr>
        <p:pic>
          <p:nvPicPr>
            <p:cNvPr id="432" name="Picture 4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66E8F0-6712-45F5-AFFB-67779DF5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2454915E-A808-4E68-BC85-3B92682C2E9E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A764AC2B-308C-4FB6-9ECF-89A95F7653EE}"/>
              </a:ext>
            </a:extLst>
          </p:cNvPr>
          <p:cNvGrpSpPr/>
          <p:nvPr/>
        </p:nvGrpSpPr>
        <p:grpSpPr>
          <a:xfrm>
            <a:off x="5483240" y="2656407"/>
            <a:ext cx="260035" cy="233329"/>
            <a:chOff x="2084130" y="2700732"/>
            <a:chExt cx="260035" cy="233329"/>
          </a:xfrm>
        </p:grpSpPr>
        <p:pic>
          <p:nvPicPr>
            <p:cNvPr id="435" name="Picture 43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6D7A8D3-819F-4181-A0E9-AD8250F5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2614B644-88E6-4FE7-AD3A-3230F185B6D8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77D8F15C-CB75-446C-B59C-863666D0509A}"/>
              </a:ext>
            </a:extLst>
          </p:cNvPr>
          <p:cNvGrpSpPr/>
          <p:nvPr/>
        </p:nvGrpSpPr>
        <p:grpSpPr>
          <a:xfrm>
            <a:off x="6079861" y="2656407"/>
            <a:ext cx="260035" cy="233329"/>
            <a:chOff x="2084130" y="2700732"/>
            <a:chExt cx="260035" cy="233329"/>
          </a:xfrm>
        </p:grpSpPr>
        <p:pic>
          <p:nvPicPr>
            <p:cNvPr id="438" name="Picture 43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05A4FBD-9F7B-4B2A-9C6C-A60EBAFC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55675AFC-A18F-4E6D-B5C0-BB80FFAFB6EB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C5C45B11-A5D1-4426-B804-C23469DB2765}"/>
              </a:ext>
            </a:extLst>
          </p:cNvPr>
          <p:cNvGrpSpPr/>
          <p:nvPr/>
        </p:nvGrpSpPr>
        <p:grpSpPr>
          <a:xfrm>
            <a:off x="6676482" y="2656407"/>
            <a:ext cx="260035" cy="233329"/>
            <a:chOff x="2084130" y="2700732"/>
            <a:chExt cx="260035" cy="233329"/>
          </a:xfrm>
        </p:grpSpPr>
        <p:pic>
          <p:nvPicPr>
            <p:cNvPr id="441" name="Picture 44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D1A63F5-514F-4481-A4A4-131B7A43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FBB9F24C-4DA6-4E32-9A34-BDA14B97150C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EE2683AE-70FE-40BD-AD51-3E914593FA61}"/>
              </a:ext>
            </a:extLst>
          </p:cNvPr>
          <p:cNvGrpSpPr/>
          <p:nvPr/>
        </p:nvGrpSpPr>
        <p:grpSpPr>
          <a:xfrm>
            <a:off x="7273103" y="2656407"/>
            <a:ext cx="260035" cy="233329"/>
            <a:chOff x="2084130" y="2700732"/>
            <a:chExt cx="260035" cy="233329"/>
          </a:xfrm>
        </p:grpSpPr>
        <p:pic>
          <p:nvPicPr>
            <p:cNvPr id="444" name="Picture 4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A927849-CE46-4A2C-9CAF-B7AD35129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F9ECC00-4760-404B-851B-AD59AD1A58E8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51C8A57B-35C7-4A97-A13D-DAAE1E3C8672}"/>
              </a:ext>
            </a:extLst>
          </p:cNvPr>
          <p:cNvGrpSpPr/>
          <p:nvPr/>
        </p:nvGrpSpPr>
        <p:grpSpPr>
          <a:xfrm>
            <a:off x="7869726" y="2656407"/>
            <a:ext cx="260035" cy="233329"/>
            <a:chOff x="2084130" y="2700732"/>
            <a:chExt cx="260035" cy="233329"/>
          </a:xfrm>
        </p:grpSpPr>
        <p:pic>
          <p:nvPicPr>
            <p:cNvPr id="447" name="Picture 4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2C89B44-4C92-4F4C-BBB9-2F888907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11344" y="2701240"/>
              <a:ext cx="232821" cy="232821"/>
            </a:xfrm>
            <a:prstGeom prst="rect">
              <a:avLst/>
            </a:prstGeom>
          </p:spPr>
        </p:pic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8A66843-FF80-45DC-9527-94B44BDCDCFC}"/>
                </a:ext>
              </a:extLst>
            </p:cNvPr>
            <p:cNvSpPr/>
            <p:nvPr/>
          </p:nvSpPr>
          <p:spPr>
            <a:xfrm>
              <a:off x="2084130" y="2700732"/>
              <a:ext cx="45719" cy="23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19ED8361-BB3E-4178-A999-300B7207AB62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28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53" grpId="0"/>
      <p:bldP spid="355" grpId="0" animBg="1"/>
      <p:bldP spid="356" grpId="0" animBg="1"/>
      <p:bldP spid="357" grpId="0" animBg="1"/>
      <p:bldP spid="358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5" grpId="0" animBg="1"/>
      <p:bldP spid="132" grpId="0"/>
      <p:bldP spid="397" grpId="0"/>
      <p:bldP spid="398" grpId="0"/>
      <p:bldP spid="399" grpId="0"/>
      <p:bldP spid="400" grpId="0"/>
      <p:bldP spid="401" grpId="0"/>
      <p:bldP spid="402" grpId="0"/>
      <p:bldP spid="403" grpId="0"/>
      <p:bldP spid="404" grpId="0"/>
      <p:bldP spid="4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en-US" dirty="0"/>
              <a:t>architectures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D8196E1-219F-49E9-9C30-2297CB9452D1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87" name="Gerade Verbindung mit Pfeil 112">
              <a:extLst>
                <a:ext uri="{FF2B5EF4-FFF2-40B4-BE49-F238E27FC236}">
                  <a16:creationId xmlns:a16="http://schemas.microsoft.com/office/drawing/2014/main" id="{588633E4-3BEA-42EC-A1F6-54CAA058CE0B}"/>
                </a:ext>
              </a:extLst>
            </p:cNvPr>
            <p:cNvCxnSpPr>
              <a:stCxn id="190" idx="0"/>
              <a:endCxn id="191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13">
              <a:extLst>
                <a:ext uri="{FF2B5EF4-FFF2-40B4-BE49-F238E27FC236}">
                  <a16:creationId xmlns:a16="http://schemas.microsoft.com/office/drawing/2014/main" id="{88D89537-DA06-4BC0-96FD-77EBDD303D49}"/>
                </a:ext>
              </a:extLst>
            </p:cNvPr>
            <p:cNvCxnSpPr>
              <a:stCxn id="191" idx="0"/>
              <a:endCxn id="189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95134BF-7FC9-4F72-A196-F9D079FFCC0A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77AA797-707E-48AF-9580-67B5E80B1A91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9410C65-08AF-4527-B816-037708D0798A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92" name="Gerade Verbindung mit Pfeil 112">
              <a:extLst>
                <a:ext uri="{FF2B5EF4-FFF2-40B4-BE49-F238E27FC236}">
                  <a16:creationId xmlns:a16="http://schemas.microsoft.com/office/drawing/2014/main" id="{871B838A-2F7A-4FA1-ADB1-F32A091326F7}"/>
                </a:ext>
              </a:extLst>
            </p:cNvPr>
            <p:cNvCxnSpPr>
              <a:cxnSpLocks/>
              <a:stCxn id="190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12">
              <a:extLst>
                <a:ext uri="{FF2B5EF4-FFF2-40B4-BE49-F238E27FC236}">
                  <a16:creationId xmlns:a16="http://schemas.microsoft.com/office/drawing/2014/main" id="{965DB49E-F953-4E80-9A2A-BE7A1EF22B4B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12">
              <a:extLst>
                <a:ext uri="{FF2B5EF4-FFF2-40B4-BE49-F238E27FC236}">
                  <a16:creationId xmlns:a16="http://schemas.microsoft.com/office/drawing/2014/main" id="{E21566E4-F992-409C-964E-A596F2B4E648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D49BCD3-A183-4DF3-9AC8-EE44DC6FC40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055B179-5DCA-40FD-8CA0-7FCF6CC3F44B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8C326B8-E31C-453F-82BD-3124B24A3E00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AC4FE51-B7EC-4FB4-8139-53829017FB8A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785236-D827-4E6A-85ED-DE38B885DB2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E848ED1-3FF3-421E-BE5C-A6E0BC5CA0F5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710B79C-F98C-4F43-BF1A-6697D99E1A42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050E9-C2FC-40FF-9392-3F81F52C929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5EC03E2-568F-4DA4-99AB-DBE0CC317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FD974A-2141-40BC-8BEE-A21348799ADB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A2030EF-A1BA-4145-B00D-8286544BA557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94D734-3499-4F56-A3AF-9B341A6B9442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C16883F-7827-4E4C-833E-9095C288C1E4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DF81DEA-9711-4E89-BCC5-AC1131CB7FDC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0422CE8-61E9-400B-896A-1DB330B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964B465-5BCA-49EA-B237-959339527FE4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08E1DE-D51F-4FAF-A05A-44037B73BCD2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0287121-BBF1-425D-8AD9-28751B14332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301444-15E0-472D-AC69-D814B641A9D8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64F412-805A-4B86-9701-E33D202ACAE1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E488B44-1EEE-47BE-BCE1-97470748EEEC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96E4781-F691-473F-B278-709CA43C2BDD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8019BA4-8030-467F-BC3D-05792CB064BE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A4C2631-0CC6-47C6-9B88-C63ABF126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BF981C6-EF19-463F-BCED-E2714486F76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FADFE0-CB25-4D63-807D-4E2023E99A4A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819079D-9791-4319-809C-0798BE0DE515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F03D647-425E-47DF-9C04-657F759F12F4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AC6BE6A-26B8-4618-98AE-EE8A0D01947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340CF2-A3D7-476E-837E-8D3486434B2A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608F85E-123E-4ED7-A9CF-2079D3718D4A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9E62773-1D1B-4480-9A3A-992242D74406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62CB93-69B6-4E7D-96E9-D9EE030DB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6226BD3-AB24-4B8F-9756-0F858EA8DA70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6E8CA9-8246-4761-8E25-14BEF20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7039B50-9EAE-4343-BC42-C88FF03F376D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4825EF8-9778-487B-808F-814BF5DF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89E61C-A508-463A-9D7B-9EFEF0D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A0CE832-9503-418A-8701-B2C843F403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E0D9154-FF76-4782-A331-31C8C520AFF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576B37F-00EB-4226-8E37-E6AFF504E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F65C81-48C4-454A-9AD2-1C24661EF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C407E7C-1E2B-497F-8D40-674B5AC38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338060B-9228-4DC6-926F-77D35018C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EF13196-CFFC-493A-B1D4-4C522F72DFDB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957C43D-95EE-4EC4-9E0E-2B5275E3CDBD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7CF47A-49FF-415A-892C-ED285A8B4E54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7C47508-9222-4C94-ACF0-DF9A6292D25F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342BF21-0916-4AB0-85E2-6921E846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5D9D57-93C0-423D-B938-2F7ED72BF3E7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9A614ED-B13C-42C1-8929-282671898900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603C080-A259-470F-9F23-78AE69E3A79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8A87470-3D24-4786-ABCE-A96F041BDDF1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2A62E72-57C1-4F11-AE72-3DD4F03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82156FD-7C68-4587-ABC2-910D57A7C41F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9B88521-572D-42E9-8557-51E29D5CA6F5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9E70F0-8F01-4B9B-9E70-C778EC9EC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5A7115-AD34-45C1-AB77-C261113BF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C03042F-910D-4E16-B157-2B185E10B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D627023-EAFB-43A0-9213-B2EB55503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3073301-6CF7-423F-BFC2-FC6C6590A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A45D71D-8A07-4788-9E99-CF56DAD4E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87A973D-A5B9-4100-831D-F7A5E5522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05F24A5-D2FF-43B4-9F5F-736F50930A91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9D0C81-B583-429B-9464-4C606A812F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9A6FB99-77C6-4119-87C8-EFDEB4A9598E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AAA832-C529-4EFE-B170-FB3FC7F88DBB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EC5949B-3C18-4248-98F5-2207936790D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D73D77-5E97-4E20-993F-9758C9760EA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A08D653-A851-4114-B052-DC4AD64A308C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95A67-E5E2-45CE-9662-BE5F46181533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99A5A68-F71D-4211-8B3D-FC78CB9E259C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3084826-EDA0-4192-B524-7B1E94097C6E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89ABC20-CB74-4C33-9B48-F927B814B10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2E4E9DF-A7A6-474B-966D-57C781F49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CDBA1FB-AE78-45EA-B9F0-B440027D23B4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ED5E316-7D7D-443E-B659-ABAB86533009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0C6BEBD-0ED5-4D9A-91B7-EF45350F00F9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0C1E2-5999-4C79-85BB-15CF47C4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29" y="1311275"/>
            <a:ext cx="4893738" cy="322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9E8FF8E-9400-4EEA-8F77-4C558C1F4687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29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F393-B249-4525-9DA5-5692B3E4A48E}"/>
              </a:ext>
            </a:extLst>
          </p:cNvPr>
          <p:cNvSpPr txBox="1"/>
          <p:nvPr/>
        </p:nvSpPr>
        <p:spPr>
          <a:xfrm>
            <a:off x="719137" y="1311275"/>
            <a:ext cx="7705725" cy="3276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talk </a:t>
            </a:r>
            <a:r>
              <a:rPr lang="en-US" sz="24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technical but still rather high-level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Assumes you are familiar with basic mathematical concepts such as probability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en-US" sz="24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you are not: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don’t focus too much on the formulas on the slides, look at the pretty graphics      and listen , I try to make it intuitive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en-US" sz="2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please: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something is unclear? Ask!</a:t>
            </a:r>
          </a:p>
        </p:txBody>
      </p:sp>
      <p:sp>
        <p:nvSpPr>
          <p:cNvPr id="6" name="Google Shape;229;p27">
            <a:extLst>
              <a:ext uri="{FF2B5EF4-FFF2-40B4-BE49-F238E27FC236}">
                <a16:creationId xmlns:a16="http://schemas.microsoft.com/office/drawing/2014/main" id="{B7C2E20A-1C80-4579-B7BD-6ED8BCAA3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/>
              <a:t>Quick </a:t>
            </a:r>
            <a:r>
              <a:rPr lang="de-DE" sz="3200" dirty="0" err="1"/>
              <a:t>heads</a:t>
            </a:r>
            <a:r>
              <a:rPr lang="de-DE" dirty="0" err="1"/>
              <a:t>-</a:t>
            </a:r>
            <a:r>
              <a:rPr lang="de-DE" sz="3200" dirty="0" err="1"/>
              <a:t>up</a:t>
            </a:r>
            <a:endParaRPr dirty="0"/>
          </a:p>
        </p:txBody>
      </p:sp>
      <p:pic>
        <p:nvPicPr>
          <p:cNvPr id="1026" name="Picture 2" descr="Download Hugging Face Emoji | Emoji Island">
            <a:extLst>
              <a:ext uri="{FF2B5EF4-FFF2-40B4-BE49-F238E27FC236}">
                <a16:creationId xmlns:a16="http://schemas.microsoft.com/office/drawing/2014/main" id="{8C694036-CF2F-4896-86B7-574846BD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211" y="3198534"/>
            <a:ext cx="328672" cy="3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D9391-F6E2-4844-AD59-576F2CAF2BB5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0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en-US" dirty="0"/>
              <a:t>architectures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D8196E1-219F-49E9-9C30-2297CB9452D1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187" name="Gerade Verbindung mit Pfeil 112">
              <a:extLst>
                <a:ext uri="{FF2B5EF4-FFF2-40B4-BE49-F238E27FC236}">
                  <a16:creationId xmlns:a16="http://schemas.microsoft.com/office/drawing/2014/main" id="{588633E4-3BEA-42EC-A1F6-54CAA058CE0B}"/>
                </a:ext>
              </a:extLst>
            </p:cNvPr>
            <p:cNvCxnSpPr>
              <a:stCxn id="190" idx="0"/>
              <a:endCxn id="191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13">
              <a:extLst>
                <a:ext uri="{FF2B5EF4-FFF2-40B4-BE49-F238E27FC236}">
                  <a16:creationId xmlns:a16="http://schemas.microsoft.com/office/drawing/2014/main" id="{88D89537-DA06-4BC0-96FD-77EBDD303D49}"/>
                </a:ext>
              </a:extLst>
            </p:cNvPr>
            <p:cNvCxnSpPr>
              <a:stCxn id="191" idx="0"/>
              <a:endCxn id="189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95134BF-7FC9-4F72-A196-F9D079FFCC0A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77AA797-707E-48AF-9580-67B5E80B1A91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9410C65-08AF-4527-B816-037708D0798A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192" name="Gerade Verbindung mit Pfeil 112">
              <a:extLst>
                <a:ext uri="{FF2B5EF4-FFF2-40B4-BE49-F238E27FC236}">
                  <a16:creationId xmlns:a16="http://schemas.microsoft.com/office/drawing/2014/main" id="{871B838A-2F7A-4FA1-ADB1-F32A091326F7}"/>
                </a:ext>
              </a:extLst>
            </p:cNvPr>
            <p:cNvCxnSpPr>
              <a:cxnSpLocks/>
              <a:stCxn id="190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12">
              <a:extLst>
                <a:ext uri="{FF2B5EF4-FFF2-40B4-BE49-F238E27FC236}">
                  <a16:creationId xmlns:a16="http://schemas.microsoft.com/office/drawing/2014/main" id="{965DB49E-F953-4E80-9A2A-BE7A1EF22B4B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12">
              <a:extLst>
                <a:ext uri="{FF2B5EF4-FFF2-40B4-BE49-F238E27FC236}">
                  <a16:creationId xmlns:a16="http://schemas.microsoft.com/office/drawing/2014/main" id="{E21566E4-F992-409C-964E-A596F2B4E648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D49BCD3-A183-4DF3-9AC8-EE44DC6FC40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055B179-5DCA-40FD-8CA0-7FCF6CC3F44B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8C326B8-E31C-453F-82BD-3124B24A3E00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AC4FE51-B7EC-4FB4-8139-53829017FB8A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785236-D827-4E6A-85ED-DE38B885DB2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E848ED1-3FF3-421E-BE5C-A6E0BC5CA0F5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710B79C-F98C-4F43-BF1A-6697D99E1A42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050E9-C2FC-40FF-9392-3F81F52C929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5EC03E2-568F-4DA4-99AB-DBE0CC317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FD974A-2141-40BC-8BEE-A21348799ADB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A2030EF-A1BA-4145-B00D-8286544BA557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94D734-3499-4F56-A3AF-9B341A6B9442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C16883F-7827-4E4C-833E-9095C288C1E4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DF81DEA-9711-4E89-BCC5-AC1131CB7FDC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0422CE8-61E9-400B-896A-1DB330B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964B465-5BCA-49EA-B237-959339527FE4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08E1DE-D51F-4FAF-A05A-44037B73BCD2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0287121-BBF1-425D-8AD9-28751B14332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301444-15E0-472D-AC69-D814B641A9D8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64F412-805A-4B86-9701-E33D202ACAE1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E488B44-1EEE-47BE-BCE1-97470748EEEC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96E4781-F691-473F-B278-709CA43C2BDD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8019BA4-8030-467F-BC3D-05792CB064BE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A4C2631-0CC6-47C6-9B88-C63ABF126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BF981C6-EF19-463F-BCED-E2714486F76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FADFE0-CB25-4D63-807D-4E2023E99A4A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819079D-9791-4319-809C-0798BE0DE515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F03D647-425E-47DF-9C04-657F759F12F4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AC6BE6A-26B8-4618-98AE-EE8A0D01947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340CF2-A3D7-476E-837E-8D3486434B2A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608F85E-123E-4ED7-A9CF-2079D3718D4A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9E62773-1D1B-4480-9A3A-992242D74406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62CB93-69B6-4E7D-96E9-D9EE030DB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6226BD3-AB24-4B8F-9756-0F858EA8DA70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6E8CA9-8246-4761-8E25-14BEF20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7039B50-9EAE-4343-BC42-C88FF03F376D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4825EF8-9778-487B-808F-814BF5DF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89E61C-A508-463A-9D7B-9EFEF0D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A0CE832-9503-418A-8701-B2C843F403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E0D9154-FF76-4782-A331-31C8C520AFF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576B37F-00EB-4226-8E37-E6AFF504E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F65C81-48C4-454A-9AD2-1C24661EF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C407E7C-1E2B-497F-8D40-674B5AC38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338060B-9228-4DC6-926F-77D35018C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EF13196-CFFC-493A-B1D4-4C522F72DFDB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957C43D-95EE-4EC4-9E0E-2B5275E3CDBD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7CF47A-49FF-415A-892C-ED285A8B4E54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7C47508-9222-4C94-ACF0-DF9A6292D25F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342BF21-0916-4AB0-85E2-6921E846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5D9D57-93C0-423D-B938-2F7ED72BF3E7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9A614ED-B13C-42C1-8929-282671898900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603C080-A259-470F-9F23-78AE69E3A79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8A87470-3D24-4786-ABCE-A96F041BDDF1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2A62E72-57C1-4F11-AE72-3DD4F03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82156FD-7C68-4587-ABC2-910D57A7C41F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9B88521-572D-42E9-8557-51E29D5CA6F5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9E70F0-8F01-4B9B-9E70-C778EC9EC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5A7115-AD34-45C1-AB77-C261113BF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C03042F-910D-4E16-B157-2B185E10B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D627023-EAFB-43A0-9213-B2EB55503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3073301-6CF7-423F-BFC2-FC6C6590A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A45D71D-8A07-4788-9E99-CF56DAD4E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87A973D-A5B9-4100-831D-F7A5E5522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05F24A5-D2FF-43B4-9F5F-736F50930A91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9D0C81-B583-429B-9464-4C606A812F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9A6FB99-77C6-4119-87C8-EFDEB4A9598E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AAA832-C529-4EFE-B170-FB3FC7F88DBB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EC5949B-3C18-4248-98F5-2207936790D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D73D77-5E97-4E20-993F-9758C9760EA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A08D653-A851-4114-B052-DC4AD64A308C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95A67-E5E2-45CE-9662-BE5F46181533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99A5A68-F71D-4211-8B3D-FC78CB9E259C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3084826-EDA0-4192-B524-7B1E94097C6E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89ABC20-CB74-4C33-9B48-F927B814B10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2E4E9DF-A7A6-474B-966D-57C781F49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CDBA1FB-AE78-45EA-B9F0-B440027D23B4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ED5E316-7D7D-443E-B659-ABAB86533009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0C6BEBD-0ED5-4D9A-91B7-EF45350F00F9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D6AA23-50D1-499A-936A-1CEBDA7E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00" y="1496630"/>
            <a:ext cx="4467264" cy="300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D232F75-4815-4170-99F4-88FC18F0451A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30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7AF6B44B-B44E-4236-B736-2EC9B29E8776}"/>
              </a:ext>
            </a:extLst>
          </p:cNvPr>
          <p:cNvSpPr/>
          <p:nvPr/>
        </p:nvSpPr>
        <p:spPr>
          <a:xfrm>
            <a:off x="4675524" y="1756642"/>
            <a:ext cx="723790" cy="271730"/>
          </a:xfrm>
          <a:prstGeom prst="rect">
            <a:avLst/>
          </a:prstGeom>
          <a:solidFill>
            <a:srgbClr val="B3F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111700"/>
                <a:ext cx="7704000" cy="3666000"/>
              </a:xfrm>
            </p:spPr>
            <p:txBody>
              <a:bodyPr/>
              <a:lstStyle/>
              <a:p>
                <a:pPr marL="0" indent="0">
                  <a:spcBef>
                    <a:spcPts val="300"/>
                  </a:spcBef>
                  <a:buNone/>
                </a:pPr>
                <a:r>
                  <a:rPr lang="de-DE" sz="1600" dirty="0"/>
                  <a:t>	           Looking </a:t>
                </a:r>
                <a:r>
                  <a:rPr lang="de-DE" sz="1600" dirty="0" err="1"/>
                  <a:t>again</a:t>
                </a:r>
                <a:r>
                  <a:rPr lang="de-DE" sz="1600" dirty="0"/>
                  <a:t> at </a:t>
                </a:r>
                <a:r>
                  <a:rPr lang="de-DE" sz="1600" dirty="0" err="1"/>
                  <a:t>what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tried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here</a:t>
                </a:r>
                <a:endParaRPr lang="de-DE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/>
              </a:p>
              <a:p>
                <a:pPr marL="342900" indent="-342900">
                  <a:spcBef>
                    <a:spcPts val="300"/>
                  </a:spcBef>
                </a:pPr>
                <a:endParaRPr lang="de-DE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de-DE" sz="1600" dirty="0"/>
                  <a:t>	Okay, so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acoustic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1600" b="0" dirty="0"/>
                  <a:t> we’ve got covered</a:t>
                </a: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Let’s quickly move on to the language model.</a:t>
                </a:r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</a:pPr>
                <a:endParaRPr lang="en-US" sz="1600" b="0" dirty="0"/>
              </a:p>
              <a:p>
                <a:pPr marL="285750" indent="-285750">
                  <a:spcBef>
                    <a:spcPts val="300"/>
                  </a:spcBef>
                </a:pPr>
                <a:endParaRPr lang="en-US" sz="16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11700"/>
                <a:ext cx="7704000" cy="366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9E320A-E8C4-4762-8DB5-C740F5C6076E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92" name="Gerade Verbindung mit Pfeil 112">
              <a:extLst>
                <a:ext uri="{FF2B5EF4-FFF2-40B4-BE49-F238E27FC236}">
                  <a16:creationId xmlns:a16="http://schemas.microsoft.com/office/drawing/2014/main" id="{087FC4B8-FDD3-4A98-8EFC-CFB010404CFA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113">
              <a:extLst>
                <a:ext uri="{FF2B5EF4-FFF2-40B4-BE49-F238E27FC236}">
                  <a16:creationId xmlns:a16="http://schemas.microsoft.com/office/drawing/2014/main" id="{D6B442B3-1464-4C0E-9FB1-65B6B0F3F9E7}"/>
                </a:ext>
              </a:extLst>
            </p:cNvPr>
            <p:cNvCxnSpPr>
              <a:stCxn id="96" idx="0"/>
              <a:endCxn id="94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B2982A-E722-42A5-A64A-4B8130800140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334C5E0-30B4-437A-B3B2-1EABF50EE59F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DCA2C2D-40B7-492C-A233-9C38C071B906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97" name="Gerade Verbindung mit Pfeil 112">
              <a:extLst>
                <a:ext uri="{FF2B5EF4-FFF2-40B4-BE49-F238E27FC236}">
                  <a16:creationId xmlns:a16="http://schemas.microsoft.com/office/drawing/2014/main" id="{E5978E91-2D68-4AF8-9995-3DA038D8D5E7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112">
              <a:extLst>
                <a:ext uri="{FF2B5EF4-FFF2-40B4-BE49-F238E27FC236}">
                  <a16:creationId xmlns:a16="http://schemas.microsoft.com/office/drawing/2014/main" id="{0FD61FEF-04FB-47E0-945B-02A1987DD7FF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112">
              <a:extLst>
                <a:ext uri="{FF2B5EF4-FFF2-40B4-BE49-F238E27FC236}">
                  <a16:creationId xmlns:a16="http://schemas.microsoft.com/office/drawing/2014/main" id="{FD2D2247-AD46-415E-BFA7-D37DB9F65E42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44B0D3-9B6A-4BD6-8C07-637D053A650C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A025E0B-2066-40B1-864F-E68DB7D26DA3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2BC42B-650B-4124-A6AE-435E104A6B46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B9F179-89CC-4EED-9817-79A54F27B52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53195E-B24F-4078-B013-4ECE067DD86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1889452-AC58-49F2-B0B4-09058416FF1E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3805D1-BFE6-4B3B-89F3-6EE9E2C1D299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F3DA42-7A6C-4CE7-B7B1-15EE609D8AA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CE9C739-E222-4BF3-9006-22810E8AF9B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328D99D-E599-49B0-AE87-0F4E875D4507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E8A9B8-62B7-4DD8-B6CF-7B6D3B2B125D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7A16D5-83D9-4FEA-BCA6-5B942946D0E9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42CFF3-4BB4-4563-B9D2-3BDF79DBF137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1674C61-3FC6-45D1-9E61-1FE7137F78FB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61F491-4014-4C2F-B119-36804E4B04F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B8AB36-2FDC-4E00-9470-E5CBC85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C9173C-3196-4D91-981C-1F24716F6BA6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B6BD62-D6F4-4CAC-9328-102C2155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8C9A98E-4B63-4B34-B6AC-71D3136E840A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C253194-8FDB-4024-BF22-EBAC4B03A3A2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5F0F0E-2A79-4FFA-BC9E-EE5DE11C05B4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209B8E-A766-40F6-A2B2-4FC3B23D2208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F17B2C-04FF-44A5-8AE7-491730C3212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83C9CF-8B8E-4A20-A127-495B441E9C79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87438F4-6947-4D84-B63E-788DA34BD5A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CB226F-9151-48A1-BCD5-6D497FF6C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B52F413-F5BB-47B6-82D3-8A9F3621D71A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51073-242D-44F9-B97F-87966935592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637AEC3-C825-4146-B09C-9DE9CCB15D6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70CBB04-B61A-4108-8B27-C2C84CFC5C1D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6C10AE-166E-45AA-B1F2-9F7A7D7B5862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BDC3A6-E47A-489B-BCCA-6A132415A8A5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BF0558E-1658-4C7E-B935-AB47E6832B01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6DCE3DB-1A91-4AC6-9149-1C0E892D2E8B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9FF3AC-F396-4BC7-A1A7-AD1E8A68B0E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E23096-79F5-4EF9-993C-FF56E2F7B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FB4030-9D4D-4542-BF48-FF695F7C9811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BE8008D-C18C-426A-9DAD-037FF3CC820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85C5B2-43D5-4770-ABC2-D7EC09970B5F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453EED-6130-49B1-BFA0-D8CEC6B684CC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9E48E98-48E4-40F4-AA85-2D6A9F08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6E9555-093A-46EA-8961-057529943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105EBA-1A55-41D8-B871-C5ED7084D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E23821-2634-4123-9E96-532449629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389E87-3CE1-41EC-9C88-DF6F74C5279C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049373E-40F8-4669-8866-FDBC65FEC950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3E8843C-A398-49D0-A792-B50121AD6DC3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A92433-C27D-49C3-9CB9-3448A195CD3C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0865A8-99BA-4F7B-B8DB-1B6265704114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B5A1ED4-C2A5-4A44-96B3-D3153685EF60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3C0BEE-9ABD-4024-8917-2A04344FDC9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71879A-D100-409B-A38A-99DA22838F4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24A263D-6B6D-4835-9E21-CF46F33AA9A2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1D3341-FBF6-4761-9991-9C8564117840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E5D5CF-3197-478B-A88B-57C0098EA6BB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71A777-7F21-43A2-BB68-053243BC0BD6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60C9BAA-F6E4-48A0-B219-8EA868E48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A61FBC-B4BF-411A-B66D-02C549123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8DB5C2E-C10A-4604-95AA-3F80AE36E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026B539-5588-4CD7-A1EA-E5447669A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8A441EE-CEA8-46D2-AD82-C516DB2A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CF62E5B-4E22-4B34-85B5-149DAD652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0DEB9ED-B244-4841-87E9-49341FEA5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4611F3D-98DE-4B8B-A1B2-877ABF650BEE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736751-E6E1-4BFB-8D87-E2378DAB671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2F85FCE-9B21-441D-B77A-A271ACE721F0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3699ED1-968B-4559-89FF-02A0BC57F5E8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A8F22B-667D-4F67-8EC9-437602217AE8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59FD9B-EA68-4EAD-AD94-5ADB5CFD5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A4256DA-F266-41A0-A9AA-8F752B6E54E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661B688-894C-4BAF-9CB2-7E823CE0BFF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9CEFB88-65BD-4B42-832B-8C5F47BAE2D7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150E3B5-D8D7-4F4C-9573-B37E0FAF02D3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2605321-5AC0-4C03-A09C-B0C69CAA94D7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C14515B-EC1B-44C1-B798-9C51393F89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9C510DD-EA88-44ED-8E36-1A718D38DE31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CFD48F6-D9FB-4548-9A80-95B631CDE813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EF2B282-C99A-402D-9437-92C4C427FE16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8DEE988B-C2EE-44CB-A9FD-E042087D2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1" y="1552533"/>
            <a:ext cx="293007" cy="2930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AF2D5EB8-3700-4771-BE62-AD2B31494CDC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31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9999" y="1311275"/>
                <a:ext cx="7717745" cy="3276600"/>
              </a:xfrm>
            </p:spPr>
            <p:txBody>
              <a:bodyPr/>
              <a:lstStyle/>
              <a:p>
                <a:pPr marL="285750" indent="-285750">
                  <a:spcBef>
                    <a:spcPts val="300"/>
                  </a:spcBef>
                </a:pPr>
                <a:r>
                  <a:rPr lang="en-US" sz="1600" b="0" dirty="0"/>
                  <a:t>Most frequent language model (LM) in use: n-gram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b="0" dirty="0"/>
                  <a:t>Given a text corpus we can calculate the word distribution</a:t>
                </a:r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b="1" dirty="0"/>
                  <a:t>Question: </a:t>
                </a:r>
                <a:r>
                  <a:rPr lang="en-US" sz="1600" dirty="0"/>
                  <a:t>given a sequence of words, what is the most likely next word?</a:t>
                </a:r>
              </a:p>
              <a:p>
                <a:pPr marL="285750" indent="-285750">
                  <a:spcBef>
                    <a:spcPts val="300"/>
                  </a:spcBef>
                  <a:tabLst>
                    <a:tab pos="1346200" algn="l"/>
                  </a:tabLst>
                </a:pPr>
                <a:r>
                  <a:rPr lang="en-US" sz="1600" b="1" dirty="0"/>
                  <a:t>Question: </a:t>
                </a:r>
                <a:r>
                  <a:rPr lang="en-US" sz="1600" b="0" dirty="0"/>
                  <a:t>what is the probability of a sentence (i.e., what is the </a:t>
                </a:r>
                <a:r>
                  <a:rPr lang="en-US" sz="1600" dirty="0"/>
                  <a:t>	</a:t>
                </a:r>
                <a:r>
                  <a:rPr lang="en-US" sz="1600" b="0" dirty="0"/>
                  <a:t>probability that a given sentence “o</a:t>
                </a:r>
                <a:r>
                  <a:rPr lang="en-US" sz="1600" dirty="0"/>
                  <a:t>ccurs in the wild”)?</a:t>
                </a:r>
              </a:p>
              <a:p>
                <a:pPr marL="0" indent="0">
                  <a:spcBef>
                    <a:spcPts val="300"/>
                  </a:spcBef>
                  <a:buNone/>
                  <a:tabLst>
                    <a:tab pos="1346200" algn="l"/>
                  </a:tabLst>
                </a:pPr>
                <a:r>
                  <a:rPr lang="en-US" sz="1600" b="0" dirty="0"/>
                  <a:t>     Formally, </a:t>
                </a:r>
                <a:r>
                  <a:rPr lang="en-US" sz="500" b="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aln/>
                      </m:rP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2286000" lvl="5" indent="0">
                  <a:spcBef>
                    <a:spcPts val="300"/>
                  </a:spcBef>
                  <a:buNone/>
                  <a:tabLst>
                    <a:tab pos="1346200" algn="l"/>
                  </a:tabLst>
                </a:pPr>
                <a:r>
                  <a:rPr lang="de-DE" sz="16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marL="2286000" lvl="5" indent="0">
                  <a:spcBef>
                    <a:spcPts val="300"/>
                  </a:spcBef>
                  <a:buNone/>
                  <a:tabLst>
                    <a:tab pos="1346200" algn="l"/>
                  </a:tabLst>
                </a:pP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  = </m:t>
                    </m:r>
                    <m:f>
                      <m:f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1600" b="0" dirty="0"/>
                  <a:t> </a:t>
                </a:r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  <a:tabLst>
                    <a:tab pos="1346200" algn="l"/>
                  </a:tabLst>
                </a:pPr>
                <a:r>
                  <a:rPr lang="en-US" sz="1600" b="0" dirty="0"/>
                  <a:t>Other forms of LM: neural, exponential, etc.</a:t>
                </a:r>
              </a:p>
              <a:p>
                <a:pPr marL="285750" indent="-285750">
                  <a:spcBef>
                    <a:spcPts val="300"/>
                  </a:spcBef>
                  <a:tabLst>
                    <a:tab pos="1346200" algn="l"/>
                  </a:tabLst>
                </a:pPr>
                <a:r>
                  <a:rPr lang="en-US" sz="1600" b="0" dirty="0"/>
                  <a:t>Current NLU/NLG models like BERT, GPT-2/3 can be interpreted as LM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999" y="1311275"/>
                <a:ext cx="7717745" cy="3276600"/>
              </a:xfrm>
              <a:blipFill>
                <a:blip r:embed="rId3"/>
                <a:stretch>
                  <a:fillRect r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r>
              <a:rPr lang="de-DE" dirty="0"/>
              <a:t>: Language </a:t>
            </a:r>
            <a:r>
              <a:rPr lang="de-DE" dirty="0" err="1"/>
              <a:t>modelling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9E320A-E8C4-4762-8DB5-C740F5C6076E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92" name="Gerade Verbindung mit Pfeil 112">
              <a:extLst>
                <a:ext uri="{FF2B5EF4-FFF2-40B4-BE49-F238E27FC236}">
                  <a16:creationId xmlns:a16="http://schemas.microsoft.com/office/drawing/2014/main" id="{087FC4B8-FDD3-4A98-8EFC-CFB010404CFA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113">
              <a:extLst>
                <a:ext uri="{FF2B5EF4-FFF2-40B4-BE49-F238E27FC236}">
                  <a16:creationId xmlns:a16="http://schemas.microsoft.com/office/drawing/2014/main" id="{D6B442B3-1464-4C0E-9FB1-65B6B0F3F9E7}"/>
                </a:ext>
              </a:extLst>
            </p:cNvPr>
            <p:cNvCxnSpPr>
              <a:stCxn id="96" idx="0"/>
              <a:endCxn id="94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B2982A-E722-42A5-A64A-4B8130800140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334C5E0-30B4-437A-B3B2-1EABF50EE59F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DCA2C2D-40B7-492C-A233-9C38C071B906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97" name="Gerade Verbindung mit Pfeil 112">
              <a:extLst>
                <a:ext uri="{FF2B5EF4-FFF2-40B4-BE49-F238E27FC236}">
                  <a16:creationId xmlns:a16="http://schemas.microsoft.com/office/drawing/2014/main" id="{E5978E91-2D68-4AF8-9995-3DA038D8D5E7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112">
              <a:extLst>
                <a:ext uri="{FF2B5EF4-FFF2-40B4-BE49-F238E27FC236}">
                  <a16:creationId xmlns:a16="http://schemas.microsoft.com/office/drawing/2014/main" id="{0FD61FEF-04FB-47E0-945B-02A1987DD7FF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112">
              <a:extLst>
                <a:ext uri="{FF2B5EF4-FFF2-40B4-BE49-F238E27FC236}">
                  <a16:creationId xmlns:a16="http://schemas.microsoft.com/office/drawing/2014/main" id="{FD2D2247-AD46-415E-BFA7-D37DB9F65E42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44B0D3-9B6A-4BD6-8C07-637D053A650C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A025E0B-2066-40B1-864F-E68DB7D26DA3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2BC42B-650B-4124-A6AE-435E104A6B46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B9F179-89CC-4EED-9817-79A54F27B52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53195E-B24F-4078-B013-4ECE067DD86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1889452-AC58-49F2-B0B4-09058416FF1E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3805D1-BFE6-4B3B-89F3-6EE9E2C1D299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F3DA42-7A6C-4CE7-B7B1-15EE609D8AA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CE9C739-E222-4BF3-9006-22810E8AF9B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328D99D-E599-49B0-AE87-0F4E875D4507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E8A9B8-62B7-4DD8-B6CF-7B6D3B2B125D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7A16D5-83D9-4FEA-BCA6-5B942946D0E9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42CFF3-4BB4-4563-B9D2-3BDF79DBF137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1674C61-3FC6-45D1-9E61-1FE7137F78FB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61F491-4014-4C2F-B119-36804E4B04F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B8AB36-2FDC-4E00-9470-E5CBC85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C9173C-3196-4D91-981C-1F24716F6BA6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B6BD62-D6F4-4CAC-9328-102C2155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8C9A98E-4B63-4B34-B6AC-71D3136E840A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C253194-8FDB-4024-BF22-EBAC4B03A3A2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5F0F0E-2A79-4FFA-BC9E-EE5DE11C05B4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209B8E-A766-40F6-A2B2-4FC3B23D2208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F17B2C-04FF-44A5-8AE7-491730C3212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83C9CF-8B8E-4A20-A127-495B441E9C79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87438F4-6947-4D84-B63E-788DA34BD5A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CB226F-9151-48A1-BCD5-6D497FF6C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B52F413-F5BB-47B6-82D3-8A9F3621D71A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51073-242D-44F9-B97F-87966935592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637AEC3-C825-4146-B09C-9DE9CCB15D6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70CBB04-B61A-4108-8B27-C2C84CFC5C1D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6C10AE-166E-45AA-B1F2-9F7A7D7B5862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BDC3A6-E47A-489B-BCCA-6A132415A8A5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BF0558E-1658-4C7E-B935-AB47E6832B01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6DCE3DB-1A91-4AC6-9149-1C0E892D2E8B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9FF3AC-F396-4BC7-A1A7-AD1E8A68B0E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E23096-79F5-4EF9-993C-FF56E2F7B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FB4030-9D4D-4542-BF48-FF695F7C9811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BE8008D-C18C-426A-9DAD-037FF3CC820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85C5B2-43D5-4770-ABC2-D7EC09970B5F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453EED-6130-49B1-BFA0-D8CEC6B684CC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9E48E98-48E4-40F4-AA85-2D6A9F08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6E9555-093A-46EA-8961-057529943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105EBA-1A55-41D8-B871-C5ED7084D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E23821-2634-4123-9E96-532449629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389E87-3CE1-41EC-9C88-DF6F74C5279C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049373E-40F8-4669-8866-FDBC65FEC950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3E8843C-A398-49D0-A792-B50121AD6DC3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A92433-C27D-49C3-9CB9-3448A195CD3C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0865A8-99BA-4F7B-B8DB-1B6265704114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B5A1ED4-C2A5-4A44-96B3-D3153685EF60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3C0BEE-9ABD-4024-8917-2A04344FDC9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71879A-D100-409B-A38A-99DA22838F4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24A263D-6B6D-4835-9E21-CF46F33AA9A2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1D3341-FBF6-4761-9991-9C8564117840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E5D5CF-3197-478B-A88B-57C0098EA6BB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71A777-7F21-43A2-BB68-053243BC0BD6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60C9BAA-F6E4-48A0-B219-8EA868E48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A61FBC-B4BF-411A-B66D-02C549123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8DB5C2E-C10A-4604-95AA-3F80AE36E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026B539-5588-4CD7-A1EA-E5447669A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8A441EE-CEA8-46D2-AD82-C516DB2A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CF62E5B-4E22-4B34-85B5-149DAD652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0DEB9ED-B244-4841-87E9-49341FEA5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4611F3D-98DE-4B8B-A1B2-877ABF650BEE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736751-E6E1-4BFB-8D87-E2378DAB671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2F85FCE-9B21-441D-B77A-A271ACE721F0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3699ED1-968B-4559-89FF-02A0BC57F5E8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A8F22B-667D-4F67-8EC9-437602217AE8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59FD9B-EA68-4EAD-AD94-5ADB5CFD5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A4256DA-F266-41A0-A9AA-8F752B6E54E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661B688-894C-4BAF-9CB2-7E823CE0BFF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9CEFB88-65BD-4B42-832B-8C5F47BAE2D7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150E3B5-D8D7-4F4C-9573-B37E0FAF02D3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2605321-5AC0-4C03-A09C-B0C69CAA94D7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C14515B-EC1B-44C1-B798-9C51393F89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9C510DD-EA88-44ED-8E36-1A718D38DE31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CFD48F6-D9FB-4548-9A80-95B631CDE813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EF2B282-C99A-402D-9437-92C4C427FE16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0904D16B-6DEE-4073-948E-CBD5FE9AFE5B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32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4D1140-27C0-4537-ABB8-80F6057CF433}"/>
              </a:ext>
            </a:extLst>
          </p:cNvPr>
          <p:cNvGrpSpPr/>
          <p:nvPr/>
        </p:nvGrpSpPr>
        <p:grpSpPr>
          <a:xfrm>
            <a:off x="3818604" y="2561212"/>
            <a:ext cx="2252463" cy="524217"/>
            <a:chOff x="3814975" y="1508625"/>
            <a:chExt cx="2252463" cy="5242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3F6E103-2491-4A30-8873-9B43AA195D6A}"/>
                </a:ext>
              </a:extLst>
            </p:cNvPr>
            <p:cNvSpPr/>
            <p:nvPr/>
          </p:nvSpPr>
          <p:spPr>
            <a:xfrm>
              <a:off x="5395685" y="1761112"/>
              <a:ext cx="489857" cy="271730"/>
            </a:xfrm>
            <a:prstGeom prst="rect">
              <a:avLst/>
            </a:prstGeom>
            <a:solidFill>
              <a:srgbClr val="B3F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AF6B44B-B44E-4236-B736-2EC9B29E8776}"/>
                </a:ext>
              </a:extLst>
            </p:cNvPr>
            <p:cNvSpPr/>
            <p:nvPr/>
          </p:nvSpPr>
          <p:spPr>
            <a:xfrm>
              <a:off x="4689929" y="1761112"/>
              <a:ext cx="693058" cy="271730"/>
            </a:xfrm>
            <a:prstGeom prst="rect">
              <a:avLst/>
            </a:prstGeom>
            <a:solidFill>
              <a:srgbClr val="B3F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988B-C2EE-44CB-A9FD-E042087D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5921" y="1567048"/>
              <a:ext cx="293007" cy="293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Picture 17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BCBC80-B359-494A-9498-03675972B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431" y="1567048"/>
              <a:ext cx="293007" cy="293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62E29D8-36C0-43DA-9BFC-C732398C2C29}"/>
                </a:ext>
              </a:extLst>
            </p:cNvPr>
            <p:cNvSpPr/>
            <p:nvPr/>
          </p:nvSpPr>
          <p:spPr>
            <a:xfrm>
              <a:off x="3814975" y="1761112"/>
              <a:ext cx="862256" cy="271730"/>
            </a:xfrm>
            <a:prstGeom prst="rect">
              <a:avLst/>
            </a:prstGeom>
            <a:solidFill>
              <a:srgbClr val="F774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FBAA59-3BFB-4717-B160-5768A588630E}"/>
                </a:ext>
              </a:extLst>
            </p:cNvPr>
            <p:cNvSpPr txBox="1"/>
            <p:nvPr/>
          </p:nvSpPr>
          <p:spPr>
            <a:xfrm>
              <a:off x="4442623" y="150862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latin typeface="Poppins" panose="00000500000000000000" pitchFamily="2" charset="0"/>
                  <a:cs typeface="Poppins" panose="00000500000000000000" pitchFamily="2" charset="0"/>
                </a:rPr>
                <a:t>?</a:t>
              </a:r>
              <a:endParaRPr lang="en-US" sz="24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Modelling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9E320A-E8C4-4762-8DB5-C740F5C6076E}"/>
              </a:ext>
            </a:extLst>
          </p:cNvPr>
          <p:cNvGrpSpPr/>
          <p:nvPr/>
        </p:nvGrpSpPr>
        <p:grpSpPr>
          <a:xfrm>
            <a:off x="8201093" y="63440"/>
            <a:ext cx="912972" cy="476394"/>
            <a:chOff x="8008368" y="180246"/>
            <a:chExt cx="1282879" cy="669414"/>
          </a:xfrm>
        </p:grpSpPr>
        <p:cxnSp>
          <p:nvCxnSpPr>
            <p:cNvPr id="92" name="Gerade Verbindung mit Pfeil 112">
              <a:extLst>
                <a:ext uri="{FF2B5EF4-FFF2-40B4-BE49-F238E27FC236}">
                  <a16:creationId xmlns:a16="http://schemas.microsoft.com/office/drawing/2014/main" id="{087FC4B8-FDD3-4A98-8EFC-CFB010404CFA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rot="5400000" flipV="1">
              <a:off x="8461051" y="245972"/>
              <a:ext cx="0" cy="163044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113">
              <a:extLst>
                <a:ext uri="{FF2B5EF4-FFF2-40B4-BE49-F238E27FC236}">
                  <a16:creationId xmlns:a16="http://schemas.microsoft.com/office/drawing/2014/main" id="{D6B442B3-1464-4C0E-9FB1-65B6B0F3F9E7}"/>
                </a:ext>
              </a:extLst>
            </p:cNvPr>
            <p:cNvCxnSpPr>
              <a:stCxn id="96" idx="0"/>
              <a:endCxn id="94" idx="4"/>
            </p:cNvCxnSpPr>
            <p:nvPr/>
          </p:nvCxnSpPr>
          <p:spPr>
            <a:xfrm rot="5400000" flipV="1">
              <a:off x="8916910" y="247650"/>
              <a:ext cx="0" cy="159687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B2982A-E722-42A5-A64A-4B8130800140}"/>
                </a:ext>
              </a:extLst>
            </p:cNvPr>
            <p:cNvSpPr/>
            <p:nvPr/>
          </p:nvSpPr>
          <p:spPr>
            <a:xfrm rot="5400000">
              <a:off x="899675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334C5E0-30B4-437A-B3B2-1EABF50EE59F}"/>
                </a:ext>
              </a:extLst>
            </p:cNvPr>
            <p:cNvSpPr/>
            <p:nvPr/>
          </p:nvSpPr>
          <p:spPr>
            <a:xfrm rot="5400000">
              <a:off x="8085035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DCA2C2D-40B7-492C-A233-9C38C071B906}"/>
                </a:ext>
              </a:extLst>
            </p:cNvPr>
            <p:cNvSpPr/>
            <p:nvPr/>
          </p:nvSpPr>
          <p:spPr>
            <a:xfrm rot="5400000">
              <a:off x="8542573" y="180246"/>
              <a:ext cx="294494" cy="294494"/>
            </a:xfrm>
            <a:prstGeom prst="ellipse">
              <a:avLst/>
            </a:prstGeom>
            <a:solidFill>
              <a:srgbClr val="B3F4C2"/>
            </a:solidFill>
            <a:ln w="12700">
              <a:solidFill>
                <a:srgbClr val="58DD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47FFD6"/>
                </a:solidFill>
              </a:endParaRPr>
            </a:p>
          </p:txBody>
        </p:sp>
        <p:cxnSp>
          <p:nvCxnSpPr>
            <p:cNvPr id="97" name="Gerade Verbindung mit Pfeil 112">
              <a:extLst>
                <a:ext uri="{FF2B5EF4-FFF2-40B4-BE49-F238E27FC236}">
                  <a16:creationId xmlns:a16="http://schemas.microsoft.com/office/drawing/2014/main" id="{E5978E91-2D68-4AF8-9995-3DA038D8D5E7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8232282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112">
              <a:extLst>
                <a:ext uri="{FF2B5EF4-FFF2-40B4-BE49-F238E27FC236}">
                  <a16:creationId xmlns:a16="http://schemas.microsoft.com/office/drawing/2014/main" id="{0FD61FEF-04FB-47E0-945B-02A1987DD7FF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>
              <a:off x="868982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112">
              <a:extLst>
                <a:ext uri="{FF2B5EF4-FFF2-40B4-BE49-F238E27FC236}">
                  <a16:creationId xmlns:a16="http://schemas.microsoft.com/office/drawing/2014/main" id="{FD2D2247-AD46-415E-BFA7-D37DB9F65E42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>
              <a:off x="9144000" y="474740"/>
              <a:ext cx="0" cy="144000"/>
            </a:xfrm>
            <a:prstGeom prst="straightConnector1">
              <a:avLst/>
            </a:prstGeom>
            <a:ln>
              <a:solidFill>
                <a:srgbClr val="58DD7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44B0D3-9B6A-4BD6-8C07-637D053A650C}"/>
                </a:ext>
              </a:extLst>
            </p:cNvPr>
            <p:cNvCxnSpPr>
              <a:cxnSpLocks/>
            </p:cNvCxnSpPr>
            <p:nvPr/>
          </p:nvCxnSpPr>
          <p:spPr>
            <a:xfrm>
              <a:off x="8214903" y="251504"/>
              <a:ext cx="0" cy="157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A025E0B-2066-40B1-864F-E68DB7D26DA3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03" y="240976"/>
              <a:ext cx="0" cy="178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2BC42B-650B-4124-A6AE-435E104A6B46}"/>
                </a:ext>
              </a:extLst>
            </p:cNvPr>
            <p:cNvCxnSpPr>
              <a:cxnSpLocks/>
            </p:cNvCxnSpPr>
            <p:nvPr/>
          </p:nvCxnSpPr>
          <p:spPr>
            <a:xfrm>
              <a:off x="8232903" y="229696"/>
              <a:ext cx="0" cy="2009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B9F179-89CC-4EED-9817-79A54F27B52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03" y="222176"/>
              <a:ext cx="0" cy="21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53195E-B24F-4078-B013-4ECE067DD86D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03" y="229821"/>
              <a:ext cx="0" cy="2007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1889452-AC58-49F2-B0B4-09058416FF1E}"/>
                </a:ext>
              </a:extLst>
            </p:cNvPr>
            <p:cNvCxnSpPr>
              <a:cxnSpLocks/>
            </p:cNvCxnSpPr>
            <p:nvPr/>
          </p:nvCxnSpPr>
          <p:spPr>
            <a:xfrm>
              <a:off x="8259903" y="239472"/>
              <a:ext cx="0" cy="181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3805D1-BFE6-4B3B-89F3-6EE9E2C1D299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03" y="247744"/>
              <a:ext cx="0" cy="1648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F3DA42-7A6C-4CE7-B7B1-15EE609D8AA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903" y="261906"/>
              <a:ext cx="0" cy="1365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CE9C739-E222-4BF3-9006-22810E8AF9B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904" y="272685"/>
              <a:ext cx="0" cy="1149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328D99D-E599-49B0-AE87-0F4E875D4507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04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E8A9B8-62B7-4DD8-B6CF-7B6D3B2B125D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03" y="257770"/>
              <a:ext cx="0" cy="144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7A16D5-83D9-4FEA-BCA6-5B942946D0E9}"/>
                </a:ext>
              </a:extLst>
            </p:cNvPr>
            <p:cNvCxnSpPr>
              <a:cxnSpLocks/>
            </p:cNvCxnSpPr>
            <p:nvPr/>
          </p:nvCxnSpPr>
          <p:spPr>
            <a:xfrm>
              <a:off x="8196903" y="266419"/>
              <a:ext cx="0" cy="1275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42CFF3-4BB4-4563-B9D2-3BDF79DBF137}"/>
                </a:ext>
              </a:extLst>
            </p:cNvPr>
            <p:cNvCxnSpPr>
              <a:cxnSpLocks/>
            </p:cNvCxnSpPr>
            <p:nvPr/>
          </p:nvCxnSpPr>
          <p:spPr>
            <a:xfrm>
              <a:off x="8187903" y="273688"/>
              <a:ext cx="0" cy="1129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1674C61-3FC6-45D1-9E61-1FE7137F78FB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03" y="281208"/>
              <a:ext cx="0" cy="9793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61F491-4014-4C2F-B119-36804E4B04F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904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B8AB36-2FDC-4E00-9470-E5CBC85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04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C9173C-3196-4D91-981C-1F24716F6BA6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04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B6BD62-D6F4-4CAC-9328-102C2155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04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8C9A98E-4B63-4B34-B6AC-71D3136E840A}"/>
                </a:ext>
              </a:extLst>
            </p:cNvPr>
            <p:cNvCxnSpPr>
              <a:cxnSpLocks/>
            </p:cNvCxnSpPr>
            <p:nvPr/>
          </p:nvCxnSpPr>
          <p:spPr>
            <a:xfrm>
              <a:off x="8340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C253194-8FDB-4024-BF22-EBAC4B03A3A2}"/>
                </a:ext>
              </a:extLst>
            </p:cNvPr>
            <p:cNvCxnSpPr>
              <a:cxnSpLocks/>
            </p:cNvCxnSpPr>
            <p:nvPr/>
          </p:nvCxnSpPr>
          <p:spPr>
            <a:xfrm>
              <a:off x="8169903" y="285971"/>
              <a:ext cx="0" cy="884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5F0F0E-2A79-4FFA-BC9E-EE5DE11C05B4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03" y="292550"/>
              <a:ext cx="0" cy="75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209B8E-A766-40F6-A2B2-4FC3B23D2208}"/>
                </a:ext>
              </a:extLst>
            </p:cNvPr>
            <p:cNvCxnSpPr>
              <a:cxnSpLocks/>
            </p:cNvCxnSpPr>
            <p:nvPr/>
          </p:nvCxnSpPr>
          <p:spPr>
            <a:xfrm>
              <a:off x="8151903" y="301950"/>
              <a:ext cx="0" cy="564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F17B2C-04FF-44A5-8AE7-491730C3212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03" y="310348"/>
              <a:ext cx="0" cy="396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83C9CF-8B8E-4A20-A127-495B441E9C79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03" y="316614"/>
              <a:ext cx="0" cy="271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87438F4-6947-4D84-B63E-788DA34BD5A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903" y="322129"/>
              <a:ext cx="0" cy="16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CB226F-9151-48A1-BCD5-6D497FF6C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09880" y="257107"/>
              <a:ext cx="0" cy="14423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B52F413-F5BB-47B6-82D3-8A9F3621D71A}"/>
                </a:ext>
              </a:extLst>
            </p:cNvPr>
            <p:cNvCxnSpPr>
              <a:cxnSpLocks/>
            </p:cNvCxnSpPr>
            <p:nvPr/>
          </p:nvCxnSpPr>
          <p:spPr>
            <a:xfrm>
              <a:off x="8618880" y="247456"/>
              <a:ext cx="0" cy="1635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51073-242D-44F9-B97F-87966935592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880" y="237116"/>
              <a:ext cx="0" cy="184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637AEC3-C825-4146-B09C-9DE9CCB15D6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70CBB04-B61A-4108-8B27-C2C84CFC5C1D}"/>
                </a:ext>
              </a:extLst>
            </p:cNvPr>
            <p:cNvCxnSpPr>
              <a:cxnSpLocks/>
            </p:cNvCxnSpPr>
            <p:nvPr/>
          </p:nvCxnSpPr>
          <p:spPr>
            <a:xfrm>
              <a:off x="8663881" y="237231"/>
              <a:ext cx="0" cy="1839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6C10AE-166E-45AA-B1F2-9F7A7D7B5862}"/>
                </a:ext>
              </a:extLst>
            </p:cNvPr>
            <p:cNvCxnSpPr>
              <a:cxnSpLocks/>
            </p:cNvCxnSpPr>
            <p:nvPr/>
          </p:nvCxnSpPr>
          <p:spPr>
            <a:xfrm>
              <a:off x="8672881" y="246077"/>
              <a:ext cx="0" cy="1662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BDC3A6-E47A-489B-BCCA-6A132415A8A5}"/>
                </a:ext>
              </a:extLst>
            </p:cNvPr>
            <p:cNvCxnSpPr>
              <a:cxnSpLocks/>
            </p:cNvCxnSpPr>
            <p:nvPr/>
          </p:nvCxnSpPr>
          <p:spPr>
            <a:xfrm>
              <a:off x="8690881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BF0558E-1658-4C7E-B935-AB47E6832B01}"/>
                </a:ext>
              </a:extLst>
            </p:cNvPr>
            <p:cNvCxnSpPr>
              <a:cxnSpLocks/>
            </p:cNvCxnSpPr>
            <p:nvPr/>
          </p:nvCxnSpPr>
          <p:spPr>
            <a:xfrm>
              <a:off x="8708881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6DCE3DB-1A91-4AC6-9149-1C0E892D2E8B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1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9FF3AC-F396-4BC7-A1A7-AD1E8A68B0E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1" y="286518"/>
              <a:ext cx="0" cy="854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E23096-79F5-4EF9-993C-FF56E2F7B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880" y="262851"/>
              <a:ext cx="0" cy="1327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FB4030-9D4D-4542-BF48-FF695F7C9811}"/>
                </a:ext>
              </a:extLst>
            </p:cNvPr>
            <p:cNvCxnSpPr>
              <a:cxnSpLocks/>
            </p:cNvCxnSpPr>
            <p:nvPr/>
          </p:nvCxnSpPr>
          <p:spPr>
            <a:xfrm>
              <a:off x="8591880" y="270779"/>
              <a:ext cx="0" cy="116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BE8008D-C18C-426A-9DAD-037FF3CC820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880" y="277442"/>
              <a:ext cx="0" cy="1035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85C5B2-43D5-4770-ABC2-D7EC09970B5F}"/>
                </a:ext>
              </a:extLst>
            </p:cNvPr>
            <p:cNvCxnSpPr>
              <a:cxnSpLocks/>
            </p:cNvCxnSpPr>
            <p:nvPr/>
          </p:nvCxnSpPr>
          <p:spPr>
            <a:xfrm>
              <a:off x="8744881" y="293105"/>
              <a:ext cx="0" cy="722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453EED-6130-49B1-BFA0-D8CEC6B684CC}"/>
                </a:ext>
              </a:extLst>
            </p:cNvPr>
            <p:cNvCxnSpPr>
              <a:cxnSpLocks/>
            </p:cNvCxnSpPr>
            <p:nvPr/>
          </p:nvCxnSpPr>
          <p:spPr>
            <a:xfrm>
              <a:off x="8753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9E48E98-48E4-40F4-AA85-2D6A9F08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880" y="253660"/>
              <a:ext cx="0" cy="1511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6E9555-093A-46EA-8961-057529943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882" y="266643"/>
              <a:ext cx="0" cy="1251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105EBA-1A55-41D8-B871-C5ED7084D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1882" y="276523"/>
              <a:ext cx="0" cy="1054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E23821-2634-4123-9E96-532449629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82" y="288701"/>
              <a:ext cx="0" cy="81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389E87-3CE1-41EC-9C88-DF6F74C5279C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80" y="240655"/>
              <a:ext cx="0" cy="1771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049373E-40F8-4669-8866-FDBC65FEC950}"/>
                </a:ext>
              </a:extLst>
            </p:cNvPr>
            <p:cNvCxnSpPr>
              <a:cxnSpLocks/>
            </p:cNvCxnSpPr>
            <p:nvPr/>
          </p:nvCxnSpPr>
          <p:spPr>
            <a:xfrm>
              <a:off x="8654881" y="230223"/>
              <a:ext cx="0" cy="198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3E8843C-A398-49D0-A792-B50121AD6DC3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81" y="249711"/>
              <a:ext cx="0" cy="159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A92433-C27D-49C3-9CB9-3448A195CD3C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81" y="258762"/>
              <a:ext cx="0" cy="140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0865A8-99BA-4F7B-B8DB-1B6265704114}"/>
                </a:ext>
              </a:extLst>
            </p:cNvPr>
            <p:cNvCxnSpPr>
              <a:cxnSpLocks/>
            </p:cNvCxnSpPr>
            <p:nvPr/>
          </p:nvCxnSpPr>
          <p:spPr>
            <a:xfrm>
              <a:off x="8726881" y="281222"/>
              <a:ext cx="0" cy="9600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B5A1ED4-C2A5-4A44-96B3-D3153685EF60}"/>
                </a:ext>
              </a:extLst>
            </p:cNvPr>
            <p:cNvCxnSpPr>
              <a:cxnSpLocks/>
            </p:cNvCxnSpPr>
            <p:nvPr/>
          </p:nvCxnSpPr>
          <p:spPr>
            <a:xfrm>
              <a:off x="8789882" y="259668"/>
              <a:ext cx="0" cy="139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3C0BEE-9ABD-4024-8917-2A04344FDC9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877" y="284058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71879A-D100-409B-A38A-99DA22838F4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377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24A263D-6B6D-4835-9E21-CF46F33AA9A2}"/>
                </a:ext>
              </a:extLst>
            </p:cNvPr>
            <p:cNvCxnSpPr>
              <a:cxnSpLocks/>
            </p:cNvCxnSpPr>
            <p:nvPr/>
          </p:nvCxnSpPr>
          <p:spPr>
            <a:xfrm>
              <a:off x="9072877" y="303489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1D3341-FBF6-4761-9991-9C8564117840}"/>
                </a:ext>
              </a:extLst>
            </p:cNvPr>
            <p:cNvCxnSpPr>
              <a:cxnSpLocks/>
            </p:cNvCxnSpPr>
            <p:nvPr/>
          </p:nvCxnSpPr>
          <p:spPr>
            <a:xfrm>
              <a:off x="90893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E5D5CF-3197-478B-A88B-57C0098EA6BB}"/>
                </a:ext>
              </a:extLst>
            </p:cNvPr>
            <p:cNvCxnSpPr>
              <a:cxnSpLocks/>
            </p:cNvCxnSpPr>
            <p:nvPr/>
          </p:nvCxnSpPr>
          <p:spPr>
            <a:xfrm>
              <a:off x="910587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71A777-7F21-43A2-BB68-053243BC0BD6}"/>
                </a:ext>
              </a:extLst>
            </p:cNvPr>
            <p:cNvCxnSpPr>
              <a:cxnSpLocks/>
            </p:cNvCxnSpPr>
            <p:nvPr/>
          </p:nvCxnSpPr>
          <p:spPr>
            <a:xfrm>
              <a:off x="9188379" y="276945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60C9BAA-F6E4-48A0-B219-8EA868E48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879" y="294321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A61FBC-B4BF-411A-B66D-02C549123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378" y="303489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8DB5C2E-C10A-4604-95AA-3F80AE36E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878" y="310331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026B539-5588-4CD7-A1EA-E5447669A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378" y="316352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8A441EE-CEA8-46D2-AD82-C516DB2A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877" y="23513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CF62E5B-4E22-4B34-85B5-149DAD652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79" y="250601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0DEB9ED-B244-4841-87E9-49341FEA5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879" y="262369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4611F3D-98DE-4B8B-A1B2-877ABF650BEE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9" y="240232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736751-E6E1-4BFB-8D87-E2378DAB671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29" y="255231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2F85FCE-9B21-441D-B77A-A271ACE721F0}"/>
                </a:ext>
              </a:extLst>
            </p:cNvPr>
            <p:cNvCxnSpPr>
              <a:cxnSpLocks/>
            </p:cNvCxnSpPr>
            <p:nvPr/>
          </p:nvCxnSpPr>
          <p:spPr>
            <a:xfrm>
              <a:off x="9196629" y="270257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3699ED1-968B-4559-89FF-02A0BC57F5E8}"/>
                </a:ext>
              </a:extLst>
            </p:cNvPr>
            <p:cNvCxnSpPr>
              <a:cxnSpLocks/>
            </p:cNvCxnSpPr>
            <p:nvPr/>
          </p:nvCxnSpPr>
          <p:spPr>
            <a:xfrm>
              <a:off x="9180129" y="289200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A8F22B-667D-4F67-8EC9-437602217AE8}"/>
                </a:ext>
              </a:extLst>
            </p:cNvPr>
            <p:cNvCxnSpPr>
              <a:cxnSpLocks/>
            </p:cNvCxnSpPr>
            <p:nvPr/>
          </p:nvCxnSpPr>
          <p:spPr>
            <a:xfrm>
              <a:off x="9163628" y="298173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59FD9B-EA68-4EAD-AD94-5ADB5CFD5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4128" y="316352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A4256DA-F266-41A0-A9AA-8F752B6E54E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28" y="306795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661B688-894C-4BAF-9CB2-7E823CE0BFF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9CEFB88-65BD-4B42-832B-8C5F47BAE2D7}"/>
                </a:ext>
              </a:extLst>
            </p:cNvPr>
            <p:cNvCxnSpPr>
              <a:cxnSpLocks/>
            </p:cNvCxnSpPr>
            <p:nvPr/>
          </p:nvCxnSpPr>
          <p:spPr>
            <a:xfrm>
              <a:off x="9097628" y="312551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150E3B5-D8D7-4F4C-9573-B37E0FAF02D3}"/>
                </a:ext>
              </a:extLst>
            </p:cNvPr>
            <p:cNvCxnSpPr>
              <a:cxnSpLocks/>
            </p:cNvCxnSpPr>
            <p:nvPr/>
          </p:nvCxnSpPr>
          <p:spPr>
            <a:xfrm>
              <a:off x="9081127" y="306132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2605321-5AC0-4C03-A09C-B0C69CAA94D7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27" y="298116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C14515B-EC1B-44C1-B798-9C51393F89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8127" y="288527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9C510DD-EA88-44ED-8E36-1A718D38DE31}"/>
                </a:ext>
              </a:extLst>
            </p:cNvPr>
            <p:cNvSpPr txBox="1"/>
            <p:nvPr/>
          </p:nvSpPr>
          <p:spPr>
            <a:xfrm>
              <a:off x="8008368" y="590173"/>
              <a:ext cx="431034" cy="25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/a/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CFD48F6-D9FB-4548-9A80-95B631CDE813}"/>
                </a:ext>
              </a:extLst>
            </p:cNvPr>
            <p:cNvSpPr txBox="1"/>
            <p:nvPr/>
          </p:nvSpPr>
          <p:spPr>
            <a:xfrm>
              <a:off x="8471181" y="580493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/s/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EF2B282-C99A-402D-9437-92C4C427FE16}"/>
                </a:ext>
              </a:extLst>
            </p:cNvPr>
            <p:cNvSpPr txBox="1"/>
            <p:nvPr/>
          </p:nvSpPr>
          <p:spPr>
            <a:xfrm>
              <a:off x="8945749" y="58456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latin typeface="Poppins" panose="00000500000000000000" pitchFamily="2" charset="0"/>
                  <a:cs typeface="Poppins" panose="00000500000000000000" pitchFamily="2" charset="0"/>
                </a:rPr>
                <a:t>/r/</a:t>
              </a:r>
              <a:endParaRPr lang="en-US" sz="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311275"/>
                <a:ext cx="7704000" cy="3466425"/>
              </a:xfrm>
            </p:spPr>
            <p:txBody>
              <a:bodyPr/>
              <a:lstStyle/>
              <a:p>
                <a:pPr marL="0" indent="0" algn="ctr">
                  <a:spcBef>
                    <a:spcPts val="300"/>
                  </a:spcBef>
                  <a:buNone/>
                </a:pPr>
                <a:endParaRPr lang="de-DE" sz="1600" dirty="0"/>
              </a:p>
              <a:p>
                <a:pPr marL="0" indent="0" algn="ctr">
                  <a:spcBef>
                    <a:spcPts val="300"/>
                  </a:spcBef>
                  <a:buNone/>
                </a:pPr>
                <a:endParaRPr lang="de-DE" sz="1600" dirty="0"/>
              </a:p>
              <a:p>
                <a:pPr marL="0" indent="0" algn="ctr">
                  <a:spcBef>
                    <a:spcPts val="300"/>
                  </a:spcBef>
                  <a:buNone/>
                </a:pPr>
                <a:endParaRPr lang="de-DE" sz="1600" dirty="0"/>
              </a:p>
              <a:p>
                <a:pPr marL="0" indent="0" algn="ctr">
                  <a:spcBef>
                    <a:spcPts val="300"/>
                  </a:spcBef>
                  <a:buNone/>
                </a:pPr>
                <a:r>
                  <a:rPr lang="de-DE" sz="1600" dirty="0"/>
                  <a:t>Okay, so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have</a:t>
                </a:r>
                <a:r>
                  <a:rPr lang="de-DE" sz="1600" dirty="0"/>
                  <a:t> an </a:t>
                </a:r>
                <a:r>
                  <a:rPr lang="de-DE" sz="1600" dirty="0" err="1"/>
                  <a:t>acoustic</a:t>
                </a:r>
                <a:r>
                  <a:rPr lang="de-DE" sz="1600" dirty="0"/>
                  <a:t> and a </a:t>
                </a:r>
                <a:r>
                  <a:rPr lang="de-DE" sz="1600" dirty="0" err="1"/>
                  <a:t>language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at </a:t>
                </a:r>
                <a:r>
                  <a:rPr lang="de-DE" sz="1600" dirty="0" err="1"/>
                  <a:t>hand</a:t>
                </a:r>
                <a:endParaRPr lang="de-DE" sz="1600" dirty="0"/>
              </a:p>
              <a:p>
                <a:pPr marL="0" indent="0" algn="ctr">
                  <a:spcBef>
                    <a:spcPts val="300"/>
                  </a:spcBef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spcBef>
                    <a:spcPts val="300"/>
                  </a:spcBef>
                  <a:buNone/>
                </a:pPr>
                <a:endParaRPr lang="de-DE" sz="1600" dirty="0"/>
              </a:p>
              <a:p>
                <a:pPr marL="0" indent="0" algn="ctr">
                  <a:spcBef>
                    <a:spcPts val="300"/>
                  </a:spcBef>
                  <a:buNone/>
                </a:pPr>
                <a:r>
                  <a:rPr lang="de-DE" sz="1600" dirty="0" err="1"/>
                  <a:t>How</a:t>
                </a:r>
                <a:r>
                  <a:rPr lang="de-DE" sz="1600" dirty="0"/>
                  <a:t> do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find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argmax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then</a:t>
                </a:r>
                <a:r>
                  <a:rPr lang="de-DE" sz="1600" dirty="0"/>
                  <a:t>?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311275"/>
                <a:ext cx="7704000" cy="346642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3D138C6C-2266-4B9E-9616-B3A262D4B2A8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33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42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56;p29">
            <a:extLst>
              <a:ext uri="{FF2B5EF4-FFF2-40B4-BE49-F238E27FC236}">
                <a16:creationId xmlns:a16="http://schemas.microsoft.com/office/drawing/2014/main" id="{5082AEDD-30C7-4452-BE21-D574BC818C76}"/>
              </a:ext>
            </a:extLst>
          </p:cNvPr>
          <p:cNvSpPr/>
          <p:nvPr/>
        </p:nvSpPr>
        <p:spPr>
          <a:xfrm>
            <a:off x="1710931" y="2463017"/>
            <a:ext cx="3480586" cy="55653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57;p29">
            <a:extLst>
              <a:ext uri="{FF2B5EF4-FFF2-40B4-BE49-F238E27FC236}">
                <a16:creationId xmlns:a16="http://schemas.microsoft.com/office/drawing/2014/main" id="{0943CFB3-C4E2-4440-A78C-832131405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9208" y="1557153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Hypothesis Search</a:t>
            </a:r>
            <a:endParaRPr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EB804-6DE8-4B4F-AB09-5E205EAA08C5}"/>
              </a:ext>
            </a:extLst>
          </p:cNvPr>
          <p:cNvSpPr/>
          <p:nvPr/>
        </p:nvSpPr>
        <p:spPr>
          <a:xfrm>
            <a:off x="5877792" y="2282253"/>
            <a:ext cx="2226502" cy="185523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54;p38">
            <a:extLst>
              <a:ext uri="{FF2B5EF4-FFF2-40B4-BE49-F238E27FC236}">
                <a16:creationId xmlns:a16="http://schemas.microsoft.com/office/drawing/2014/main" id="{B07C6771-07F7-4EFA-B1C8-D7D8AC62B6D3}"/>
              </a:ext>
            </a:extLst>
          </p:cNvPr>
          <p:cNvSpPr/>
          <p:nvPr/>
        </p:nvSpPr>
        <p:spPr>
          <a:xfrm>
            <a:off x="6596555" y="2481975"/>
            <a:ext cx="840681" cy="13079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2"/>
                </a:solidFill>
                <a:latin typeface="Poppins;900"/>
              </a:rPr>
              <a:t>?</a:t>
            </a:r>
          </a:p>
        </p:txBody>
      </p:sp>
      <p:sp>
        <p:nvSpPr>
          <p:cNvPr id="6" name="Google Shape;756;p38">
            <a:extLst>
              <a:ext uri="{FF2B5EF4-FFF2-40B4-BE49-F238E27FC236}">
                <a16:creationId xmlns:a16="http://schemas.microsoft.com/office/drawing/2014/main" id="{59078197-039F-4EF2-AD78-DD4E1FBCB751}"/>
              </a:ext>
            </a:extLst>
          </p:cNvPr>
          <p:cNvSpPr/>
          <p:nvPr/>
        </p:nvSpPr>
        <p:spPr>
          <a:xfrm>
            <a:off x="6829574" y="2704733"/>
            <a:ext cx="253098" cy="253098"/>
          </a:xfrm>
          <a:custGeom>
            <a:avLst/>
            <a:gdLst/>
            <a:ahLst/>
            <a:cxnLst/>
            <a:rect l="l" t="t" r="r" b="b"/>
            <a:pathLst>
              <a:path w="14211" h="14211" extrusionOk="0">
                <a:moveTo>
                  <a:pt x="7106" y="5268"/>
                </a:moveTo>
                <a:cubicBezTo>
                  <a:pt x="7401" y="5268"/>
                  <a:pt x="7708" y="5341"/>
                  <a:pt x="8006" y="5504"/>
                </a:cubicBezTo>
                <a:cubicBezTo>
                  <a:pt x="8907" y="6004"/>
                  <a:pt x="9241" y="7105"/>
                  <a:pt x="8740" y="8006"/>
                </a:cubicBezTo>
                <a:cubicBezTo>
                  <a:pt x="8379" y="8668"/>
                  <a:pt x="7746" y="8984"/>
                  <a:pt x="7117" y="8984"/>
                </a:cubicBezTo>
                <a:cubicBezTo>
                  <a:pt x="6352" y="8984"/>
                  <a:pt x="5594" y="8517"/>
                  <a:pt x="5338" y="7639"/>
                </a:cubicBezTo>
                <a:cubicBezTo>
                  <a:pt x="4966" y="6390"/>
                  <a:pt x="5949" y="5268"/>
                  <a:pt x="7106" y="5268"/>
                </a:cubicBezTo>
                <a:close/>
                <a:moveTo>
                  <a:pt x="7339" y="0"/>
                </a:moveTo>
                <a:lnTo>
                  <a:pt x="7072" y="634"/>
                </a:lnTo>
                <a:cubicBezTo>
                  <a:pt x="6739" y="634"/>
                  <a:pt x="6372" y="667"/>
                  <a:pt x="6005" y="734"/>
                </a:cubicBezTo>
                <a:lnTo>
                  <a:pt x="5638" y="167"/>
                </a:lnTo>
                <a:lnTo>
                  <a:pt x="4604" y="467"/>
                </a:lnTo>
                <a:lnTo>
                  <a:pt x="4604" y="1134"/>
                </a:lnTo>
                <a:cubicBezTo>
                  <a:pt x="4270" y="1301"/>
                  <a:pt x="3937" y="1468"/>
                  <a:pt x="3637" y="1635"/>
                </a:cubicBezTo>
                <a:lnTo>
                  <a:pt x="3070" y="1234"/>
                </a:lnTo>
                <a:lnTo>
                  <a:pt x="2236" y="1902"/>
                </a:lnTo>
                <a:lnTo>
                  <a:pt x="2503" y="2535"/>
                </a:lnTo>
                <a:cubicBezTo>
                  <a:pt x="2269" y="2802"/>
                  <a:pt x="2036" y="3069"/>
                  <a:pt x="1802" y="3369"/>
                </a:cubicBezTo>
                <a:lnTo>
                  <a:pt x="1135" y="3202"/>
                </a:lnTo>
                <a:lnTo>
                  <a:pt x="635" y="4170"/>
                </a:lnTo>
                <a:lnTo>
                  <a:pt x="1102" y="4637"/>
                </a:lnTo>
                <a:cubicBezTo>
                  <a:pt x="968" y="4970"/>
                  <a:pt x="868" y="5337"/>
                  <a:pt x="801" y="5671"/>
                </a:cubicBezTo>
                <a:lnTo>
                  <a:pt x="101" y="5804"/>
                </a:lnTo>
                <a:lnTo>
                  <a:pt x="1" y="6872"/>
                </a:lnTo>
                <a:lnTo>
                  <a:pt x="635" y="7139"/>
                </a:lnTo>
                <a:cubicBezTo>
                  <a:pt x="635" y="7472"/>
                  <a:pt x="668" y="7839"/>
                  <a:pt x="735" y="8206"/>
                </a:cubicBezTo>
                <a:lnTo>
                  <a:pt x="134" y="8573"/>
                </a:lnTo>
                <a:lnTo>
                  <a:pt x="434" y="9607"/>
                </a:lnTo>
                <a:lnTo>
                  <a:pt x="1135" y="9607"/>
                </a:lnTo>
                <a:cubicBezTo>
                  <a:pt x="1268" y="9941"/>
                  <a:pt x="1435" y="10241"/>
                  <a:pt x="1635" y="10574"/>
                </a:cubicBezTo>
                <a:lnTo>
                  <a:pt x="1235" y="11141"/>
                </a:lnTo>
                <a:lnTo>
                  <a:pt x="1902" y="11975"/>
                </a:lnTo>
                <a:lnTo>
                  <a:pt x="2536" y="11675"/>
                </a:lnTo>
                <a:cubicBezTo>
                  <a:pt x="2803" y="11942"/>
                  <a:pt x="3070" y="12176"/>
                  <a:pt x="3370" y="12376"/>
                </a:cubicBezTo>
                <a:lnTo>
                  <a:pt x="3236" y="13076"/>
                </a:lnTo>
                <a:lnTo>
                  <a:pt x="4170" y="13577"/>
                </a:lnTo>
                <a:lnTo>
                  <a:pt x="4637" y="13110"/>
                </a:lnTo>
                <a:cubicBezTo>
                  <a:pt x="4971" y="13243"/>
                  <a:pt x="5338" y="13343"/>
                  <a:pt x="5671" y="13410"/>
                </a:cubicBezTo>
                <a:lnTo>
                  <a:pt x="5805" y="14110"/>
                </a:lnTo>
                <a:lnTo>
                  <a:pt x="6872" y="14210"/>
                </a:lnTo>
                <a:lnTo>
                  <a:pt x="7139" y="13577"/>
                </a:lnTo>
                <a:cubicBezTo>
                  <a:pt x="7506" y="13577"/>
                  <a:pt x="7873" y="13543"/>
                  <a:pt x="8240" y="13510"/>
                </a:cubicBezTo>
                <a:lnTo>
                  <a:pt x="8607" y="14077"/>
                </a:lnTo>
                <a:lnTo>
                  <a:pt x="9608" y="13777"/>
                </a:lnTo>
                <a:lnTo>
                  <a:pt x="9608" y="13076"/>
                </a:lnTo>
                <a:cubicBezTo>
                  <a:pt x="9941" y="12943"/>
                  <a:pt x="10275" y="12776"/>
                  <a:pt x="10575" y="12576"/>
                </a:cubicBezTo>
                <a:lnTo>
                  <a:pt x="11142" y="13009"/>
                </a:lnTo>
                <a:lnTo>
                  <a:pt x="11976" y="12342"/>
                </a:lnTo>
                <a:lnTo>
                  <a:pt x="11709" y="11709"/>
                </a:lnTo>
                <a:cubicBezTo>
                  <a:pt x="11976" y="11442"/>
                  <a:pt x="12209" y="11175"/>
                  <a:pt x="12410" y="10875"/>
                </a:cubicBezTo>
                <a:lnTo>
                  <a:pt x="13077" y="11008"/>
                </a:lnTo>
                <a:lnTo>
                  <a:pt x="13610" y="10074"/>
                </a:lnTo>
                <a:lnTo>
                  <a:pt x="13110" y="9607"/>
                </a:lnTo>
                <a:cubicBezTo>
                  <a:pt x="13244" y="9240"/>
                  <a:pt x="13344" y="8907"/>
                  <a:pt x="13444" y="8573"/>
                </a:cubicBezTo>
                <a:lnTo>
                  <a:pt x="14111" y="8440"/>
                </a:lnTo>
                <a:lnTo>
                  <a:pt x="14211" y="7372"/>
                </a:lnTo>
                <a:lnTo>
                  <a:pt x="13577" y="7105"/>
                </a:lnTo>
                <a:cubicBezTo>
                  <a:pt x="13577" y="6738"/>
                  <a:pt x="13544" y="6371"/>
                  <a:pt x="13477" y="6038"/>
                </a:cubicBezTo>
                <a:lnTo>
                  <a:pt x="14077" y="5671"/>
                </a:lnTo>
                <a:lnTo>
                  <a:pt x="13777" y="4637"/>
                </a:lnTo>
                <a:lnTo>
                  <a:pt x="13077" y="4637"/>
                </a:lnTo>
                <a:cubicBezTo>
                  <a:pt x="12943" y="4303"/>
                  <a:pt x="12777" y="3970"/>
                  <a:pt x="12576" y="3669"/>
                </a:cubicBezTo>
                <a:lnTo>
                  <a:pt x="12977" y="3102"/>
                </a:lnTo>
                <a:lnTo>
                  <a:pt x="12310" y="2268"/>
                </a:lnTo>
                <a:lnTo>
                  <a:pt x="11676" y="2535"/>
                </a:lnTo>
                <a:cubicBezTo>
                  <a:pt x="11409" y="2268"/>
                  <a:pt x="11142" y="2035"/>
                  <a:pt x="10842" y="1835"/>
                </a:cubicBezTo>
                <a:lnTo>
                  <a:pt x="11009" y="1134"/>
                </a:lnTo>
                <a:lnTo>
                  <a:pt x="10041" y="634"/>
                </a:lnTo>
                <a:lnTo>
                  <a:pt x="9574" y="1134"/>
                </a:lnTo>
                <a:cubicBezTo>
                  <a:pt x="9241" y="1001"/>
                  <a:pt x="8874" y="867"/>
                  <a:pt x="8540" y="801"/>
                </a:cubicBezTo>
                <a:lnTo>
                  <a:pt x="8407" y="134"/>
                </a:lnTo>
                <a:lnTo>
                  <a:pt x="73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7;p38">
            <a:extLst>
              <a:ext uri="{FF2B5EF4-FFF2-40B4-BE49-F238E27FC236}">
                <a16:creationId xmlns:a16="http://schemas.microsoft.com/office/drawing/2014/main" id="{CEEB57EB-5FA9-4466-B525-F303C778298C}"/>
              </a:ext>
            </a:extLst>
          </p:cNvPr>
          <p:cNvSpPr/>
          <p:nvPr/>
        </p:nvSpPr>
        <p:spPr>
          <a:xfrm>
            <a:off x="7509639" y="3508848"/>
            <a:ext cx="288754" cy="288754"/>
          </a:xfrm>
          <a:custGeom>
            <a:avLst/>
            <a:gdLst/>
            <a:ahLst/>
            <a:cxnLst/>
            <a:rect l="l" t="t" r="r" b="b"/>
            <a:pathLst>
              <a:path w="16213" h="16213" extrusionOk="0">
                <a:moveTo>
                  <a:pt x="8074" y="5135"/>
                </a:moveTo>
                <a:cubicBezTo>
                  <a:pt x="9635" y="5135"/>
                  <a:pt x="11121" y="6384"/>
                  <a:pt x="11075" y="8207"/>
                </a:cubicBezTo>
                <a:cubicBezTo>
                  <a:pt x="11009" y="9820"/>
                  <a:pt x="9676" y="11076"/>
                  <a:pt x="8069" y="11076"/>
                </a:cubicBezTo>
                <a:cubicBezTo>
                  <a:pt x="8048" y="11076"/>
                  <a:pt x="8027" y="11076"/>
                  <a:pt x="8006" y="11076"/>
                </a:cubicBezTo>
                <a:cubicBezTo>
                  <a:pt x="5338" y="10975"/>
                  <a:pt x="4137" y="7740"/>
                  <a:pt x="6071" y="5939"/>
                </a:cubicBezTo>
                <a:cubicBezTo>
                  <a:pt x="6668" y="5383"/>
                  <a:pt x="7378" y="5135"/>
                  <a:pt x="8074" y="5135"/>
                </a:cubicBezTo>
                <a:close/>
                <a:moveTo>
                  <a:pt x="7072" y="1"/>
                </a:moveTo>
                <a:lnTo>
                  <a:pt x="6205" y="1235"/>
                </a:lnTo>
                <a:cubicBezTo>
                  <a:pt x="5771" y="1369"/>
                  <a:pt x="5338" y="1535"/>
                  <a:pt x="4904" y="1735"/>
                </a:cubicBezTo>
                <a:lnTo>
                  <a:pt x="3670" y="1402"/>
                </a:lnTo>
                <a:lnTo>
                  <a:pt x="1735" y="3237"/>
                </a:lnTo>
                <a:lnTo>
                  <a:pt x="1969" y="4471"/>
                </a:lnTo>
                <a:cubicBezTo>
                  <a:pt x="1735" y="4871"/>
                  <a:pt x="1535" y="5271"/>
                  <a:pt x="1368" y="5738"/>
                </a:cubicBezTo>
                <a:lnTo>
                  <a:pt x="67" y="6506"/>
                </a:lnTo>
                <a:lnTo>
                  <a:pt x="0" y="9141"/>
                </a:lnTo>
                <a:lnTo>
                  <a:pt x="1235" y="10008"/>
                </a:lnTo>
                <a:cubicBezTo>
                  <a:pt x="1368" y="10442"/>
                  <a:pt x="1535" y="10875"/>
                  <a:pt x="1735" y="11309"/>
                </a:cubicBezTo>
                <a:lnTo>
                  <a:pt x="1435" y="12543"/>
                </a:lnTo>
                <a:lnTo>
                  <a:pt x="3236" y="14478"/>
                </a:lnTo>
                <a:lnTo>
                  <a:pt x="4470" y="14244"/>
                </a:lnTo>
                <a:cubicBezTo>
                  <a:pt x="4871" y="14478"/>
                  <a:pt x="5304" y="14678"/>
                  <a:pt x="5738" y="14845"/>
                </a:cubicBezTo>
                <a:lnTo>
                  <a:pt x="6505" y="16146"/>
                </a:lnTo>
                <a:lnTo>
                  <a:pt x="9140" y="16213"/>
                </a:lnTo>
                <a:lnTo>
                  <a:pt x="10008" y="14978"/>
                </a:lnTo>
                <a:cubicBezTo>
                  <a:pt x="10441" y="14845"/>
                  <a:pt x="10875" y="14678"/>
                  <a:pt x="11309" y="14478"/>
                </a:cubicBezTo>
                <a:lnTo>
                  <a:pt x="12543" y="14778"/>
                </a:lnTo>
                <a:lnTo>
                  <a:pt x="14477" y="12977"/>
                </a:lnTo>
                <a:lnTo>
                  <a:pt x="14244" y="11743"/>
                </a:lnTo>
                <a:cubicBezTo>
                  <a:pt x="14477" y="11342"/>
                  <a:pt x="14678" y="10909"/>
                  <a:pt x="14844" y="10475"/>
                </a:cubicBezTo>
                <a:lnTo>
                  <a:pt x="16145" y="9708"/>
                </a:lnTo>
                <a:lnTo>
                  <a:pt x="16212" y="7073"/>
                </a:lnTo>
                <a:lnTo>
                  <a:pt x="14978" y="6205"/>
                </a:lnTo>
                <a:cubicBezTo>
                  <a:pt x="14844" y="5738"/>
                  <a:pt x="14678" y="5338"/>
                  <a:pt x="14477" y="4904"/>
                </a:cubicBezTo>
                <a:lnTo>
                  <a:pt x="14778" y="3670"/>
                </a:lnTo>
                <a:lnTo>
                  <a:pt x="12976" y="1735"/>
                </a:lnTo>
                <a:lnTo>
                  <a:pt x="11742" y="1969"/>
                </a:lnTo>
                <a:cubicBezTo>
                  <a:pt x="11342" y="1735"/>
                  <a:pt x="10908" y="1535"/>
                  <a:pt x="10475" y="1369"/>
                </a:cubicBezTo>
                <a:lnTo>
                  <a:pt x="9707" y="68"/>
                </a:lnTo>
                <a:lnTo>
                  <a:pt x="7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8;p38">
            <a:extLst>
              <a:ext uri="{FF2B5EF4-FFF2-40B4-BE49-F238E27FC236}">
                <a16:creationId xmlns:a16="http://schemas.microsoft.com/office/drawing/2014/main" id="{8D1F2BEF-657C-427E-821F-D43F8D0C307B}"/>
              </a:ext>
            </a:extLst>
          </p:cNvPr>
          <p:cNvSpPr/>
          <p:nvPr/>
        </p:nvSpPr>
        <p:spPr>
          <a:xfrm>
            <a:off x="7181677" y="3182428"/>
            <a:ext cx="304195" cy="304195"/>
          </a:xfrm>
          <a:custGeom>
            <a:avLst/>
            <a:gdLst/>
            <a:ahLst/>
            <a:cxnLst/>
            <a:rect l="l" t="t" r="r" b="b"/>
            <a:pathLst>
              <a:path w="17080" h="17080" extrusionOk="0">
                <a:moveTo>
                  <a:pt x="8564" y="3363"/>
                </a:moveTo>
                <a:cubicBezTo>
                  <a:pt x="9542" y="3363"/>
                  <a:pt x="10532" y="3645"/>
                  <a:pt x="11409" y="4237"/>
                </a:cubicBezTo>
                <a:cubicBezTo>
                  <a:pt x="15212" y="6739"/>
                  <a:pt x="14077" y="12643"/>
                  <a:pt x="9608" y="13544"/>
                </a:cubicBezTo>
                <a:cubicBezTo>
                  <a:pt x="9245" y="13616"/>
                  <a:pt x="8889" y="13651"/>
                  <a:pt x="8544" y="13651"/>
                </a:cubicBezTo>
                <a:cubicBezTo>
                  <a:pt x="4605" y="13651"/>
                  <a:pt x="1973" y="9168"/>
                  <a:pt x="4304" y="5672"/>
                </a:cubicBezTo>
                <a:cubicBezTo>
                  <a:pt x="5270" y="4180"/>
                  <a:pt x="6899" y="3363"/>
                  <a:pt x="8564" y="3363"/>
                </a:cubicBezTo>
                <a:close/>
                <a:moveTo>
                  <a:pt x="8576" y="2947"/>
                </a:moveTo>
                <a:cubicBezTo>
                  <a:pt x="6816" y="2947"/>
                  <a:pt x="5050" y="3768"/>
                  <a:pt x="3937" y="5438"/>
                </a:cubicBezTo>
                <a:cubicBezTo>
                  <a:pt x="1502" y="9141"/>
                  <a:pt x="4137" y="14044"/>
                  <a:pt x="8574" y="14078"/>
                </a:cubicBezTo>
                <a:cubicBezTo>
                  <a:pt x="12777" y="14078"/>
                  <a:pt x="15478" y="9574"/>
                  <a:pt x="13477" y="5872"/>
                </a:cubicBezTo>
                <a:cubicBezTo>
                  <a:pt x="12430" y="3935"/>
                  <a:pt x="10507" y="2947"/>
                  <a:pt x="8576" y="2947"/>
                </a:cubicBezTo>
                <a:close/>
                <a:moveTo>
                  <a:pt x="8207" y="401"/>
                </a:moveTo>
                <a:lnTo>
                  <a:pt x="9041" y="1302"/>
                </a:lnTo>
                <a:cubicBezTo>
                  <a:pt x="9074" y="1335"/>
                  <a:pt x="9107" y="1335"/>
                  <a:pt x="9174" y="1335"/>
                </a:cubicBezTo>
                <a:cubicBezTo>
                  <a:pt x="9641" y="1402"/>
                  <a:pt x="10108" y="1469"/>
                  <a:pt x="10575" y="1602"/>
                </a:cubicBezTo>
                <a:cubicBezTo>
                  <a:pt x="10592" y="1619"/>
                  <a:pt x="10608" y="1627"/>
                  <a:pt x="10629" y="1627"/>
                </a:cubicBezTo>
                <a:cubicBezTo>
                  <a:pt x="10650" y="1627"/>
                  <a:pt x="10675" y="1619"/>
                  <a:pt x="10708" y="1602"/>
                </a:cubicBezTo>
                <a:lnTo>
                  <a:pt x="12043" y="1035"/>
                </a:lnTo>
                <a:lnTo>
                  <a:pt x="14111" y="2403"/>
                </a:lnTo>
                <a:lnTo>
                  <a:pt x="14111" y="3870"/>
                </a:lnTo>
                <a:cubicBezTo>
                  <a:pt x="14111" y="3904"/>
                  <a:pt x="14111" y="3937"/>
                  <a:pt x="14144" y="4004"/>
                </a:cubicBezTo>
                <a:cubicBezTo>
                  <a:pt x="14444" y="4337"/>
                  <a:pt x="14711" y="4738"/>
                  <a:pt x="14945" y="5171"/>
                </a:cubicBezTo>
                <a:cubicBezTo>
                  <a:pt x="14945" y="5205"/>
                  <a:pt x="14978" y="5238"/>
                  <a:pt x="15045" y="5271"/>
                </a:cubicBezTo>
                <a:lnTo>
                  <a:pt x="16179" y="5705"/>
                </a:lnTo>
                <a:lnTo>
                  <a:pt x="16679" y="8173"/>
                </a:lnTo>
                <a:lnTo>
                  <a:pt x="15812" y="9007"/>
                </a:lnTo>
                <a:cubicBezTo>
                  <a:pt x="15779" y="9041"/>
                  <a:pt x="15745" y="9074"/>
                  <a:pt x="15745" y="9141"/>
                </a:cubicBezTo>
                <a:cubicBezTo>
                  <a:pt x="15712" y="9608"/>
                  <a:pt x="15612" y="10041"/>
                  <a:pt x="15478" y="10508"/>
                </a:cubicBezTo>
                <a:cubicBezTo>
                  <a:pt x="15478" y="10542"/>
                  <a:pt x="15478" y="10608"/>
                  <a:pt x="15478" y="10642"/>
                </a:cubicBezTo>
                <a:lnTo>
                  <a:pt x="16079" y="11976"/>
                </a:lnTo>
                <a:lnTo>
                  <a:pt x="14678" y="14078"/>
                </a:lnTo>
                <a:lnTo>
                  <a:pt x="13244" y="14044"/>
                </a:lnTo>
                <a:cubicBezTo>
                  <a:pt x="13177" y="14044"/>
                  <a:pt x="13143" y="14044"/>
                  <a:pt x="13110" y="14078"/>
                </a:cubicBezTo>
                <a:cubicBezTo>
                  <a:pt x="12743" y="14378"/>
                  <a:pt x="12343" y="14645"/>
                  <a:pt x="11943" y="14845"/>
                </a:cubicBezTo>
                <a:cubicBezTo>
                  <a:pt x="11876" y="14878"/>
                  <a:pt x="11843" y="14911"/>
                  <a:pt x="11843" y="14978"/>
                </a:cubicBezTo>
                <a:lnTo>
                  <a:pt x="11376" y="16112"/>
                </a:lnTo>
                <a:lnTo>
                  <a:pt x="8940" y="16613"/>
                </a:lnTo>
                <a:lnTo>
                  <a:pt x="8107" y="15745"/>
                </a:lnTo>
                <a:cubicBezTo>
                  <a:pt x="8040" y="15679"/>
                  <a:pt x="8006" y="15679"/>
                  <a:pt x="7973" y="15679"/>
                </a:cubicBezTo>
                <a:cubicBezTo>
                  <a:pt x="7473" y="15612"/>
                  <a:pt x="7039" y="15545"/>
                  <a:pt x="6572" y="15412"/>
                </a:cubicBezTo>
                <a:lnTo>
                  <a:pt x="6505" y="15412"/>
                </a:lnTo>
                <a:cubicBezTo>
                  <a:pt x="6505" y="15412"/>
                  <a:pt x="6472" y="15412"/>
                  <a:pt x="6439" y="15445"/>
                </a:cubicBezTo>
                <a:lnTo>
                  <a:pt x="5138" y="16012"/>
                </a:lnTo>
                <a:lnTo>
                  <a:pt x="3036" y="14645"/>
                </a:lnTo>
                <a:lnTo>
                  <a:pt x="3036" y="13177"/>
                </a:lnTo>
                <a:cubicBezTo>
                  <a:pt x="3036" y="13144"/>
                  <a:pt x="3036" y="13077"/>
                  <a:pt x="3003" y="13043"/>
                </a:cubicBezTo>
                <a:cubicBezTo>
                  <a:pt x="2703" y="12710"/>
                  <a:pt x="2436" y="12310"/>
                  <a:pt x="2236" y="11909"/>
                </a:cubicBezTo>
                <a:cubicBezTo>
                  <a:pt x="2202" y="11843"/>
                  <a:pt x="2169" y="11809"/>
                  <a:pt x="2102" y="11776"/>
                </a:cubicBezTo>
                <a:lnTo>
                  <a:pt x="968" y="11342"/>
                </a:lnTo>
                <a:lnTo>
                  <a:pt x="468" y="8874"/>
                </a:lnTo>
                <a:lnTo>
                  <a:pt x="1335" y="8040"/>
                </a:lnTo>
                <a:cubicBezTo>
                  <a:pt x="1368" y="8007"/>
                  <a:pt x="1402" y="7973"/>
                  <a:pt x="1402" y="7906"/>
                </a:cubicBezTo>
                <a:cubicBezTo>
                  <a:pt x="1435" y="7473"/>
                  <a:pt x="1535" y="7006"/>
                  <a:pt x="1669" y="6572"/>
                </a:cubicBezTo>
                <a:cubicBezTo>
                  <a:pt x="1669" y="6505"/>
                  <a:pt x="1669" y="6439"/>
                  <a:pt x="1669" y="6405"/>
                </a:cubicBezTo>
                <a:lnTo>
                  <a:pt x="1068" y="5071"/>
                </a:lnTo>
                <a:lnTo>
                  <a:pt x="2469" y="2970"/>
                </a:lnTo>
                <a:lnTo>
                  <a:pt x="3904" y="3003"/>
                </a:lnTo>
                <a:cubicBezTo>
                  <a:pt x="3937" y="3003"/>
                  <a:pt x="4004" y="2970"/>
                  <a:pt x="4037" y="2970"/>
                </a:cubicBezTo>
                <a:cubicBezTo>
                  <a:pt x="4404" y="2669"/>
                  <a:pt x="4804" y="2403"/>
                  <a:pt x="5204" y="2169"/>
                </a:cubicBezTo>
                <a:cubicBezTo>
                  <a:pt x="5271" y="2169"/>
                  <a:pt x="5305" y="2102"/>
                  <a:pt x="5305" y="2069"/>
                </a:cubicBezTo>
                <a:lnTo>
                  <a:pt x="5738" y="901"/>
                </a:lnTo>
                <a:lnTo>
                  <a:pt x="8207" y="401"/>
                </a:lnTo>
                <a:close/>
                <a:moveTo>
                  <a:pt x="8207" y="1"/>
                </a:moveTo>
                <a:lnTo>
                  <a:pt x="5505" y="568"/>
                </a:lnTo>
                <a:cubicBezTo>
                  <a:pt x="5438" y="568"/>
                  <a:pt x="5405" y="635"/>
                  <a:pt x="5371" y="701"/>
                </a:cubicBezTo>
                <a:lnTo>
                  <a:pt x="4904" y="1869"/>
                </a:lnTo>
                <a:cubicBezTo>
                  <a:pt x="4504" y="2069"/>
                  <a:pt x="4137" y="2302"/>
                  <a:pt x="3803" y="2603"/>
                </a:cubicBezTo>
                <a:lnTo>
                  <a:pt x="2302" y="2569"/>
                </a:lnTo>
                <a:cubicBezTo>
                  <a:pt x="2236" y="2569"/>
                  <a:pt x="2169" y="2603"/>
                  <a:pt x="2136" y="2669"/>
                </a:cubicBezTo>
                <a:lnTo>
                  <a:pt x="601" y="4938"/>
                </a:lnTo>
                <a:cubicBezTo>
                  <a:pt x="568" y="5004"/>
                  <a:pt x="568" y="5071"/>
                  <a:pt x="601" y="5138"/>
                </a:cubicBezTo>
                <a:lnTo>
                  <a:pt x="1202" y="6505"/>
                </a:lnTo>
                <a:cubicBezTo>
                  <a:pt x="1102" y="6939"/>
                  <a:pt x="1035" y="7373"/>
                  <a:pt x="968" y="7806"/>
                </a:cubicBezTo>
                <a:lnTo>
                  <a:pt x="67" y="8707"/>
                </a:lnTo>
                <a:cubicBezTo>
                  <a:pt x="34" y="8740"/>
                  <a:pt x="1" y="8807"/>
                  <a:pt x="1" y="8874"/>
                </a:cubicBezTo>
                <a:lnTo>
                  <a:pt x="568" y="11576"/>
                </a:lnTo>
                <a:cubicBezTo>
                  <a:pt x="568" y="11642"/>
                  <a:pt x="635" y="11709"/>
                  <a:pt x="701" y="11709"/>
                </a:cubicBezTo>
                <a:lnTo>
                  <a:pt x="1869" y="12176"/>
                </a:lnTo>
                <a:cubicBezTo>
                  <a:pt x="2069" y="12576"/>
                  <a:pt x="2302" y="12943"/>
                  <a:pt x="2603" y="13310"/>
                </a:cubicBezTo>
                <a:lnTo>
                  <a:pt x="2603" y="14778"/>
                </a:lnTo>
                <a:cubicBezTo>
                  <a:pt x="2603" y="14845"/>
                  <a:pt x="2636" y="14911"/>
                  <a:pt x="2703" y="14945"/>
                </a:cubicBezTo>
                <a:lnTo>
                  <a:pt x="4971" y="16479"/>
                </a:lnTo>
                <a:cubicBezTo>
                  <a:pt x="5004" y="16496"/>
                  <a:pt x="5038" y="16504"/>
                  <a:pt x="5071" y="16504"/>
                </a:cubicBezTo>
                <a:cubicBezTo>
                  <a:pt x="5104" y="16504"/>
                  <a:pt x="5138" y="16496"/>
                  <a:pt x="5171" y="16479"/>
                </a:cubicBezTo>
                <a:lnTo>
                  <a:pt x="6539" y="15879"/>
                </a:lnTo>
                <a:cubicBezTo>
                  <a:pt x="6972" y="15979"/>
                  <a:pt x="7406" y="16079"/>
                  <a:pt x="7840" y="16112"/>
                </a:cubicBezTo>
                <a:lnTo>
                  <a:pt x="8707" y="17013"/>
                </a:lnTo>
                <a:cubicBezTo>
                  <a:pt x="8740" y="17046"/>
                  <a:pt x="8807" y="17080"/>
                  <a:pt x="8874" y="17080"/>
                </a:cubicBezTo>
                <a:lnTo>
                  <a:pt x="8907" y="17080"/>
                </a:lnTo>
                <a:lnTo>
                  <a:pt x="11609" y="16513"/>
                </a:lnTo>
                <a:cubicBezTo>
                  <a:pt x="11676" y="16513"/>
                  <a:pt x="11709" y="16446"/>
                  <a:pt x="11742" y="16379"/>
                </a:cubicBezTo>
                <a:lnTo>
                  <a:pt x="12209" y="15212"/>
                </a:lnTo>
                <a:cubicBezTo>
                  <a:pt x="12576" y="15012"/>
                  <a:pt x="12977" y="14745"/>
                  <a:pt x="13310" y="14478"/>
                </a:cubicBezTo>
                <a:lnTo>
                  <a:pt x="14811" y="14511"/>
                </a:lnTo>
                <a:cubicBezTo>
                  <a:pt x="14878" y="14511"/>
                  <a:pt x="14945" y="14478"/>
                  <a:pt x="14978" y="14411"/>
                </a:cubicBezTo>
                <a:lnTo>
                  <a:pt x="16479" y="12143"/>
                </a:lnTo>
                <a:cubicBezTo>
                  <a:pt x="16513" y="12076"/>
                  <a:pt x="16513" y="12009"/>
                  <a:pt x="16479" y="11943"/>
                </a:cubicBezTo>
                <a:lnTo>
                  <a:pt x="15879" y="10575"/>
                </a:lnTo>
                <a:cubicBezTo>
                  <a:pt x="15979" y="10141"/>
                  <a:pt x="16079" y="9708"/>
                  <a:pt x="16112" y="9274"/>
                </a:cubicBezTo>
                <a:lnTo>
                  <a:pt x="17013" y="8407"/>
                </a:lnTo>
                <a:cubicBezTo>
                  <a:pt x="17080" y="8340"/>
                  <a:pt x="17080" y="8273"/>
                  <a:pt x="17080" y="8207"/>
                </a:cubicBezTo>
                <a:lnTo>
                  <a:pt x="16546" y="5505"/>
                </a:lnTo>
                <a:cubicBezTo>
                  <a:pt x="16513" y="5438"/>
                  <a:pt x="16479" y="5405"/>
                  <a:pt x="16412" y="5371"/>
                </a:cubicBezTo>
                <a:lnTo>
                  <a:pt x="15245" y="4904"/>
                </a:lnTo>
                <a:cubicBezTo>
                  <a:pt x="15011" y="4504"/>
                  <a:pt x="14778" y="4137"/>
                  <a:pt x="14478" y="3804"/>
                </a:cubicBezTo>
                <a:lnTo>
                  <a:pt x="14511" y="2302"/>
                </a:lnTo>
                <a:cubicBezTo>
                  <a:pt x="14511" y="2236"/>
                  <a:pt x="14478" y="2169"/>
                  <a:pt x="14411" y="2136"/>
                </a:cubicBezTo>
                <a:lnTo>
                  <a:pt x="12143" y="601"/>
                </a:lnTo>
                <a:lnTo>
                  <a:pt x="11943" y="601"/>
                </a:lnTo>
                <a:lnTo>
                  <a:pt x="10575" y="1202"/>
                </a:lnTo>
                <a:cubicBezTo>
                  <a:pt x="10141" y="1102"/>
                  <a:pt x="9708" y="1002"/>
                  <a:pt x="9274" y="968"/>
                </a:cubicBezTo>
                <a:lnTo>
                  <a:pt x="8407" y="68"/>
                </a:lnTo>
                <a:cubicBezTo>
                  <a:pt x="8340" y="34"/>
                  <a:pt x="8273" y="1"/>
                  <a:pt x="8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9;p38">
            <a:extLst>
              <a:ext uri="{FF2B5EF4-FFF2-40B4-BE49-F238E27FC236}">
                <a16:creationId xmlns:a16="http://schemas.microsoft.com/office/drawing/2014/main" id="{1723E4AE-FE72-419E-B43D-6A926F2FF495}"/>
              </a:ext>
            </a:extLst>
          </p:cNvPr>
          <p:cNvSpPr/>
          <p:nvPr/>
        </p:nvSpPr>
        <p:spPr>
          <a:xfrm>
            <a:off x="6148781" y="3126134"/>
            <a:ext cx="306370" cy="266495"/>
          </a:xfrm>
          <a:custGeom>
            <a:avLst/>
            <a:gdLst/>
            <a:ahLst/>
            <a:cxnLst/>
            <a:rect l="l" t="t" r="r" b="b"/>
            <a:pathLst>
              <a:path w="3337" h="2903" extrusionOk="0">
                <a:moveTo>
                  <a:pt x="1670" y="695"/>
                </a:moveTo>
                <a:cubicBezTo>
                  <a:pt x="1857" y="695"/>
                  <a:pt x="2048" y="769"/>
                  <a:pt x="2202" y="935"/>
                </a:cubicBezTo>
                <a:cubicBezTo>
                  <a:pt x="2702" y="1402"/>
                  <a:pt x="2335" y="2202"/>
                  <a:pt x="1668" y="2202"/>
                </a:cubicBezTo>
                <a:cubicBezTo>
                  <a:pt x="1268" y="2202"/>
                  <a:pt x="901" y="1869"/>
                  <a:pt x="934" y="1468"/>
                </a:cubicBezTo>
                <a:cubicBezTo>
                  <a:pt x="934" y="999"/>
                  <a:pt x="1293" y="695"/>
                  <a:pt x="1670" y="695"/>
                </a:cubicBezTo>
                <a:close/>
                <a:moveTo>
                  <a:pt x="834" y="1"/>
                </a:moveTo>
                <a:lnTo>
                  <a:pt x="0" y="1468"/>
                </a:lnTo>
                <a:lnTo>
                  <a:pt x="834" y="2903"/>
                </a:lnTo>
                <a:lnTo>
                  <a:pt x="2502" y="2903"/>
                </a:lnTo>
                <a:lnTo>
                  <a:pt x="3336" y="1468"/>
                </a:lnTo>
                <a:lnTo>
                  <a:pt x="25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760;p38">
            <a:extLst>
              <a:ext uri="{FF2B5EF4-FFF2-40B4-BE49-F238E27FC236}">
                <a16:creationId xmlns:a16="http://schemas.microsoft.com/office/drawing/2014/main" id="{DC0F42A4-0784-4A60-AFAF-58FA87D3BC9B}"/>
              </a:ext>
            </a:extLst>
          </p:cNvPr>
          <p:cNvGrpSpPr/>
          <p:nvPr/>
        </p:nvGrpSpPr>
        <p:grpSpPr>
          <a:xfrm rot="9813706">
            <a:off x="5425267" y="3179339"/>
            <a:ext cx="592756" cy="313388"/>
            <a:chOff x="5593952" y="4201327"/>
            <a:chExt cx="318190" cy="133342"/>
          </a:xfrm>
        </p:grpSpPr>
        <p:sp>
          <p:nvSpPr>
            <p:cNvPr id="11" name="Google Shape;761;p38">
              <a:extLst>
                <a:ext uri="{FF2B5EF4-FFF2-40B4-BE49-F238E27FC236}">
                  <a16:creationId xmlns:a16="http://schemas.microsoft.com/office/drawing/2014/main" id="{F9642547-F323-4EF9-AC79-12E6CA00A5EE}"/>
                </a:ext>
              </a:extLst>
            </p:cNvPr>
            <p:cNvSpPr/>
            <p:nvPr/>
          </p:nvSpPr>
          <p:spPr>
            <a:xfrm>
              <a:off x="5593952" y="4218136"/>
              <a:ext cx="121359" cy="72320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2;p38">
              <a:extLst>
                <a:ext uri="{FF2B5EF4-FFF2-40B4-BE49-F238E27FC236}">
                  <a16:creationId xmlns:a16="http://schemas.microsoft.com/office/drawing/2014/main" id="{96FBB49D-B90E-4BF7-9425-C0B9CE1DF5CC}"/>
                </a:ext>
              </a:extLst>
            </p:cNvPr>
            <p:cNvSpPr/>
            <p:nvPr/>
          </p:nvSpPr>
          <p:spPr>
            <a:xfrm>
              <a:off x="5613185" y="4201340"/>
              <a:ext cx="298967" cy="133342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63;p38">
            <a:extLst>
              <a:ext uri="{FF2B5EF4-FFF2-40B4-BE49-F238E27FC236}">
                <a16:creationId xmlns:a16="http://schemas.microsoft.com/office/drawing/2014/main" id="{AF09BAFA-5244-4DE2-B57E-AE9F39E9C7B9}"/>
              </a:ext>
            </a:extLst>
          </p:cNvPr>
          <p:cNvGrpSpPr/>
          <p:nvPr/>
        </p:nvGrpSpPr>
        <p:grpSpPr>
          <a:xfrm>
            <a:off x="6544209" y="2931010"/>
            <a:ext cx="183899" cy="182863"/>
            <a:chOff x="1562867" y="2513138"/>
            <a:chExt cx="320158" cy="318300"/>
          </a:xfrm>
        </p:grpSpPr>
        <p:sp>
          <p:nvSpPr>
            <p:cNvPr id="14" name="Google Shape;764;p38">
              <a:extLst>
                <a:ext uri="{FF2B5EF4-FFF2-40B4-BE49-F238E27FC236}">
                  <a16:creationId xmlns:a16="http://schemas.microsoft.com/office/drawing/2014/main" id="{CB473C4D-7CF0-42D0-BED1-C416CA0E2C39}"/>
                </a:ext>
              </a:extLst>
            </p:cNvPr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765;p38">
              <a:extLst>
                <a:ext uri="{FF2B5EF4-FFF2-40B4-BE49-F238E27FC236}">
                  <a16:creationId xmlns:a16="http://schemas.microsoft.com/office/drawing/2014/main" id="{F5907067-83C2-4CEE-A2A3-F32033763F54}"/>
                </a:ext>
              </a:extLst>
            </p:cNvPr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16" name="Google Shape;766;p38">
                <a:extLst>
                  <a:ext uri="{FF2B5EF4-FFF2-40B4-BE49-F238E27FC236}">
                    <a16:creationId xmlns:a16="http://schemas.microsoft.com/office/drawing/2014/main" id="{B3342957-939F-417F-8D86-F78C8FADD621}"/>
                  </a:ext>
                </a:extLst>
              </p:cNvPr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67;p38">
                <a:extLst>
                  <a:ext uri="{FF2B5EF4-FFF2-40B4-BE49-F238E27FC236}">
                    <a16:creationId xmlns:a16="http://schemas.microsoft.com/office/drawing/2014/main" id="{15E7B7F4-64B6-4950-8C59-F3BD8B664EC2}"/>
                  </a:ext>
                </a:extLst>
              </p:cNvPr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oogle Shape;768;p38">
            <a:extLst>
              <a:ext uri="{FF2B5EF4-FFF2-40B4-BE49-F238E27FC236}">
                <a16:creationId xmlns:a16="http://schemas.microsoft.com/office/drawing/2014/main" id="{F29B0553-DCDF-42D7-A263-452243C25EDC}"/>
              </a:ext>
            </a:extLst>
          </p:cNvPr>
          <p:cNvGrpSpPr/>
          <p:nvPr/>
        </p:nvGrpSpPr>
        <p:grpSpPr>
          <a:xfrm rot="2710088">
            <a:off x="7546007" y="3025188"/>
            <a:ext cx="216018" cy="214765"/>
            <a:chOff x="1562867" y="2513138"/>
            <a:chExt cx="320158" cy="318300"/>
          </a:xfrm>
        </p:grpSpPr>
        <p:sp>
          <p:nvSpPr>
            <p:cNvPr id="19" name="Google Shape;769;p38">
              <a:extLst>
                <a:ext uri="{FF2B5EF4-FFF2-40B4-BE49-F238E27FC236}">
                  <a16:creationId xmlns:a16="http://schemas.microsoft.com/office/drawing/2014/main" id="{6D8750B6-1A9B-432C-A05F-4D08BC1334FE}"/>
                </a:ext>
              </a:extLst>
            </p:cNvPr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770;p38">
              <a:extLst>
                <a:ext uri="{FF2B5EF4-FFF2-40B4-BE49-F238E27FC236}">
                  <a16:creationId xmlns:a16="http://schemas.microsoft.com/office/drawing/2014/main" id="{000268EA-526A-4255-9C20-C68C010C0C1F}"/>
                </a:ext>
              </a:extLst>
            </p:cNvPr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21" name="Google Shape;771;p38">
                <a:extLst>
                  <a:ext uri="{FF2B5EF4-FFF2-40B4-BE49-F238E27FC236}">
                    <a16:creationId xmlns:a16="http://schemas.microsoft.com/office/drawing/2014/main" id="{61B01260-25AC-45CF-9628-7586C29A35FF}"/>
                  </a:ext>
                </a:extLst>
              </p:cNvPr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2;p38">
                <a:extLst>
                  <a:ext uri="{FF2B5EF4-FFF2-40B4-BE49-F238E27FC236}">
                    <a16:creationId xmlns:a16="http://schemas.microsoft.com/office/drawing/2014/main" id="{0F094925-0BC6-4FB5-BCC4-60642328E86B}"/>
                  </a:ext>
                </a:extLst>
              </p:cNvPr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774;p38">
            <a:extLst>
              <a:ext uri="{FF2B5EF4-FFF2-40B4-BE49-F238E27FC236}">
                <a16:creationId xmlns:a16="http://schemas.microsoft.com/office/drawing/2014/main" id="{50514338-E73B-4864-BB57-DFCCF30C5832}"/>
              </a:ext>
            </a:extLst>
          </p:cNvPr>
          <p:cNvGrpSpPr/>
          <p:nvPr/>
        </p:nvGrpSpPr>
        <p:grpSpPr>
          <a:xfrm>
            <a:off x="6650599" y="2059453"/>
            <a:ext cx="309057" cy="310084"/>
            <a:chOff x="4441585" y="2941771"/>
            <a:chExt cx="309057" cy="310084"/>
          </a:xfrm>
        </p:grpSpPr>
        <p:sp>
          <p:nvSpPr>
            <p:cNvPr id="24" name="Google Shape;775;p38">
              <a:extLst>
                <a:ext uri="{FF2B5EF4-FFF2-40B4-BE49-F238E27FC236}">
                  <a16:creationId xmlns:a16="http://schemas.microsoft.com/office/drawing/2014/main" id="{4D4DFF87-343A-457F-841D-E063271D9BDD}"/>
                </a:ext>
              </a:extLst>
            </p:cNvPr>
            <p:cNvSpPr/>
            <p:nvPr/>
          </p:nvSpPr>
          <p:spPr>
            <a:xfrm>
              <a:off x="4441585" y="2943503"/>
              <a:ext cx="309057" cy="308352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7;p38">
              <a:extLst>
                <a:ext uri="{FF2B5EF4-FFF2-40B4-BE49-F238E27FC236}">
                  <a16:creationId xmlns:a16="http://schemas.microsoft.com/office/drawing/2014/main" id="{07811BE0-2DBB-4A66-9F16-6175EC6D9DB1}"/>
                </a:ext>
              </a:extLst>
            </p:cNvPr>
            <p:cNvSpPr/>
            <p:nvPr/>
          </p:nvSpPr>
          <p:spPr>
            <a:xfrm>
              <a:off x="4621630" y="3018018"/>
              <a:ext cx="94735" cy="146553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6;p38">
              <a:extLst>
                <a:ext uri="{FF2B5EF4-FFF2-40B4-BE49-F238E27FC236}">
                  <a16:creationId xmlns:a16="http://schemas.microsoft.com/office/drawing/2014/main" id="{CD4F3692-F061-4E07-A8F4-1B7E303C9E15}"/>
                </a:ext>
              </a:extLst>
            </p:cNvPr>
            <p:cNvSpPr/>
            <p:nvPr/>
          </p:nvSpPr>
          <p:spPr>
            <a:xfrm>
              <a:off x="4457716" y="2941771"/>
              <a:ext cx="289562" cy="124682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78;p38">
            <a:extLst>
              <a:ext uri="{FF2B5EF4-FFF2-40B4-BE49-F238E27FC236}">
                <a16:creationId xmlns:a16="http://schemas.microsoft.com/office/drawing/2014/main" id="{EC478410-5C7A-4DDE-9669-14D3E10D0689}"/>
              </a:ext>
            </a:extLst>
          </p:cNvPr>
          <p:cNvSpPr/>
          <p:nvPr/>
        </p:nvSpPr>
        <p:spPr>
          <a:xfrm rot="808874" flipH="1">
            <a:off x="6985489" y="4113389"/>
            <a:ext cx="623837" cy="182858"/>
          </a:xfrm>
          <a:custGeom>
            <a:avLst/>
            <a:gdLst/>
            <a:ahLst/>
            <a:cxnLst/>
            <a:rect l="l" t="t" r="r" b="b"/>
            <a:pathLst>
              <a:path w="13544" h="3970" extrusionOk="0">
                <a:moveTo>
                  <a:pt x="8706" y="0"/>
                </a:moveTo>
                <a:cubicBezTo>
                  <a:pt x="8406" y="33"/>
                  <a:pt x="8139" y="100"/>
                  <a:pt x="7873" y="267"/>
                </a:cubicBezTo>
                <a:cubicBezTo>
                  <a:pt x="5538" y="1701"/>
                  <a:pt x="3303" y="1735"/>
                  <a:pt x="601" y="2335"/>
                </a:cubicBezTo>
                <a:cubicBezTo>
                  <a:pt x="0" y="2435"/>
                  <a:pt x="401" y="3903"/>
                  <a:pt x="1802" y="3903"/>
                </a:cubicBezTo>
                <a:cubicBezTo>
                  <a:pt x="4137" y="3903"/>
                  <a:pt x="5904" y="3836"/>
                  <a:pt x="7906" y="3836"/>
                </a:cubicBezTo>
                <a:cubicBezTo>
                  <a:pt x="9607" y="3836"/>
                  <a:pt x="11609" y="3936"/>
                  <a:pt x="12943" y="3970"/>
                </a:cubicBezTo>
                <a:cubicBezTo>
                  <a:pt x="13276" y="3970"/>
                  <a:pt x="13543" y="3669"/>
                  <a:pt x="13477" y="3369"/>
                </a:cubicBezTo>
                <a:lnTo>
                  <a:pt x="12809" y="267"/>
                </a:lnTo>
                <a:cubicBezTo>
                  <a:pt x="12776" y="134"/>
                  <a:pt x="12643" y="33"/>
                  <a:pt x="12509" y="33"/>
                </a:cubicBezTo>
                <a:lnTo>
                  <a:pt x="87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79;p38">
            <a:extLst>
              <a:ext uri="{FF2B5EF4-FFF2-40B4-BE49-F238E27FC236}">
                <a16:creationId xmlns:a16="http://schemas.microsoft.com/office/drawing/2014/main" id="{C3B7DB42-C42E-4D17-B2DD-B22207231597}"/>
              </a:ext>
            </a:extLst>
          </p:cNvPr>
          <p:cNvSpPr/>
          <p:nvPr/>
        </p:nvSpPr>
        <p:spPr>
          <a:xfrm rot="19960064">
            <a:off x="6085491" y="4121651"/>
            <a:ext cx="623850" cy="182862"/>
          </a:xfrm>
          <a:custGeom>
            <a:avLst/>
            <a:gdLst/>
            <a:ahLst/>
            <a:cxnLst/>
            <a:rect l="l" t="t" r="r" b="b"/>
            <a:pathLst>
              <a:path w="13544" h="3970" extrusionOk="0">
                <a:moveTo>
                  <a:pt x="8706" y="0"/>
                </a:moveTo>
                <a:cubicBezTo>
                  <a:pt x="8406" y="33"/>
                  <a:pt x="8139" y="100"/>
                  <a:pt x="7873" y="267"/>
                </a:cubicBezTo>
                <a:cubicBezTo>
                  <a:pt x="5538" y="1701"/>
                  <a:pt x="3303" y="1735"/>
                  <a:pt x="601" y="2335"/>
                </a:cubicBezTo>
                <a:cubicBezTo>
                  <a:pt x="0" y="2435"/>
                  <a:pt x="401" y="3903"/>
                  <a:pt x="1802" y="3903"/>
                </a:cubicBezTo>
                <a:cubicBezTo>
                  <a:pt x="4137" y="3903"/>
                  <a:pt x="5904" y="3836"/>
                  <a:pt x="7906" y="3836"/>
                </a:cubicBezTo>
                <a:cubicBezTo>
                  <a:pt x="9607" y="3836"/>
                  <a:pt x="11609" y="3936"/>
                  <a:pt x="12943" y="3970"/>
                </a:cubicBezTo>
                <a:cubicBezTo>
                  <a:pt x="13276" y="3970"/>
                  <a:pt x="13543" y="3669"/>
                  <a:pt x="13477" y="3369"/>
                </a:cubicBezTo>
                <a:lnTo>
                  <a:pt x="12809" y="267"/>
                </a:lnTo>
                <a:cubicBezTo>
                  <a:pt x="12776" y="134"/>
                  <a:pt x="12643" y="33"/>
                  <a:pt x="12509" y="33"/>
                </a:cubicBezTo>
                <a:lnTo>
                  <a:pt x="87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780;p38">
            <a:extLst>
              <a:ext uri="{FF2B5EF4-FFF2-40B4-BE49-F238E27FC236}">
                <a16:creationId xmlns:a16="http://schemas.microsoft.com/office/drawing/2014/main" id="{3625E561-C03F-4CBC-A918-17196625DA36}"/>
              </a:ext>
            </a:extLst>
          </p:cNvPr>
          <p:cNvGrpSpPr/>
          <p:nvPr/>
        </p:nvGrpSpPr>
        <p:grpSpPr>
          <a:xfrm rot="21348652">
            <a:off x="7052871" y="2056322"/>
            <a:ext cx="309074" cy="310101"/>
            <a:chOff x="4441585" y="2941771"/>
            <a:chExt cx="309068" cy="310096"/>
          </a:xfrm>
        </p:grpSpPr>
        <p:sp>
          <p:nvSpPr>
            <p:cNvPr id="30" name="Google Shape;781;p38">
              <a:extLst>
                <a:ext uri="{FF2B5EF4-FFF2-40B4-BE49-F238E27FC236}">
                  <a16:creationId xmlns:a16="http://schemas.microsoft.com/office/drawing/2014/main" id="{ED7454DF-3418-4A7E-B1BE-1C2326854461}"/>
                </a:ext>
              </a:extLst>
            </p:cNvPr>
            <p:cNvSpPr/>
            <p:nvPr/>
          </p:nvSpPr>
          <p:spPr>
            <a:xfrm>
              <a:off x="4441585" y="2943503"/>
              <a:ext cx="309068" cy="308364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3;p38">
              <a:extLst>
                <a:ext uri="{FF2B5EF4-FFF2-40B4-BE49-F238E27FC236}">
                  <a16:creationId xmlns:a16="http://schemas.microsoft.com/office/drawing/2014/main" id="{48AE9AFF-D16B-4E1F-A73B-4528FB5DC2F4}"/>
                </a:ext>
              </a:extLst>
            </p:cNvPr>
            <p:cNvSpPr/>
            <p:nvPr/>
          </p:nvSpPr>
          <p:spPr>
            <a:xfrm>
              <a:off x="4486382" y="3013672"/>
              <a:ext cx="94739" cy="146559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2;p38">
              <a:extLst>
                <a:ext uri="{FF2B5EF4-FFF2-40B4-BE49-F238E27FC236}">
                  <a16:creationId xmlns:a16="http://schemas.microsoft.com/office/drawing/2014/main" id="{1BCE5EE4-9A34-4BB0-BC69-8C206735A2C2}"/>
                </a:ext>
              </a:extLst>
            </p:cNvPr>
            <p:cNvSpPr/>
            <p:nvPr/>
          </p:nvSpPr>
          <p:spPr>
            <a:xfrm>
              <a:off x="4457716" y="2941771"/>
              <a:ext cx="289573" cy="124687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784;p38">
            <a:extLst>
              <a:ext uri="{FF2B5EF4-FFF2-40B4-BE49-F238E27FC236}">
                <a16:creationId xmlns:a16="http://schemas.microsoft.com/office/drawing/2014/main" id="{B50A643B-F1DE-47B9-97E8-7172B3CBFB7C}"/>
              </a:ext>
            </a:extLst>
          </p:cNvPr>
          <p:cNvGrpSpPr/>
          <p:nvPr/>
        </p:nvGrpSpPr>
        <p:grpSpPr>
          <a:xfrm rot="-8819413" flipH="1">
            <a:off x="8038153" y="3218231"/>
            <a:ext cx="576846" cy="333423"/>
            <a:chOff x="5593952" y="4201340"/>
            <a:chExt cx="318211" cy="133347"/>
          </a:xfrm>
        </p:grpSpPr>
        <p:sp>
          <p:nvSpPr>
            <p:cNvPr id="34" name="Google Shape;785;p38">
              <a:extLst>
                <a:ext uri="{FF2B5EF4-FFF2-40B4-BE49-F238E27FC236}">
                  <a16:creationId xmlns:a16="http://schemas.microsoft.com/office/drawing/2014/main" id="{E25A2D34-8C0A-41D5-A170-824CFF9CB81D}"/>
                </a:ext>
              </a:extLst>
            </p:cNvPr>
            <p:cNvSpPr/>
            <p:nvPr/>
          </p:nvSpPr>
          <p:spPr>
            <a:xfrm>
              <a:off x="5593952" y="4218136"/>
              <a:ext cx="121364" cy="72323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6;p38">
              <a:extLst>
                <a:ext uri="{FF2B5EF4-FFF2-40B4-BE49-F238E27FC236}">
                  <a16:creationId xmlns:a16="http://schemas.microsoft.com/office/drawing/2014/main" id="{02C55D5F-0DB2-4ED4-9AE7-B3C59CAFBFD6}"/>
                </a:ext>
              </a:extLst>
            </p:cNvPr>
            <p:cNvSpPr/>
            <p:nvPr/>
          </p:nvSpPr>
          <p:spPr>
            <a:xfrm>
              <a:off x="5613185" y="4201340"/>
              <a:ext cx="298978" cy="133347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00;p38">
            <a:extLst>
              <a:ext uri="{FF2B5EF4-FFF2-40B4-BE49-F238E27FC236}">
                <a16:creationId xmlns:a16="http://schemas.microsoft.com/office/drawing/2014/main" id="{546C1591-3C99-4A92-8F36-AC08ED7FDEA7}"/>
              </a:ext>
            </a:extLst>
          </p:cNvPr>
          <p:cNvSpPr/>
          <p:nvPr/>
        </p:nvSpPr>
        <p:spPr>
          <a:xfrm>
            <a:off x="6097851" y="2648831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7" name="Google Shape;801;p38">
            <a:extLst>
              <a:ext uri="{FF2B5EF4-FFF2-40B4-BE49-F238E27FC236}">
                <a16:creationId xmlns:a16="http://schemas.microsoft.com/office/drawing/2014/main" id="{D12E352D-A5A7-45E0-8C8E-F1BB0FD06302}"/>
              </a:ext>
            </a:extLst>
          </p:cNvPr>
          <p:cNvSpPr/>
          <p:nvPr/>
        </p:nvSpPr>
        <p:spPr>
          <a:xfrm>
            <a:off x="7488570" y="258268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8" name="Google Shape;802;p38">
            <a:extLst>
              <a:ext uri="{FF2B5EF4-FFF2-40B4-BE49-F238E27FC236}">
                <a16:creationId xmlns:a16="http://schemas.microsoft.com/office/drawing/2014/main" id="{E4804AB5-4025-471C-A15D-EB04A0685555}"/>
              </a:ext>
            </a:extLst>
          </p:cNvPr>
          <p:cNvSpPr/>
          <p:nvPr/>
        </p:nvSpPr>
        <p:spPr>
          <a:xfrm>
            <a:off x="6262272" y="349438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" name="Google Shape;803;p38">
            <a:extLst>
              <a:ext uri="{FF2B5EF4-FFF2-40B4-BE49-F238E27FC236}">
                <a16:creationId xmlns:a16="http://schemas.microsoft.com/office/drawing/2014/main" id="{A9839AEE-1981-4A38-965D-D3EE40AA3A74}"/>
              </a:ext>
            </a:extLst>
          </p:cNvPr>
          <p:cNvSpPr/>
          <p:nvPr/>
        </p:nvSpPr>
        <p:spPr>
          <a:xfrm>
            <a:off x="7144363" y="372676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185A2B-2EF2-48D6-B0B3-F966F6E4CBDC}"/>
              </a:ext>
            </a:extLst>
          </p:cNvPr>
          <p:cNvGrpSpPr/>
          <p:nvPr/>
        </p:nvGrpSpPr>
        <p:grpSpPr>
          <a:xfrm>
            <a:off x="7189408" y="3766594"/>
            <a:ext cx="216000" cy="216000"/>
            <a:chOff x="2546985" y="1941181"/>
            <a:chExt cx="634366" cy="81562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35C345-D66C-401B-A583-B0FF69C17B55}"/>
                </a:ext>
              </a:extLst>
            </p:cNvPr>
            <p:cNvCxnSpPr>
              <a:cxnSpLocks/>
            </p:cNvCxnSpPr>
            <p:nvPr/>
          </p:nvCxnSpPr>
          <p:spPr>
            <a:xfrm>
              <a:off x="2811305" y="2051924"/>
              <a:ext cx="0" cy="5941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FB92CA0-4779-4348-862C-B7906590718F}"/>
                </a:ext>
              </a:extLst>
            </p:cNvPr>
            <p:cNvCxnSpPr>
              <a:cxnSpLocks/>
            </p:cNvCxnSpPr>
            <p:nvPr/>
          </p:nvCxnSpPr>
          <p:spPr>
            <a:xfrm>
              <a:off x="2837737" y="2012170"/>
              <a:ext cx="0" cy="67364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FFB123-E319-4267-91E0-487B2539A6F5}"/>
                </a:ext>
              </a:extLst>
            </p:cNvPr>
            <p:cNvCxnSpPr>
              <a:cxnSpLocks/>
            </p:cNvCxnSpPr>
            <p:nvPr/>
          </p:nvCxnSpPr>
          <p:spPr>
            <a:xfrm>
              <a:off x="2864169" y="1969576"/>
              <a:ext cx="0" cy="7588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2F9FB8-7177-4EF1-BD96-B84AC9C22B71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01" y="1941181"/>
              <a:ext cx="0" cy="8156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2791C6-6811-4AFE-B168-F1244618F7D4}"/>
                </a:ext>
              </a:extLst>
            </p:cNvPr>
            <p:cNvCxnSpPr>
              <a:cxnSpLocks/>
            </p:cNvCxnSpPr>
            <p:nvPr/>
          </p:nvCxnSpPr>
          <p:spPr>
            <a:xfrm>
              <a:off x="2917033" y="1970050"/>
              <a:ext cx="0" cy="7578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02444E-8C72-4FA3-BE9C-3B9BA810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943465" y="2006491"/>
              <a:ext cx="0" cy="68500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8A2677-B853-49D5-9DCD-0CE7FD88332D}"/>
                </a:ext>
              </a:extLst>
            </p:cNvPr>
            <p:cNvCxnSpPr>
              <a:cxnSpLocks/>
            </p:cNvCxnSpPr>
            <p:nvPr/>
          </p:nvCxnSpPr>
          <p:spPr>
            <a:xfrm>
              <a:off x="2969897" y="2037726"/>
              <a:ext cx="0" cy="6225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EB112E-A8BD-4241-B30F-44C99E190A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6329" y="2091205"/>
              <a:ext cx="0" cy="51557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D51B4D0-8C75-46BC-A673-A06C75BBE068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61" y="2131906"/>
              <a:ext cx="0" cy="4341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8417B6-84AA-483B-84B3-8613617B6A8F}"/>
                </a:ext>
              </a:extLst>
            </p:cNvPr>
            <p:cNvCxnSpPr>
              <a:cxnSpLocks/>
            </p:cNvCxnSpPr>
            <p:nvPr/>
          </p:nvCxnSpPr>
          <p:spPr>
            <a:xfrm>
              <a:off x="3049193" y="2182072"/>
              <a:ext cx="0" cy="3338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73E7F4-CED0-4760-A1DD-D016FAE38C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4873" y="2075587"/>
              <a:ext cx="0" cy="5468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F44B7A-BB9B-46A3-840F-E27A03910F57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41" y="2108243"/>
              <a:ext cx="0" cy="481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49419A-467B-4F90-86E4-8A33C7B09F31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09" y="2135692"/>
              <a:ext cx="0" cy="42660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03ECCD-FB95-40A6-8B7D-BB1E22C7C52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577" y="2164088"/>
              <a:ext cx="0" cy="3698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715746-079C-4B5A-8E06-2F0771492DE0}"/>
                </a:ext>
              </a:extLst>
            </p:cNvPr>
            <p:cNvCxnSpPr>
              <a:cxnSpLocks/>
            </p:cNvCxnSpPr>
            <p:nvPr/>
          </p:nvCxnSpPr>
          <p:spPr>
            <a:xfrm>
              <a:off x="3075625" y="2206918"/>
              <a:ext cx="0" cy="2841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534683-8D93-4C2C-8E2D-21B20FCD8460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57" y="2242413"/>
              <a:ext cx="0" cy="2131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2844AA-7444-45D1-8946-2E85083C3E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8489" y="2274121"/>
              <a:ext cx="0" cy="14974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EDD043-B107-49ED-A66A-4E2F42C4C7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4921" y="2297784"/>
              <a:ext cx="0" cy="10241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B2830C-5BD9-4657-A978-6A8FA2F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1" y="2318608"/>
              <a:ext cx="0" cy="607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AE273B-6C11-4159-BBCD-BA1C32448863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45" y="2182072"/>
              <a:ext cx="0" cy="3338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6D24F0-1FA9-43E7-B959-32EBF21E8A5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713" y="2206918"/>
              <a:ext cx="0" cy="2841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3DB703-CB98-4D62-A33B-A29554933BDA}"/>
                </a:ext>
              </a:extLst>
            </p:cNvPr>
            <p:cNvCxnSpPr>
              <a:cxnSpLocks/>
            </p:cNvCxnSpPr>
            <p:nvPr/>
          </p:nvCxnSpPr>
          <p:spPr>
            <a:xfrm>
              <a:off x="2626281" y="2242413"/>
              <a:ext cx="0" cy="2131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AEB82BF-C1AD-48E4-9867-A1C921736F67}"/>
                </a:ext>
              </a:extLst>
            </p:cNvPr>
            <p:cNvCxnSpPr>
              <a:cxnSpLocks/>
            </p:cNvCxnSpPr>
            <p:nvPr/>
          </p:nvCxnSpPr>
          <p:spPr>
            <a:xfrm>
              <a:off x="2599849" y="2274121"/>
              <a:ext cx="0" cy="14974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15F9AB-F9FB-4C1D-80D6-01C78C5A5ADD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17" y="2297784"/>
              <a:ext cx="0" cy="10241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6DDBDC-6C70-490A-8D4F-A6E6CFAA3622}"/>
                </a:ext>
              </a:extLst>
            </p:cNvPr>
            <p:cNvCxnSpPr>
              <a:cxnSpLocks/>
            </p:cNvCxnSpPr>
            <p:nvPr/>
          </p:nvCxnSpPr>
          <p:spPr>
            <a:xfrm>
              <a:off x="2546985" y="2318608"/>
              <a:ext cx="0" cy="607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4D941B-87EF-419A-BFDF-99772311B23E}"/>
              </a:ext>
            </a:extLst>
          </p:cNvPr>
          <p:cNvGrpSpPr/>
          <p:nvPr/>
        </p:nvGrpSpPr>
        <p:grpSpPr>
          <a:xfrm>
            <a:off x="6307415" y="3554339"/>
            <a:ext cx="216000" cy="198000"/>
            <a:chOff x="3426449" y="2014082"/>
            <a:chExt cx="995871" cy="102836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D30269-10FA-4B23-9D3F-A8C08B492894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34" y="2153710"/>
              <a:ext cx="0" cy="7491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81BC58-9286-49DB-940D-15EA4187E8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2429" y="2103587"/>
              <a:ext cx="0" cy="8493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9FC9869-EAB4-46B3-A48E-3E870FB714FF}"/>
                </a:ext>
              </a:extLst>
            </p:cNvPr>
            <p:cNvCxnSpPr>
              <a:cxnSpLocks/>
            </p:cNvCxnSpPr>
            <p:nvPr/>
          </p:nvCxnSpPr>
          <p:spPr>
            <a:xfrm>
              <a:off x="3675419" y="2049883"/>
              <a:ext cx="0" cy="9567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4224D6-757C-4783-9A27-7A57B987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14" y="2014082"/>
              <a:ext cx="0" cy="10283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5EA826-A87E-496C-994B-D2AA1D599C58}"/>
                </a:ext>
              </a:extLst>
            </p:cNvPr>
            <p:cNvCxnSpPr>
              <a:cxnSpLocks/>
            </p:cNvCxnSpPr>
            <p:nvPr/>
          </p:nvCxnSpPr>
          <p:spPr>
            <a:xfrm>
              <a:off x="3799904" y="2050480"/>
              <a:ext cx="0" cy="9555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9644FE-73CD-48FC-AED7-4845062432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9" y="2096426"/>
              <a:ext cx="0" cy="8636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036A8D-2097-4469-B189-F37E2A35F5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389" y="2135809"/>
              <a:ext cx="0" cy="784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524750C-7F01-457B-B54F-DECE4BFB757B}"/>
                </a:ext>
              </a:extLst>
            </p:cNvPr>
            <p:cNvCxnSpPr>
              <a:cxnSpLocks/>
            </p:cNvCxnSpPr>
            <p:nvPr/>
          </p:nvCxnSpPr>
          <p:spPr>
            <a:xfrm>
              <a:off x="4007379" y="2203236"/>
              <a:ext cx="0" cy="65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8F8972A-644A-415A-96A5-4E2F513FAB1E}"/>
                </a:ext>
              </a:extLst>
            </p:cNvPr>
            <p:cNvCxnSpPr>
              <a:cxnSpLocks/>
            </p:cNvCxnSpPr>
            <p:nvPr/>
          </p:nvCxnSpPr>
          <p:spPr>
            <a:xfrm>
              <a:off x="4048874" y="2254552"/>
              <a:ext cx="0" cy="547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96C4286-FF31-4871-AD26-7874AF4A8994}"/>
                </a:ext>
              </a:extLst>
            </p:cNvPr>
            <p:cNvCxnSpPr>
              <a:cxnSpLocks/>
            </p:cNvCxnSpPr>
            <p:nvPr/>
          </p:nvCxnSpPr>
          <p:spPr>
            <a:xfrm>
              <a:off x="4131864" y="2306465"/>
              <a:ext cx="0" cy="4435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D0B1D5-1C4D-4B3A-BBE4-1930B351AFB2}"/>
                </a:ext>
              </a:extLst>
            </p:cNvPr>
            <p:cNvCxnSpPr>
              <a:cxnSpLocks/>
            </p:cNvCxnSpPr>
            <p:nvPr/>
          </p:nvCxnSpPr>
          <p:spPr>
            <a:xfrm>
              <a:off x="3509439" y="2183545"/>
              <a:ext cx="0" cy="6894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7FADA5F-3C99-4545-B10D-44683138E4D4}"/>
                </a:ext>
              </a:extLst>
            </p:cNvPr>
            <p:cNvCxnSpPr>
              <a:cxnSpLocks/>
            </p:cNvCxnSpPr>
            <p:nvPr/>
          </p:nvCxnSpPr>
          <p:spPr>
            <a:xfrm>
              <a:off x="3467944" y="2224717"/>
              <a:ext cx="0" cy="6070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8291032-2A1F-46B8-A1CA-DBA88CF9CF8B}"/>
                </a:ext>
              </a:extLst>
            </p:cNvPr>
            <p:cNvCxnSpPr>
              <a:cxnSpLocks/>
            </p:cNvCxnSpPr>
            <p:nvPr/>
          </p:nvCxnSpPr>
          <p:spPr>
            <a:xfrm>
              <a:off x="3426449" y="2259326"/>
              <a:ext cx="0" cy="5378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EC1EA33-1089-4787-A54D-4419982950A9}"/>
                </a:ext>
              </a:extLst>
            </p:cNvPr>
            <p:cNvCxnSpPr>
              <a:cxnSpLocks/>
            </p:cNvCxnSpPr>
            <p:nvPr/>
          </p:nvCxnSpPr>
          <p:spPr>
            <a:xfrm>
              <a:off x="4173359" y="2340677"/>
              <a:ext cx="0" cy="37517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82D5E9D-F7C4-418A-A310-A490BE1E6917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54" y="2317802"/>
              <a:ext cx="0" cy="4209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AA49C13-A995-46C1-8017-5A83EE0E5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320" y="2135809"/>
              <a:ext cx="0" cy="784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0108A18-17AB-49AB-A054-AE08334BF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39" y="2203236"/>
              <a:ext cx="0" cy="65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B8EF5-1169-4952-86E4-5342912E2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844" y="2254552"/>
              <a:ext cx="0" cy="547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B1680F4-C8E5-4BAB-99D5-6AE70D1EB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6349" y="2317802"/>
              <a:ext cx="0" cy="4209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91478C-20A2-4B6B-A2FD-D07342A7DE46}"/>
                </a:ext>
              </a:extLst>
            </p:cNvPr>
            <p:cNvCxnSpPr>
              <a:cxnSpLocks/>
            </p:cNvCxnSpPr>
            <p:nvPr/>
          </p:nvCxnSpPr>
          <p:spPr>
            <a:xfrm>
              <a:off x="3633924" y="2068264"/>
              <a:ext cx="0" cy="9199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BBA1507-03B4-4A68-9C62-4C51260708C5}"/>
                </a:ext>
              </a:extLst>
            </p:cNvPr>
            <p:cNvCxnSpPr>
              <a:cxnSpLocks/>
            </p:cNvCxnSpPr>
            <p:nvPr/>
          </p:nvCxnSpPr>
          <p:spPr>
            <a:xfrm>
              <a:off x="3758409" y="2014082"/>
              <a:ext cx="0" cy="10283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E51E0BA-69BC-4C56-A9F1-B47A87366D66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94" y="2115297"/>
              <a:ext cx="0" cy="82593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A3171-8E72-46CE-877C-46F99AE02AB1}"/>
                </a:ext>
              </a:extLst>
            </p:cNvPr>
            <p:cNvCxnSpPr>
              <a:cxnSpLocks/>
            </p:cNvCxnSpPr>
            <p:nvPr/>
          </p:nvCxnSpPr>
          <p:spPr>
            <a:xfrm>
              <a:off x="3965884" y="2162304"/>
              <a:ext cx="0" cy="7319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5685A6-EF03-4882-9445-CC20E3AC09B1}"/>
                </a:ext>
              </a:extLst>
            </p:cNvPr>
            <p:cNvCxnSpPr>
              <a:cxnSpLocks/>
            </p:cNvCxnSpPr>
            <p:nvPr/>
          </p:nvCxnSpPr>
          <p:spPr>
            <a:xfrm>
              <a:off x="4090369" y="2278957"/>
              <a:ext cx="0" cy="4986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643A0CC-CA4C-48EE-B2CF-CAED99636511}"/>
                </a:ext>
              </a:extLst>
            </p:cNvPr>
            <p:cNvCxnSpPr>
              <a:cxnSpLocks/>
            </p:cNvCxnSpPr>
            <p:nvPr/>
          </p:nvCxnSpPr>
          <p:spPr>
            <a:xfrm>
              <a:off x="4380834" y="2167010"/>
              <a:ext cx="0" cy="7225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071DBB0-D438-419D-B26C-5EECB6B1E9F2}"/>
              </a:ext>
            </a:extLst>
          </p:cNvPr>
          <p:cNvGrpSpPr/>
          <p:nvPr/>
        </p:nvGrpSpPr>
        <p:grpSpPr>
          <a:xfrm>
            <a:off x="6153351" y="2716782"/>
            <a:ext cx="198000" cy="180000"/>
            <a:chOff x="2193417" y="3269797"/>
            <a:chExt cx="198000" cy="180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4BAE01-0D7F-40DB-8E0A-40CD1AAB19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3417" y="3318717"/>
              <a:ext cx="0" cy="821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F3AEAD-19AF-46EB-8AF0-237F42EB2A8B}"/>
                </a:ext>
              </a:extLst>
            </p:cNvPr>
            <p:cNvCxnSpPr>
              <a:cxnSpLocks/>
            </p:cNvCxnSpPr>
            <p:nvPr/>
          </p:nvCxnSpPr>
          <p:spPr>
            <a:xfrm>
              <a:off x="2209917" y="3328980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8B77043-10FC-42E5-A52E-63D41C726BBE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17" y="3338148"/>
              <a:ext cx="0" cy="432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3C0CEB-4AC5-4FA3-9CF0-52A30EFAAEF7}"/>
                </a:ext>
              </a:extLst>
            </p:cNvPr>
            <p:cNvCxnSpPr>
              <a:cxnSpLocks/>
            </p:cNvCxnSpPr>
            <p:nvPr/>
          </p:nvCxnSpPr>
          <p:spPr>
            <a:xfrm>
              <a:off x="2242918" y="3344990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3E87013-B958-48E1-B470-92EBA4C140BC}"/>
                </a:ext>
              </a:extLst>
            </p:cNvPr>
            <p:cNvCxnSpPr>
              <a:cxnSpLocks/>
            </p:cNvCxnSpPr>
            <p:nvPr/>
          </p:nvCxnSpPr>
          <p:spPr>
            <a:xfrm>
              <a:off x="2259418" y="3351011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F73233-CA39-4B48-B9B2-BE6A3ABE8A09}"/>
                </a:ext>
              </a:extLst>
            </p:cNvPr>
            <p:cNvCxnSpPr>
              <a:cxnSpLocks/>
            </p:cNvCxnSpPr>
            <p:nvPr/>
          </p:nvCxnSpPr>
          <p:spPr>
            <a:xfrm>
              <a:off x="2341919" y="3311604"/>
              <a:ext cx="0" cy="892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36E103-A441-4A30-B6C4-A2221AAF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419" y="3328980"/>
              <a:ext cx="0" cy="61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4B2132-A4FF-41A4-B5F0-D2DEB34C7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918" y="3338148"/>
              <a:ext cx="0" cy="432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5A5EAB1-09BD-4BD4-8D24-503E63559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2418" y="3344990"/>
              <a:ext cx="0" cy="296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BD8660-75B5-4F63-8EBB-3FC08AD42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5918" y="3351011"/>
              <a:ext cx="0" cy="175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E36ED2E-C214-438B-B2AD-74B4E925C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1417" y="3269797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69E8DD-53F5-4BAF-80E9-4C4EEE74C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4919" y="3285260"/>
              <a:ext cx="0" cy="1490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375F19C-C837-42AF-8E82-20FFF35D5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419" y="3297028"/>
              <a:ext cx="0" cy="1255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DFFD21-E840-40D4-88C7-642A338309F2}"/>
                </a:ext>
              </a:extLst>
            </p:cNvPr>
            <p:cNvCxnSpPr>
              <a:cxnSpLocks/>
            </p:cNvCxnSpPr>
            <p:nvPr/>
          </p:nvCxnSpPr>
          <p:spPr>
            <a:xfrm>
              <a:off x="2383169" y="3274891"/>
              <a:ext cx="0" cy="1698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5930E5F-C0FE-422A-B919-F9929DEF2A3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669" y="3289890"/>
              <a:ext cx="0" cy="1398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6480E7A-1693-4CC0-BA49-F9145D0F4A24}"/>
                </a:ext>
              </a:extLst>
            </p:cNvPr>
            <p:cNvCxnSpPr>
              <a:cxnSpLocks/>
            </p:cNvCxnSpPr>
            <p:nvPr/>
          </p:nvCxnSpPr>
          <p:spPr>
            <a:xfrm>
              <a:off x="2350169" y="3304916"/>
              <a:ext cx="0" cy="1097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A65C1A-F2D3-4FA9-90F7-7A9D0BE0878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69" y="3323859"/>
              <a:ext cx="0" cy="718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E74B14D-3769-4A30-9BE2-A8267B7A9C27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68" y="3332832"/>
              <a:ext cx="0" cy="539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176E97F-807C-48A0-886B-EDDD52574D23}"/>
                </a:ext>
              </a:extLst>
            </p:cNvPr>
            <p:cNvCxnSpPr>
              <a:cxnSpLocks/>
            </p:cNvCxnSpPr>
            <p:nvPr/>
          </p:nvCxnSpPr>
          <p:spPr>
            <a:xfrm>
              <a:off x="2267668" y="3351011"/>
              <a:ext cx="0" cy="175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F79D8C-DCD9-4E57-97B1-BCACA6B3BAB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668" y="3341454"/>
              <a:ext cx="0" cy="366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2920AB6-D4D9-4E47-AD78-3AEAD865C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84168" y="3347210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E999FCC-9449-467B-B9AD-A7904D2495A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68" y="3347210"/>
              <a:ext cx="0" cy="251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B45B25-47FC-4CB8-B8D3-7872F1EEBEBD}"/>
                </a:ext>
              </a:extLst>
            </p:cNvPr>
            <p:cNvCxnSpPr>
              <a:cxnSpLocks/>
            </p:cNvCxnSpPr>
            <p:nvPr/>
          </p:nvCxnSpPr>
          <p:spPr>
            <a:xfrm>
              <a:off x="2234667" y="3340791"/>
              <a:ext cx="0" cy="380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FC05BF6-EBF7-4E1D-9874-B310B331C88D}"/>
                </a:ext>
              </a:extLst>
            </p:cNvPr>
            <p:cNvCxnSpPr>
              <a:cxnSpLocks/>
            </p:cNvCxnSpPr>
            <p:nvPr/>
          </p:nvCxnSpPr>
          <p:spPr>
            <a:xfrm>
              <a:off x="2218167" y="3332775"/>
              <a:ext cx="0" cy="540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7A29E1F-B456-43AC-8953-FA891DC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2201667" y="3323186"/>
              <a:ext cx="0" cy="732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755D9F6-139D-446C-A368-E5EFFFCCA831}"/>
              </a:ext>
            </a:extLst>
          </p:cNvPr>
          <p:cNvGrpSpPr/>
          <p:nvPr/>
        </p:nvGrpSpPr>
        <p:grpSpPr>
          <a:xfrm flipH="1">
            <a:off x="7546938" y="2636273"/>
            <a:ext cx="216000" cy="198000"/>
            <a:chOff x="3426449" y="2014082"/>
            <a:chExt cx="995871" cy="102836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994C01A-56A5-4A5D-B544-D5812B3E2460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34" y="2153710"/>
              <a:ext cx="0" cy="7491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F70397A-C7ED-4BA9-9A72-055EAA14E57F}"/>
                </a:ext>
              </a:extLst>
            </p:cNvPr>
            <p:cNvCxnSpPr>
              <a:cxnSpLocks/>
            </p:cNvCxnSpPr>
            <p:nvPr/>
          </p:nvCxnSpPr>
          <p:spPr>
            <a:xfrm>
              <a:off x="3592429" y="2103587"/>
              <a:ext cx="0" cy="8493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9671B3E-C853-4C3D-ADFB-73A82F4963B4}"/>
                </a:ext>
              </a:extLst>
            </p:cNvPr>
            <p:cNvCxnSpPr>
              <a:cxnSpLocks/>
            </p:cNvCxnSpPr>
            <p:nvPr/>
          </p:nvCxnSpPr>
          <p:spPr>
            <a:xfrm>
              <a:off x="3675419" y="2049883"/>
              <a:ext cx="0" cy="9567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860B7B1-F0D8-4448-B317-95ACA092524E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14" y="2014082"/>
              <a:ext cx="0" cy="10283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08C4700-67AD-4AA9-B9FB-2528B8D67721}"/>
                </a:ext>
              </a:extLst>
            </p:cNvPr>
            <p:cNvCxnSpPr>
              <a:cxnSpLocks/>
            </p:cNvCxnSpPr>
            <p:nvPr/>
          </p:nvCxnSpPr>
          <p:spPr>
            <a:xfrm>
              <a:off x="3799904" y="2050480"/>
              <a:ext cx="0" cy="9555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F6E951B-3F69-4CE6-BA1E-FD3BF3BF846C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9" y="2096426"/>
              <a:ext cx="0" cy="8636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D1D0D18-8766-4F4C-9315-8C18F8D555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389" y="2135809"/>
              <a:ext cx="0" cy="784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05E49E2-44A8-4F86-98B0-94AA239704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7379" y="2203236"/>
              <a:ext cx="0" cy="65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B67D7EA-5A90-431E-ACFC-F2DF00B1B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48874" y="2254552"/>
              <a:ext cx="0" cy="547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D91B680-5B4F-4935-AB27-F657A6E73DDF}"/>
                </a:ext>
              </a:extLst>
            </p:cNvPr>
            <p:cNvCxnSpPr>
              <a:cxnSpLocks/>
            </p:cNvCxnSpPr>
            <p:nvPr/>
          </p:nvCxnSpPr>
          <p:spPr>
            <a:xfrm>
              <a:off x="4131864" y="2306465"/>
              <a:ext cx="0" cy="4435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2AB5890-2778-4051-9EB4-F6E765783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439" y="2183545"/>
              <a:ext cx="0" cy="6894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A4BF414-9584-438A-A8D3-6C7553A4B710}"/>
                </a:ext>
              </a:extLst>
            </p:cNvPr>
            <p:cNvCxnSpPr>
              <a:cxnSpLocks/>
            </p:cNvCxnSpPr>
            <p:nvPr/>
          </p:nvCxnSpPr>
          <p:spPr>
            <a:xfrm>
              <a:off x="3467944" y="2224717"/>
              <a:ext cx="0" cy="6070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A2D5EA4-6A7B-49C5-8C7C-3A41972CF28C}"/>
                </a:ext>
              </a:extLst>
            </p:cNvPr>
            <p:cNvCxnSpPr>
              <a:cxnSpLocks/>
            </p:cNvCxnSpPr>
            <p:nvPr/>
          </p:nvCxnSpPr>
          <p:spPr>
            <a:xfrm>
              <a:off x="3426449" y="2259326"/>
              <a:ext cx="0" cy="5378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677ADE3-019D-49F3-AFC2-BA9C108CC811}"/>
                </a:ext>
              </a:extLst>
            </p:cNvPr>
            <p:cNvCxnSpPr>
              <a:cxnSpLocks/>
            </p:cNvCxnSpPr>
            <p:nvPr/>
          </p:nvCxnSpPr>
          <p:spPr>
            <a:xfrm>
              <a:off x="4173359" y="2340677"/>
              <a:ext cx="0" cy="37517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7E23AA-0BFE-4A64-B7C9-43EE047C9DF6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54" y="2317802"/>
              <a:ext cx="0" cy="4209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A45723-B529-4E74-9331-9A75FA907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320" y="2135809"/>
              <a:ext cx="0" cy="784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A5B05AA-81BB-47E6-A7A0-CAD2B45C0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39" y="2203236"/>
              <a:ext cx="0" cy="65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B0D04F-2E77-469D-8B5F-569CE251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844" y="2254552"/>
              <a:ext cx="0" cy="547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C2A04F7-F49E-430B-BFDE-F537FBA5E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6349" y="2317802"/>
              <a:ext cx="0" cy="4209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A0951F0-839D-4DA9-AA3B-15D134D3B523}"/>
                </a:ext>
              </a:extLst>
            </p:cNvPr>
            <p:cNvCxnSpPr>
              <a:cxnSpLocks/>
            </p:cNvCxnSpPr>
            <p:nvPr/>
          </p:nvCxnSpPr>
          <p:spPr>
            <a:xfrm>
              <a:off x="3633924" y="2068264"/>
              <a:ext cx="0" cy="9199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C2F855-FFBE-4DF1-ACC7-F9515E919A89}"/>
                </a:ext>
              </a:extLst>
            </p:cNvPr>
            <p:cNvCxnSpPr>
              <a:cxnSpLocks/>
            </p:cNvCxnSpPr>
            <p:nvPr/>
          </p:nvCxnSpPr>
          <p:spPr>
            <a:xfrm>
              <a:off x="3758409" y="2014082"/>
              <a:ext cx="0" cy="10283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85B619-5692-4BF7-BC35-03CB6AEF4C37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94" y="2115297"/>
              <a:ext cx="0" cy="82593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28350F8-978F-4160-AF18-70672CBE8FD1}"/>
                </a:ext>
              </a:extLst>
            </p:cNvPr>
            <p:cNvCxnSpPr>
              <a:cxnSpLocks/>
            </p:cNvCxnSpPr>
            <p:nvPr/>
          </p:nvCxnSpPr>
          <p:spPr>
            <a:xfrm>
              <a:off x="3965884" y="2162304"/>
              <a:ext cx="0" cy="7319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F3599D-17DF-4CD8-A87D-18D16EA2F752}"/>
                </a:ext>
              </a:extLst>
            </p:cNvPr>
            <p:cNvCxnSpPr>
              <a:cxnSpLocks/>
            </p:cNvCxnSpPr>
            <p:nvPr/>
          </p:nvCxnSpPr>
          <p:spPr>
            <a:xfrm>
              <a:off x="4090369" y="2278957"/>
              <a:ext cx="0" cy="4986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D740CC0-796A-4570-AE7C-8BA2C39B4365}"/>
                </a:ext>
              </a:extLst>
            </p:cNvPr>
            <p:cNvCxnSpPr>
              <a:cxnSpLocks/>
            </p:cNvCxnSpPr>
            <p:nvPr/>
          </p:nvCxnSpPr>
          <p:spPr>
            <a:xfrm>
              <a:off x="4380834" y="2167010"/>
              <a:ext cx="0" cy="7225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2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311276"/>
                <a:ext cx="7704000" cy="2429056"/>
              </a:xfrm>
            </p:spPr>
            <p:txBody>
              <a:bodyPr/>
              <a:lstStyle/>
              <a:p>
                <a:pPr marL="285750" indent="-285750">
                  <a:spcBef>
                    <a:spcPts val="300"/>
                  </a:spcBef>
                </a:pPr>
                <a:r>
                  <a:rPr lang="en-US" sz="1600" b="0" dirty="0"/>
                  <a:t>Exploring</a:t>
                </a:r>
                <a:r>
                  <a:rPr lang="de-DE" sz="1600" b="0" dirty="0"/>
                  <a:t> </a:t>
                </a:r>
                <a:r>
                  <a:rPr lang="en-US" sz="1600" b="0" dirty="0"/>
                  <a:t>the</a:t>
                </a:r>
                <a:r>
                  <a:rPr lang="de-DE" sz="1600" b="0" dirty="0"/>
                  <a:t> </a:t>
                </a:r>
                <a:r>
                  <a:rPr lang="en-US" sz="1600" b="0" dirty="0"/>
                  <a:t>entire</a:t>
                </a:r>
                <a:r>
                  <a:rPr lang="de-DE" sz="1600" b="0" dirty="0"/>
                  <a:t> </a:t>
                </a:r>
                <a:r>
                  <a:rPr lang="en-US" sz="1600" b="0" dirty="0"/>
                  <a:t>space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de-DE" sz="1600" b="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aln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computationally intractable </a:t>
                </a:r>
                <a:r>
                  <a:rPr lang="en-US" sz="1600" dirty="0">
                    <a:sym typeface="Wingdings" panose="05000000000000000000" pitchFamily="2" charset="2"/>
                  </a:rPr>
                  <a:t> we need an approximation</a:t>
                </a:r>
                <a:endParaRPr lang="en-US" sz="1600" dirty="0"/>
              </a:p>
              <a:p>
                <a:pPr marL="285750" indent="-285750">
                  <a:spcBef>
                    <a:spcPts val="300"/>
                  </a:spcBef>
                </a:pPr>
                <a:r>
                  <a:rPr lang="en-US" sz="1600" b="0" dirty="0"/>
                  <a:t>Selection of decoding algorithms:</a:t>
                </a:r>
              </a:p>
              <a:p>
                <a:pPr marL="742950" lvl="1" indent="-285750">
                  <a:spcBef>
                    <a:spcPts val="300"/>
                  </a:spcBef>
                </a:pPr>
                <a:r>
                  <a:rPr lang="en-US" sz="1600" dirty="0"/>
                  <a:t>Viterbi decoding</a:t>
                </a:r>
              </a:p>
              <a:p>
                <a:pPr marL="742950" lvl="1" indent="-285750">
                  <a:spcBef>
                    <a:spcPts val="300"/>
                  </a:spcBef>
                </a:pPr>
                <a:r>
                  <a:rPr lang="en-US" sz="1600" dirty="0"/>
                  <a:t>Beam search</a:t>
                </a:r>
              </a:p>
              <a:p>
                <a:pPr marL="742950" lvl="1" indent="-285750">
                  <a:spcBef>
                    <a:spcPts val="300"/>
                  </a:spcBef>
                </a:pPr>
                <a:r>
                  <a:rPr lang="en-US" sz="1600" dirty="0"/>
                  <a:t>N-best list</a:t>
                </a:r>
              </a:p>
              <a:p>
                <a:pPr marL="742950" lvl="1" indent="-285750">
                  <a:spcBef>
                    <a:spcPts val="300"/>
                  </a:spcBef>
                </a:pPr>
                <a:r>
                  <a:rPr lang="en-US" sz="1600" b="0" dirty="0"/>
                  <a:t>Word search trees</a:t>
                </a:r>
              </a:p>
              <a:p>
                <a:pPr marL="742950" lvl="1" indent="-285750">
                  <a:spcBef>
                    <a:spcPts val="300"/>
                  </a:spcBef>
                </a:pPr>
                <a:r>
                  <a:rPr lang="en-US" sz="1600" b="0" dirty="0"/>
                  <a:t>Etc.</a:t>
                </a:r>
              </a:p>
              <a:p>
                <a:pPr marL="285750" indent="-285750">
                  <a:spcBef>
                    <a:spcPts val="300"/>
                  </a:spcBef>
                </a:pPr>
                <a:endParaRPr lang="en-US" sz="11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100" b="0" dirty="0"/>
                  <a:t>	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1269BE-74CA-4DD3-BEF2-92F239A9A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311276"/>
                <a:ext cx="7704000" cy="2429056"/>
              </a:xfrm>
              <a:blipFill>
                <a:blip r:embed="rId3"/>
                <a:stretch>
                  <a:fillRect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Hypothesis </a:t>
            </a:r>
            <a:r>
              <a:rPr lang="de-DE" sz="3200" dirty="0" err="1"/>
              <a:t>search</a:t>
            </a:r>
            <a:r>
              <a:rPr lang="de-DE" sz="3200" dirty="0"/>
              <a:t>: </a:t>
            </a:r>
            <a:r>
              <a:rPr lang="de-DE" sz="3200" dirty="0" err="1"/>
              <a:t>decoding</a:t>
            </a:r>
            <a:endParaRPr lang="en-US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A9B6335-384B-4A51-B288-B9318C7E89FF}"/>
              </a:ext>
            </a:extLst>
          </p:cNvPr>
          <p:cNvSpPr/>
          <p:nvPr/>
        </p:nvSpPr>
        <p:spPr>
          <a:xfrm>
            <a:off x="1097277" y="3974841"/>
            <a:ext cx="287383" cy="418011"/>
          </a:xfrm>
          <a:prstGeom prst="chevron">
            <a:avLst/>
          </a:prstGeom>
          <a:solidFill>
            <a:srgbClr val="59DE7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Arrow: Chevron 181">
            <a:extLst>
              <a:ext uri="{FF2B5EF4-FFF2-40B4-BE49-F238E27FC236}">
                <a16:creationId xmlns:a16="http://schemas.microsoft.com/office/drawing/2014/main" id="{5C5F776D-C7FC-480B-BB9E-4B58CED6827D}"/>
              </a:ext>
            </a:extLst>
          </p:cNvPr>
          <p:cNvSpPr/>
          <p:nvPr/>
        </p:nvSpPr>
        <p:spPr>
          <a:xfrm>
            <a:off x="1287313" y="3974841"/>
            <a:ext cx="287383" cy="418011"/>
          </a:xfrm>
          <a:prstGeom prst="chevron">
            <a:avLst/>
          </a:prstGeom>
          <a:solidFill>
            <a:srgbClr val="B3F4C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F93A027-E752-4B60-B8E3-A5A694162D3B}"/>
              </a:ext>
            </a:extLst>
          </p:cNvPr>
          <p:cNvGrpSpPr/>
          <p:nvPr/>
        </p:nvGrpSpPr>
        <p:grpSpPr>
          <a:xfrm>
            <a:off x="8424863" y="34565"/>
            <a:ext cx="615247" cy="496389"/>
            <a:chOff x="1600679" y="3959237"/>
            <a:chExt cx="745552" cy="566746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9030705-1AC2-411F-8703-E77AC711728F}"/>
                </a:ext>
              </a:extLst>
            </p:cNvPr>
            <p:cNvSpPr/>
            <p:nvPr/>
          </p:nvSpPr>
          <p:spPr>
            <a:xfrm>
              <a:off x="1806231" y="3959237"/>
              <a:ext cx="540000" cy="540000"/>
            </a:xfrm>
            <a:prstGeom prst="ellipse">
              <a:avLst/>
            </a:prstGeom>
            <a:solidFill>
              <a:srgbClr val="58D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88BD5C0-7939-4099-9E65-075B49E6841F}"/>
                </a:ext>
              </a:extLst>
            </p:cNvPr>
            <p:cNvSpPr/>
            <p:nvPr/>
          </p:nvSpPr>
          <p:spPr>
            <a:xfrm>
              <a:off x="1833838" y="3986830"/>
              <a:ext cx="486000" cy="486000"/>
            </a:xfrm>
            <a:prstGeom prst="ellipse">
              <a:avLst/>
            </a:prstGeom>
            <a:solidFill>
              <a:srgbClr val="B3F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9FC4BBD-5CEA-4376-AC22-9F978971282C}"/>
                </a:ext>
              </a:extLst>
            </p:cNvPr>
            <p:cNvSpPr/>
            <p:nvPr/>
          </p:nvSpPr>
          <p:spPr>
            <a:xfrm rot="19393560">
              <a:off x="1600679" y="4461286"/>
              <a:ext cx="321128" cy="64697"/>
            </a:xfrm>
            <a:prstGeom prst="rect">
              <a:avLst/>
            </a:prstGeom>
            <a:solidFill>
              <a:srgbClr val="58D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BF6C203-A49A-4824-B8A5-5C044754029F}"/>
                </a:ext>
              </a:extLst>
            </p:cNvPr>
            <p:cNvSpPr txBox="1"/>
            <p:nvPr/>
          </p:nvSpPr>
          <p:spPr>
            <a:xfrm>
              <a:off x="1867761" y="4059016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Poppins" panose="00000500000000000000" pitchFamily="2" charset="0"/>
                  <a:cs typeface="Poppins" panose="00000500000000000000" pitchFamily="2" charset="0"/>
                </a:rPr>
                <a:t>arg</a:t>
              </a:r>
            </a:p>
            <a:p>
              <a:pPr algn="ctr"/>
              <a:r>
                <a:rPr lang="de-DE" sz="800" dirty="0" err="1">
                  <a:latin typeface="Poppins" panose="00000500000000000000" pitchFamily="2" charset="0"/>
                  <a:cs typeface="Poppins" panose="00000500000000000000" pitchFamily="2" charset="0"/>
                </a:rPr>
                <a:t>max</a:t>
              </a:r>
              <a:endParaRPr lang="en-US" sz="8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57745A8-5061-4DD4-B182-7757B7A322B2}"/>
              </a:ext>
            </a:extLst>
          </p:cNvPr>
          <p:cNvSpPr txBox="1">
            <a:spLocks/>
          </p:cNvSpPr>
          <p:nvPr/>
        </p:nvSpPr>
        <p:spPr>
          <a:xfrm>
            <a:off x="1686651" y="3941397"/>
            <a:ext cx="7704000" cy="64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Let’s have a quick look at beam search decoding</a:t>
            </a:r>
          </a:p>
          <a:p>
            <a:pPr marL="742950" lvl="1" indent="-285750">
              <a:spcBef>
                <a:spcPts val="300"/>
              </a:spcBef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7A7AF-48A9-4F60-B01F-725A17382A09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35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2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Hypothesis </a:t>
            </a:r>
            <a:r>
              <a:rPr lang="de-DE" sz="3200" dirty="0" err="1"/>
              <a:t>search</a:t>
            </a:r>
            <a:r>
              <a:rPr lang="de-DE" sz="3200" dirty="0"/>
              <a:t>: beam </a:t>
            </a:r>
            <a:r>
              <a:rPr lang="de-DE" sz="3200" dirty="0" err="1"/>
              <a:t>search</a:t>
            </a:r>
            <a:endParaRPr 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06760BF7-7D8C-46F2-AE7C-EAF7624E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8" y="1311275"/>
            <a:ext cx="5284208" cy="327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269BE-74CA-4DD3-BEF2-92F239A9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11275"/>
            <a:ext cx="3456382" cy="3466425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tabLst>
                <a:tab pos="268288" algn="l"/>
                <a:tab pos="538163" algn="l"/>
              </a:tabLst>
            </a:pPr>
            <a:r>
              <a:rPr lang="de-DE" sz="1600" b="0" dirty="0" err="1"/>
              <a:t>We</a:t>
            </a:r>
            <a:r>
              <a:rPr lang="de-DE" sz="1600" b="0" dirty="0"/>
              <a:t> </a:t>
            </a:r>
            <a:r>
              <a:rPr lang="de-DE" sz="1600" b="0" dirty="0" err="1"/>
              <a:t>assume</a:t>
            </a:r>
            <a:r>
              <a:rPr lang="de-DE" sz="1600" b="0" dirty="0"/>
              <a:t> </a:t>
            </a:r>
            <a:r>
              <a:rPr lang="de-DE" sz="1600" b="0" dirty="0" err="1"/>
              <a:t>independence</a:t>
            </a:r>
            <a:endParaRPr lang="de-DE" sz="1600" dirty="0"/>
          </a:p>
          <a:p>
            <a:pPr marL="0" indent="0">
              <a:spcBef>
                <a:spcPts val="300"/>
              </a:spcBef>
              <a:buNone/>
              <a:tabLst>
                <a:tab pos="268288" algn="l"/>
                <a:tab pos="538163" algn="l"/>
              </a:tabLst>
            </a:pPr>
            <a:r>
              <a:rPr lang="de-DE" sz="1600" b="0" dirty="0"/>
              <a:t>	</a:t>
            </a:r>
            <a:r>
              <a:rPr lang="de-DE" sz="1600" b="0" dirty="0" err="1"/>
              <a:t>between</a:t>
            </a:r>
            <a:r>
              <a:rPr lang="de-DE" sz="1600" b="0" dirty="0"/>
              <a:t> </a:t>
            </a:r>
            <a:r>
              <a:rPr lang="de-DE" sz="1600" b="0" dirty="0" err="1"/>
              <a:t>words</a:t>
            </a:r>
            <a:endParaRPr lang="de-DE" sz="1600" dirty="0"/>
          </a:p>
          <a:p>
            <a:pPr marL="0" indent="0">
              <a:spcBef>
                <a:spcPts val="300"/>
              </a:spcBef>
              <a:buNone/>
              <a:tabLst>
                <a:tab pos="268288" algn="l"/>
                <a:tab pos="538163" algn="l"/>
              </a:tabLst>
            </a:pPr>
            <a:r>
              <a:rPr lang="de-DE" sz="1600" b="0" dirty="0">
                <a:sym typeface="Wingdings" panose="05000000000000000000" pitchFamily="2" charset="2"/>
              </a:rPr>
              <a:t>	 </a:t>
            </a:r>
            <a:r>
              <a:rPr lang="de-DE" sz="1600" dirty="0" err="1">
                <a:sym typeface="Wingdings" panose="05000000000000000000" pitchFamily="2" charset="2"/>
              </a:rPr>
              <a:t>d</a:t>
            </a:r>
            <a:r>
              <a:rPr lang="de-DE" sz="1600" b="0" dirty="0" err="1"/>
              <a:t>ecode</a:t>
            </a:r>
            <a:r>
              <a:rPr lang="de-DE" sz="1600" b="0" dirty="0"/>
              <a:t> </a:t>
            </a:r>
            <a:r>
              <a:rPr lang="de-DE" sz="1600" b="0" dirty="0" err="1"/>
              <a:t>word</a:t>
            </a:r>
            <a:r>
              <a:rPr lang="de-DE" sz="1600" b="0" dirty="0"/>
              <a:t> </a:t>
            </a:r>
            <a:r>
              <a:rPr lang="de-DE" sz="1600" b="0" dirty="0" err="1"/>
              <a:t>for</a:t>
            </a:r>
            <a:r>
              <a:rPr lang="de-DE" sz="1600" b="0" dirty="0"/>
              <a:t> </a:t>
            </a:r>
            <a:r>
              <a:rPr lang="de-DE" sz="1600" b="0" dirty="0" err="1"/>
              <a:t>word</a:t>
            </a:r>
            <a:endParaRPr lang="de-DE" sz="1600" b="0" dirty="0"/>
          </a:p>
          <a:p>
            <a:pPr marL="285750" indent="-285750">
              <a:spcBef>
                <a:spcPts val="300"/>
              </a:spcBef>
              <a:tabLst>
                <a:tab pos="268288" algn="l"/>
                <a:tab pos="538163" algn="l"/>
              </a:tabLst>
            </a:pPr>
            <a:r>
              <a:rPr lang="de-DE" sz="1600" dirty="0"/>
              <a:t>Pick </a:t>
            </a:r>
            <a:r>
              <a:rPr lang="de-DE" sz="1600" dirty="0" err="1"/>
              <a:t>the</a:t>
            </a:r>
            <a:r>
              <a:rPr lang="de-DE" sz="1600" dirty="0"/>
              <a:t> k (=beam </a:t>
            </a:r>
            <a:r>
              <a:rPr lang="de-DE" sz="1600" dirty="0" err="1"/>
              <a:t>width</a:t>
            </a:r>
            <a:r>
              <a:rPr lang="de-DE" sz="1600" dirty="0"/>
              <a:t>)</a:t>
            </a:r>
          </a:p>
          <a:p>
            <a:pPr marL="0" indent="0">
              <a:spcBef>
                <a:spcPts val="300"/>
              </a:spcBef>
              <a:buNone/>
              <a:tabLst>
                <a:tab pos="268288" algn="l"/>
                <a:tab pos="538163" algn="l"/>
              </a:tabLst>
            </a:pPr>
            <a:r>
              <a:rPr lang="de-DE" sz="1600" dirty="0"/>
              <a:t>	</a:t>
            </a:r>
            <a:r>
              <a:rPr lang="de-DE" sz="1600" dirty="0" err="1"/>
              <a:t>most</a:t>
            </a:r>
            <a:r>
              <a:rPr lang="de-DE" sz="1600" dirty="0"/>
              <a:t> probable </a:t>
            </a:r>
            <a:r>
              <a:rPr lang="de-DE" sz="1600" dirty="0" err="1"/>
              <a:t>given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endParaRPr lang="de-DE" sz="1600" dirty="0"/>
          </a:p>
          <a:p>
            <a:pPr marL="0" indent="0">
              <a:spcBef>
                <a:spcPts val="300"/>
              </a:spcBef>
              <a:buNone/>
              <a:tabLst>
                <a:tab pos="268288" algn="l"/>
                <a:tab pos="538163" algn="l"/>
              </a:tabLst>
            </a:pPr>
            <a:r>
              <a:rPr lang="de-DE" sz="1600" dirty="0"/>
              <a:t>	</a:t>
            </a:r>
            <a:r>
              <a:rPr lang="de-DE" sz="1600" dirty="0" err="1"/>
              <a:t>previous</a:t>
            </a:r>
            <a:r>
              <a:rPr lang="de-DE" sz="1600" dirty="0"/>
              <a:t> </a:t>
            </a:r>
            <a:r>
              <a:rPr lang="de-DE" sz="1600" dirty="0" err="1"/>
              <a:t>ones</a:t>
            </a:r>
            <a:endParaRPr lang="de-DE" sz="1600" dirty="0"/>
          </a:p>
          <a:p>
            <a:pPr marL="285750" indent="-285750">
              <a:spcBef>
                <a:spcPts val="300"/>
              </a:spcBef>
              <a:tabLst>
                <a:tab pos="268288" algn="l"/>
                <a:tab pos="538163" algn="l"/>
              </a:tabLst>
            </a:pPr>
            <a:r>
              <a:rPr lang="de-DE" sz="1600" b="0" dirty="0" err="1"/>
              <a:t>Iterate</a:t>
            </a:r>
            <a:r>
              <a:rPr lang="de-DE" sz="1600" b="0" dirty="0"/>
              <a:t> </a:t>
            </a:r>
            <a:r>
              <a:rPr lang="de-DE" sz="1600" b="0" dirty="0" err="1"/>
              <a:t>till</a:t>
            </a:r>
            <a:r>
              <a:rPr lang="de-DE" sz="1600" b="0" dirty="0"/>
              <a:t> </a:t>
            </a:r>
            <a:r>
              <a:rPr lang="de-DE" sz="1600" b="0" dirty="0" err="1"/>
              <a:t>the</a:t>
            </a:r>
            <a:r>
              <a:rPr lang="de-DE" sz="1600" b="0" dirty="0"/>
              <a:t> end</a:t>
            </a:r>
            <a:endParaRPr lang="en-US" sz="1600" b="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B723996-E965-45BF-836F-72AE3BB4391F}"/>
              </a:ext>
            </a:extLst>
          </p:cNvPr>
          <p:cNvGrpSpPr/>
          <p:nvPr/>
        </p:nvGrpSpPr>
        <p:grpSpPr>
          <a:xfrm>
            <a:off x="8424863" y="34565"/>
            <a:ext cx="615247" cy="496389"/>
            <a:chOff x="1600679" y="3959237"/>
            <a:chExt cx="745552" cy="566746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3FC23-4393-48C3-9E20-EA0B94B35205}"/>
                </a:ext>
              </a:extLst>
            </p:cNvPr>
            <p:cNvSpPr/>
            <p:nvPr/>
          </p:nvSpPr>
          <p:spPr>
            <a:xfrm>
              <a:off x="1806231" y="3959237"/>
              <a:ext cx="540000" cy="540000"/>
            </a:xfrm>
            <a:prstGeom prst="ellipse">
              <a:avLst/>
            </a:prstGeom>
            <a:solidFill>
              <a:srgbClr val="58D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D2A5B13-074E-4692-9D4D-2389671BAA63}"/>
                </a:ext>
              </a:extLst>
            </p:cNvPr>
            <p:cNvSpPr/>
            <p:nvPr/>
          </p:nvSpPr>
          <p:spPr>
            <a:xfrm>
              <a:off x="1833838" y="3986830"/>
              <a:ext cx="486000" cy="486000"/>
            </a:xfrm>
            <a:prstGeom prst="ellipse">
              <a:avLst/>
            </a:prstGeom>
            <a:solidFill>
              <a:srgbClr val="B3F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05B1863-94F6-482C-BB66-92F983D08C4F}"/>
                </a:ext>
              </a:extLst>
            </p:cNvPr>
            <p:cNvSpPr/>
            <p:nvPr/>
          </p:nvSpPr>
          <p:spPr>
            <a:xfrm rot="19393560">
              <a:off x="1600679" y="4461286"/>
              <a:ext cx="321128" cy="64697"/>
            </a:xfrm>
            <a:prstGeom prst="rect">
              <a:avLst/>
            </a:prstGeom>
            <a:solidFill>
              <a:srgbClr val="58D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B920FE3-AED3-4ACA-B61E-B059834322EB}"/>
                </a:ext>
              </a:extLst>
            </p:cNvPr>
            <p:cNvSpPr txBox="1"/>
            <p:nvPr/>
          </p:nvSpPr>
          <p:spPr>
            <a:xfrm>
              <a:off x="1867761" y="4059016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Poppins" panose="00000500000000000000" pitchFamily="2" charset="0"/>
                  <a:cs typeface="Poppins" panose="00000500000000000000" pitchFamily="2" charset="0"/>
                </a:rPr>
                <a:t>arg</a:t>
              </a:r>
            </a:p>
            <a:p>
              <a:pPr algn="ctr"/>
              <a:r>
                <a:rPr lang="de-DE" sz="800" dirty="0" err="1">
                  <a:latin typeface="Poppins" panose="00000500000000000000" pitchFamily="2" charset="0"/>
                  <a:cs typeface="Poppins" panose="00000500000000000000" pitchFamily="2" charset="0"/>
                </a:rPr>
                <a:t>max</a:t>
              </a:r>
              <a:endParaRPr lang="en-US" sz="8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43E7D6-C8A8-434A-B810-274632C3D42E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36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0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5DD05B-3B26-4510-B6FF-A1B37DCE0597}"/>
              </a:ext>
            </a:extLst>
          </p:cNvPr>
          <p:cNvSpPr/>
          <p:nvPr/>
        </p:nvSpPr>
        <p:spPr>
          <a:xfrm>
            <a:off x="515050" y="455334"/>
            <a:ext cx="6341084" cy="757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EF393-B249-4525-9DA5-5692B3E4A48E}"/>
              </a:ext>
            </a:extLst>
          </p:cNvPr>
          <p:cNvSpPr txBox="1"/>
          <p:nvPr/>
        </p:nvSpPr>
        <p:spPr>
          <a:xfrm>
            <a:off x="719137" y="1311276"/>
            <a:ext cx="7705725" cy="3276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tabLst>
                <a:tab pos="895350" algn="l"/>
              </a:tabLst>
            </a:pPr>
            <a:endParaRPr lang="en-US" b="1" dirty="0">
              <a:solidFill>
                <a:srgbClr val="F66E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tabLst>
                <a:tab pos="895350" algn="l"/>
              </a:tabLst>
            </a:pPr>
            <a:r>
              <a:rPr lang="en-US" sz="4400" b="1" dirty="0">
                <a:solidFill>
                  <a:srgbClr val="F66E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</a:t>
            </a: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</a:t>
            </a:r>
          </a:p>
          <a:p>
            <a:pPr algn="ctr">
              <a:tabLst>
                <a:tab pos="895350" algn="l"/>
              </a:tabLst>
            </a:pP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attention</a:t>
            </a:r>
          </a:p>
          <a:p>
            <a:pPr algn="ctr">
              <a:tabLst>
                <a:tab pos="895350" algn="l"/>
              </a:tabLst>
            </a:pPr>
            <a:r>
              <a:rPr lang="en-US" sz="4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:-)</a:t>
            </a:r>
          </a:p>
        </p:txBody>
      </p:sp>
    </p:spTree>
    <p:extLst>
      <p:ext uri="{BB962C8B-B14F-4D97-AF65-F5344CB8AC3E}">
        <p14:creationId xmlns:p14="http://schemas.microsoft.com/office/powerpoint/2010/main" val="1031407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245371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6350">
                  <a:noFill/>
                </a:ln>
                <a:solidFill>
                  <a:schemeClr val="bg1"/>
                </a:solidFill>
              </a:rPr>
              <a:t>References</a:t>
            </a:r>
            <a:endParaRPr dirty="0">
              <a:ln w="635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55" name="Google Shape;1455;p51"/>
          <p:cNvSpPr txBox="1">
            <a:spLocks noGrp="1"/>
          </p:cNvSpPr>
          <p:nvPr>
            <p:ph type="body" idx="2"/>
          </p:nvPr>
        </p:nvSpPr>
        <p:spPr>
          <a:xfrm>
            <a:off x="719999" y="1311275"/>
            <a:ext cx="7704863" cy="327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dirty="0">
                <a:solidFill>
                  <a:schemeClr val="bg1"/>
                </a:solidFill>
                <a:uFill>
                  <a:noFill/>
                </a:uFill>
              </a:rPr>
              <a:t>PowerPoint / Presentation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Slides adapted from slidesgo.com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PowerPoint Master as is, is my own work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Black icons are from flaticon.com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Green icons are my own work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Big green funny looking creatures are from slidesgo.com and adapted to own purpose</a:t>
            </a: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endParaRPr lang="en-US" sz="1050" dirty="0">
              <a:solidFill>
                <a:schemeClr val="bg1"/>
              </a:solidFill>
              <a:uFill>
                <a:noFill/>
              </a:uFill>
            </a:endParaRP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dirty="0">
                <a:solidFill>
                  <a:schemeClr val="bg1"/>
                </a:solidFill>
                <a:uFill>
                  <a:noFill/>
                </a:uFill>
              </a:rPr>
              <a:t>Content</a:t>
            </a:r>
            <a:endParaRPr lang="en-US" sz="1050" dirty="0">
              <a:solidFill>
                <a:schemeClr val="bg1"/>
              </a:solidFill>
              <a:uFill>
                <a:noFill/>
              </a:uFill>
            </a:endParaRP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High-level structure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maelfabien.github.io/</a:t>
            </a:r>
            <a:r>
              <a:rPr lang="en-US" sz="1050" dirty="0" err="1">
                <a:solidFill>
                  <a:schemeClr val="bg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machinelearning</a:t>
            </a:r>
            <a:r>
              <a:rPr lang="en-US" sz="1050" dirty="0">
                <a:solidFill>
                  <a:schemeClr val="bg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050" dirty="0" err="1">
                <a:solidFill>
                  <a:schemeClr val="bg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speech_reco</a:t>
            </a:r>
            <a:endParaRPr lang="en-US" sz="1050" dirty="0">
              <a:solidFill>
                <a:schemeClr val="bg1"/>
              </a:solidFill>
              <a:uFill>
                <a:noFill/>
              </a:uFill>
            </a:endParaRP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www.youtube.com/watch?v=q67z7PTGRi8&amp;t=1935s&amp;ab_channel=MicrosoftResearch</a:t>
            </a:r>
            <a:endParaRPr lang="en-US" sz="1050" dirty="0">
              <a:solidFill>
                <a:schemeClr val="bg1"/>
              </a:solidFill>
              <a:uFill>
                <a:noFill/>
              </a:uFill>
            </a:endParaRP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Signal Processing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wiki.aalto.fi/display/ITSP/</a:t>
            </a:r>
            <a:r>
              <a:rPr lang="en-US" sz="1050" dirty="0" err="1">
                <a:solidFill>
                  <a:schemeClr val="bg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Introduction+to+Speech+Processing</a:t>
            </a:r>
            <a:endParaRPr lang="en-US" sz="1050" dirty="0">
              <a:solidFill>
                <a:schemeClr val="bg1"/>
              </a:solidFill>
              <a:uFill>
                <a:noFill/>
              </a:uFill>
            </a:endParaRP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Modelling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www.in.tum.de/daml/teaching/mlgs</a:t>
            </a: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 (Section: Sequential data, entire lecture very much recommended)</a:t>
            </a: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Decoding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jonathan-hui.medium.com/speech-recognition-acoustic-lexicon-language-model-aacac0462639</a:t>
            </a:r>
          </a:p>
          <a:p>
            <a:pPr>
              <a:buClr>
                <a:schemeClr val="bg1"/>
              </a:buClr>
              <a:tabLst>
                <a:tab pos="447675" algn="l"/>
                <a:tab pos="2692400" algn="l"/>
              </a:tabLst>
            </a:pPr>
            <a:endParaRPr lang="en-US" sz="1050" dirty="0">
              <a:solidFill>
                <a:schemeClr val="bg1"/>
              </a:solidFill>
              <a:uFill>
                <a:noFill/>
              </a:uFill>
            </a:endParaRPr>
          </a:p>
          <a:p>
            <a:pPr marL="139700" indent="0">
              <a:buClr>
                <a:schemeClr val="bg1"/>
              </a:buClr>
              <a:buNone/>
              <a:tabLst>
                <a:tab pos="447675" algn="l"/>
                <a:tab pos="2692400" algn="l"/>
              </a:tabLst>
            </a:pPr>
            <a:r>
              <a:rPr lang="en-US" sz="1050" dirty="0">
                <a:solidFill>
                  <a:schemeClr val="bg1"/>
                </a:solidFill>
                <a:uFill>
                  <a:noFill/>
                </a:uFill>
              </a:rPr>
              <a:t>If you want to reuse some of my stuff (I invite you to do so) please give me credits for it :-)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8151C-661D-4BE9-8829-C049CB3DDAF4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38</a:t>
            </a:r>
            <a:endParaRPr lang="en-US" sz="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24F79-D36D-4CC5-8D5B-4EC86FFD4F94}"/>
              </a:ext>
            </a:extLst>
          </p:cNvPr>
          <p:cNvSpPr/>
          <p:nvPr/>
        </p:nvSpPr>
        <p:spPr>
          <a:xfrm>
            <a:off x="3620348" y="4859867"/>
            <a:ext cx="1838960" cy="247226"/>
          </a:xfrm>
          <a:prstGeom prst="rect">
            <a:avLst/>
          </a:prstGeom>
          <a:solidFill>
            <a:srgbClr val="04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710931" y="2463017"/>
            <a:ext cx="3480586" cy="55653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429208" y="1557153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4000" dirty="0"/>
            </a:br>
            <a:r>
              <a:rPr lang="de-DE" sz="4000" dirty="0" err="1"/>
              <a:t>Introduction</a:t>
            </a:r>
            <a:br>
              <a:rPr lang="de-DE" sz="4000" dirty="0"/>
            </a:br>
            <a:endParaRPr sz="4000" dirty="0"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491854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CA7F6C-35CB-497A-872B-8D3866782C9C}"/>
              </a:ext>
            </a:extLst>
          </p:cNvPr>
          <p:cNvSpPr txBox="1"/>
          <p:nvPr/>
        </p:nvSpPr>
        <p:spPr>
          <a:xfrm rot="20626398">
            <a:off x="7447092" y="2396122"/>
            <a:ext cx="6866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Intro</a:t>
            </a:r>
            <a:endParaRPr lang="en-US" sz="1500" dirty="0">
              <a:solidFill>
                <a:schemeClr val="bg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 err="1"/>
              <a:t>Introduction</a:t>
            </a:r>
            <a:r>
              <a:rPr lang="en" dirty="0"/>
              <a:t>: Motivation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311275"/>
            <a:ext cx="7704000" cy="2406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300"/>
              </a:spcBef>
            </a:pPr>
            <a:r>
              <a:rPr lang="en-US" sz="1600" dirty="0"/>
              <a:t>Automatic Speech Recognition System are ubiquitous nowadays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600" dirty="0"/>
              <a:t>Amazons Alexa, Apples Siri, Microsoft Cortana, etc.</a:t>
            </a:r>
          </a:p>
          <a:p>
            <a:pPr marL="171450" indent="-171450">
              <a:spcBef>
                <a:spcPts val="300"/>
              </a:spcBef>
            </a:pPr>
            <a:r>
              <a:rPr lang="en-US" sz="1600" dirty="0"/>
              <a:t>User interface through natural language seems quite intuitive</a:t>
            </a:r>
          </a:p>
          <a:p>
            <a:pPr marL="171450" indent="-171450">
              <a:spcBef>
                <a:spcPts val="300"/>
              </a:spcBef>
            </a:pPr>
            <a:r>
              <a:rPr lang="en-US" sz="1600" dirty="0"/>
              <a:t>Besides the post-processing NLP pipeline, we face a variety of issues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600" dirty="0"/>
              <a:t>Speech is transmitted through (analog) sound waves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600" dirty="0"/>
              <a:t>Computers can only process digital systems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600" dirty="0"/>
              <a:t>The same sentences can sound very different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600" dirty="0"/>
              <a:t>Different sentences can sound very alike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F183B-BED4-409B-A19A-3A132DDCB856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661F9D-29E3-4A24-8869-219BC2280728}"/>
              </a:ext>
            </a:extLst>
          </p:cNvPr>
          <p:cNvGrpSpPr/>
          <p:nvPr/>
        </p:nvGrpSpPr>
        <p:grpSpPr>
          <a:xfrm>
            <a:off x="8276119" y="129737"/>
            <a:ext cx="808029" cy="473754"/>
            <a:chOff x="6521775" y="1803308"/>
            <a:chExt cx="1129164" cy="662038"/>
          </a:xfrm>
        </p:grpSpPr>
        <p:sp>
          <p:nvSpPr>
            <p:cNvPr id="6" name="Google Shape;185;p26">
              <a:extLst>
                <a:ext uri="{FF2B5EF4-FFF2-40B4-BE49-F238E27FC236}">
                  <a16:creationId xmlns:a16="http://schemas.microsoft.com/office/drawing/2014/main" id="{C278652D-9799-4CB1-B988-E4C7C5BD3231}"/>
                </a:ext>
              </a:extLst>
            </p:cNvPr>
            <p:cNvSpPr/>
            <p:nvPr/>
          </p:nvSpPr>
          <p:spPr>
            <a:xfrm>
              <a:off x="6521775" y="1803308"/>
              <a:ext cx="1129164" cy="662038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;p26">
              <a:extLst>
                <a:ext uri="{FF2B5EF4-FFF2-40B4-BE49-F238E27FC236}">
                  <a16:creationId xmlns:a16="http://schemas.microsoft.com/office/drawing/2014/main" id="{EC6970F2-62F1-4ABB-BC1D-444A8345F144}"/>
                </a:ext>
              </a:extLst>
            </p:cNvPr>
            <p:cNvSpPr/>
            <p:nvPr/>
          </p:nvSpPr>
          <p:spPr>
            <a:xfrm>
              <a:off x="6612548" y="1856497"/>
              <a:ext cx="946763" cy="55587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;p26">
              <a:extLst>
                <a:ext uri="{FF2B5EF4-FFF2-40B4-BE49-F238E27FC236}">
                  <a16:creationId xmlns:a16="http://schemas.microsoft.com/office/drawing/2014/main" id="{D80B9AFF-34B9-4720-9328-CAC8FBAF6207}"/>
                </a:ext>
              </a:extLst>
            </p:cNvPr>
            <p:cNvSpPr/>
            <p:nvPr/>
          </p:nvSpPr>
          <p:spPr>
            <a:xfrm>
              <a:off x="6760604" y="1935245"/>
              <a:ext cx="278537" cy="317481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;p26">
              <a:extLst>
                <a:ext uri="{FF2B5EF4-FFF2-40B4-BE49-F238E27FC236}">
                  <a16:creationId xmlns:a16="http://schemas.microsoft.com/office/drawing/2014/main" id="{3F4A1364-45DF-4783-A457-F3A8251BE1DA}"/>
                </a:ext>
              </a:extLst>
            </p:cNvPr>
            <p:cNvSpPr/>
            <p:nvPr/>
          </p:nvSpPr>
          <p:spPr>
            <a:xfrm>
              <a:off x="6582300" y="1889840"/>
              <a:ext cx="120143" cy="215424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;p26">
              <a:extLst>
                <a:ext uri="{FF2B5EF4-FFF2-40B4-BE49-F238E27FC236}">
                  <a16:creationId xmlns:a16="http://schemas.microsoft.com/office/drawing/2014/main" id="{A6DDDE0F-42F2-416B-8404-5737384AC14A}"/>
                </a:ext>
              </a:extLst>
            </p:cNvPr>
            <p:cNvSpPr/>
            <p:nvPr/>
          </p:nvSpPr>
          <p:spPr>
            <a:xfrm>
              <a:off x="7440930" y="2135567"/>
              <a:ext cx="165543" cy="188589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;p26">
              <a:extLst>
                <a:ext uri="{FF2B5EF4-FFF2-40B4-BE49-F238E27FC236}">
                  <a16:creationId xmlns:a16="http://schemas.microsoft.com/office/drawing/2014/main" id="{BACE4D11-C774-4E15-A4C9-7A599C9DE894}"/>
                </a:ext>
              </a:extLst>
            </p:cNvPr>
            <p:cNvSpPr/>
            <p:nvPr/>
          </p:nvSpPr>
          <p:spPr>
            <a:xfrm>
              <a:off x="6836253" y="2001024"/>
              <a:ext cx="174425" cy="198112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;p26">
              <a:extLst>
                <a:ext uri="{FF2B5EF4-FFF2-40B4-BE49-F238E27FC236}">
                  <a16:creationId xmlns:a16="http://schemas.microsoft.com/office/drawing/2014/main" id="{FEA0983E-A835-4DDF-BCC1-23F5755925FB}"/>
                </a:ext>
              </a:extLst>
            </p:cNvPr>
            <p:cNvSpPr/>
            <p:nvPr/>
          </p:nvSpPr>
          <p:spPr>
            <a:xfrm>
              <a:off x="7148359" y="2048345"/>
              <a:ext cx="278537" cy="317748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;p26">
              <a:extLst>
                <a:ext uri="{FF2B5EF4-FFF2-40B4-BE49-F238E27FC236}">
                  <a16:creationId xmlns:a16="http://schemas.microsoft.com/office/drawing/2014/main" id="{D81BADFA-06AC-4041-986D-A32AE2C89118}"/>
                </a:ext>
              </a:extLst>
            </p:cNvPr>
            <p:cNvSpPr/>
            <p:nvPr/>
          </p:nvSpPr>
          <p:spPr>
            <a:xfrm>
              <a:off x="7177727" y="2102201"/>
              <a:ext cx="173519" cy="197819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;p26">
              <a:extLst>
                <a:ext uri="{FF2B5EF4-FFF2-40B4-BE49-F238E27FC236}">
                  <a16:creationId xmlns:a16="http://schemas.microsoft.com/office/drawing/2014/main" id="{9D55658F-EF52-4518-8E6A-C134AC0F5AF4}"/>
                </a:ext>
              </a:extLst>
            </p:cNvPr>
            <p:cNvSpPr/>
            <p:nvPr/>
          </p:nvSpPr>
          <p:spPr>
            <a:xfrm rot="6073152">
              <a:off x="7008244" y="2205988"/>
              <a:ext cx="66308" cy="184685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0EDF6FC-5B25-4CDA-836A-BDC1230002E4}"/>
              </a:ext>
            </a:extLst>
          </p:cNvPr>
          <p:cNvSpPr/>
          <p:nvPr/>
        </p:nvSpPr>
        <p:spPr>
          <a:xfrm>
            <a:off x="1134599" y="3821819"/>
            <a:ext cx="287383" cy="418011"/>
          </a:xfrm>
          <a:prstGeom prst="chevron">
            <a:avLst/>
          </a:prstGeom>
          <a:solidFill>
            <a:srgbClr val="59DE7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7E8A484-8768-4D1F-B3EC-7884B6C754A7}"/>
              </a:ext>
            </a:extLst>
          </p:cNvPr>
          <p:cNvSpPr/>
          <p:nvPr/>
        </p:nvSpPr>
        <p:spPr>
          <a:xfrm>
            <a:off x="1324635" y="3821819"/>
            <a:ext cx="287383" cy="418011"/>
          </a:xfrm>
          <a:prstGeom prst="chevron">
            <a:avLst/>
          </a:prstGeom>
          <a:solidFill>
            <a:srgbClr val="B3F4C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Google Shape;230;p27">
            <a:extLst>
              <a:ext uri="{FF2B5EF4-FFF2-40B4-BE49-F238E27FC236}">
                <a16:creationId xmlns:a16="http://schemas.microsoft.com/office/drawing/2014/main" id="{A4B74464-3A3F-4631-9CA3-46E7788564CF}"/>
              </a:ext>
            </a:extLst>
          </p:cNvPr>
          <p:cNvSpPr txBox="1">
            <a:spLocks/>
          </p:cNvSpPr>
          <p:nvPr/>
        </p:nvSpPr>
        <p:spPr>
          <a:xfrm>
            <a:off x="1604554" y="3793328"/>
            <a:ext cx="7704000" cy="32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Speech-2-text pipeline can become quite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 err="1"/>
              <a:t>Introduction</a:t>
            </a:r>
            <a:r>
              <a:rPr lang="en" dirty="0"/>
              <a:t>: ASR Architecture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F183B-BED4-409B-A19A-3A132DDCB856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661F9D-29E3-4A24-8869-219BC2280728}"/>
              </a:ext>
            </a:extLst>
          </p:cNvPr>
          <p:cNvGrpSpPr/>
          <p:nvPr/>
        </p:nvGrpSpPr>
        <p:grpSpPr>
          <a:xfrm>
            <a:off x="8276119" y="129737"/>
            <a:ext cx="808029" cy="473754"/>
            <a:chOff x="6521775" y="1803308"/>
            <a:chExt cx="1129164" cy="662038"/>
          </a:xfrm>
        </p:grpSpPr>
        <p:sp>
          <p:nvSpPr>
            <p:cNvPr id="6" name="Google Shape;185;p26">
              <a:extLst>
                <a:ext uri="{FF2B5EF4-FFF2-40B4-BE49-F238E27FC236}">
                  <a16:creationId xmlns:a16="http://schemas.microsoft.com/office/drawing/2014/main" id="{C278652D-9799-4CB1-B988-E4C7C5BD3231}"/>
                </a:ext>
              </a:extLst>
            </p:cNvPr>
            <p:cNvSpPr/>
            <p:nvPr/>
          </p:nvSpPr>
          <p:spPr>
            <a:xfrm>
              <a:off x="6521775" y="1803308"/>
              <a:ext cx="1129164" cy="662038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;p26">
              <a:extLst>
                <a:ext uri="{FF2B5EF4-FFF2-40B4-BE49-F238E27FC236}">
                  <a16:creationId xmlns:a16="http://schemas.microsoft.com/office/drawing/2014/main" id="{EC6970F2-62F1-4ABB-BC1D-444A8345F144}"/>
                </a:ext>
              </a:extLst>
            </p:cNvPr>
            <p:cNvSpPr/>
            <p:nvPr/>
          </p:nvSpPr>
          <p:spPr>
            <a:xfrm>
              <a:off x="6612548" y="1856497"/>
              <a:ext cx="946763" cy="55587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;p26">
              <a:extLst>
                <a:ext uri="{FF2B5EF4-FFF2-40B4-BE49-F238E27FC236}">
                  <a16:creationId xmlns:a16="http://schemas.microsoft.com/office/drawing/2014/main" id="{D80B9AFF-34B9-4720-9328-CAC8FBAF6207}"/>
                </a:ext>
              </a:extLst>
            </p:cNvPr>
            <p:cNvSpPr/>
            <p:nvPr/>
          </p:nvSpPr>
          <p:spPr>
            <a:xfrm>
              <a:off x="6760604" y="1935245"/>
              <a:ext cx="278537" cy="317481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;p26">
              <a:extLst>
                <a:ext uri="{FF2B5EF4-FFF2-40B4-BE49-F238E27FC236}">
                  <a16:creationId xmlns:a16="http://schemas.microsoft.com/office/drawing/2014/main" id="{3F4A1364-45DF-4783-A457-F3A8251BE1DA}"/>
                </a:ext>
              </a:extLst>
            </p:cNvPr>
            <p:cNvSpPr/>
            <p:nvPr/>
          </p:nvSpPr>
          <p:spPr>
            <a:xfrm>
              <a:off x="6582300" y="1889840"/>
              <a:ext cx="120143" cy="215424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;p26">
              <a:extLst>
                <a:ext uri="{FF2B5EF4-FFF2-40B4-BE49-F238E27FC236}">
                  <a16:creationId xmlns:a16="http://schemas.microsoft.com/office/drawing/2014/main" id="{A6DDDE0F-42F2-416B-8404-5737384AC14A}"/>
                </a:ext>
              </a:extLst>
            </p:cNvPr>
            <p:cNvSpPr/>
            <p:nvPr/>
          </p:nvSpPr>
          <p:spPr>
            <a:xfrm>
              <a:off x="7440930" y="2135567"/>
              <a:ext cx="165543" cy="188589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;p26">
              <a:extLst>
                <a:ext uri="{FF2B5EF4-FFF2-40B4-BE49-F238E27FC236}">
                  <a16:creationId xmlns:a16="http://schemas.microsoft.com/office/drawing/2014/main" id="{BACE4D11-C774-4E15-A4C9-7A599C9DE894}"/>
                </a:ext>
              </a:extLst>
            </p:cNvPr>
            <p:cNvSpPr/>
            <p:nvPr/>
          </p:nvSpPr>
          <p:spPr>
            <a:xfrm>
              <a:off x="6836253" y="2001024"/>
              <a:ext cx="174425" cy="198112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;p26">
              <a:extLst>
                <a:ext uri="{FF2B5EF4-FFF2-40B4-BE49-F238E27FC236}">
                  <a16:creationId xmlns:a16="http://schemas.microsoft.com/office/drawing/2014/main" id="{FEA0983E-A835-4DDF-BCC1-23F5755925FB}"/>
                </a:ext>
              </a:extLst>
            </p:cNvPr>
            <p:cNvSpPr/>
            <p:nvPr/>
          </p:nvSpPr>
          <p:spPr>
            <a:xfrm>
              <a:off x="7148359" y="2048345"/>
              <a:ext cx="278537" cy="317748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;p26">
              <a:extLst>
                <a:ext uri="{FF2B5EF4-FFF2-40B4-BE49-F238E27FC236}">
                  <a16:creationId xmlns:a16="http://schemas.microsoft.com/office/drawing/2014/main" id="{D81BADFA-06AC-4041-986D-A32AE2C89118}"/>
                </a:ext>
              </a:extLst>
            </p:cNvPr>
            <p:cNvSpPr/>
            <p:nvPr/>
          </p:nvSpPr>
          <p:spPr>
            <a:xfrm>
              <a:off x="7177727" y="2102201"/>
              <a:ext cx="173519" cy="197819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;p26">
              <a:extLst>
                <a:ext uri="{FF2B5EF4-FFF2-40B4-BE49-F238E27FC236}">
                  <a16:creationId xmlns:a16="http://schemas.microsoft.com/office/drawing/2014/main" id="{9D55658F-EF52-4518-8E6A-C134AC0F5AF4}"/>
                </a:ext>
              </a:extLst>
            </p:cNvPr>
            <p:cNvSpPr/>
            <p:nvPr/>
          </p:nvSpPr>
          <p:spPr>
            <a:xfrm rot="6073152">
              <a:off x="7008244" y="2205988"/>
              <a:ext cx="66308" cy="184685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565B64-60E5-44CE-ACC6-4183BAF56F05}"/>
              </a:ext>
            </a:extLst>
          </p:cNvPr>
          <p:cNvSpPr txBox="1"/>
          <p:nvPr/>
        </p:nvSpPr>
        <p:spPr>
          <a:xfrm>
            <a:off x="1098894" y="1815648"/>
            <a:ext cx="16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Poppins" panose="00000500000000000000" pitchFamily="2" charset="0"/>
                <a:cs typeface="Poppins" panose="00000500000000000000" pitchFamily="2" charset="0"/>
              </a:rPr>
              <a:t>Analog 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audio</a:t>
            </a:r>
            <a:r>
              <a:rPr lang="de-DE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signal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AF940-D84C-40CF-B3F3-0BA7CDD0BA5F}"/>
              </a:ext>
            </a:extLst>
          </p:cNvPr>
          <p:cNvSpPr/>
          <p:nvPr/>
        </p:nvSpPr>
        <p:spPr>
          <a:xfrm>
            <a:off x="1337884" y="2935449"/>
            <a:ext cx="1263534" cy="427935"/>
          </a:xfrm>
          <a:prstGeom prst="roundRect">
            <a:avLst/>
          </a:prstGeom>
          <a:solidFill>
            <a:srgbClr val="58D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extraction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6EA84C-6A4D-4E99-A1FE-7AA8FE6B27DA}"/>
              </a:ext>
            </a:extLst>
          </p:cNvPr>
          <p:cNvGrpSpPr/>
          <p:nvPr/>
        </p:nvGrpSpPr>
        <p:grpSpPr>
          <a:xfrm>
            <a:off x="1239646" y="2076298"/>
            <a:ext cx="1385264" cy="478500"/>
            <a:chOff x="1682751" y="3548958"/>
            <a:chExt cx="519736" cy="216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D43FEA-C295-4E5A-9D73-1152FE320978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41" y="3578286"/>
              <a:ext cx="0" cy="15734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909EEB-8305-44E9-985E-DADF17157327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50" y="3567758"/>
              <a:ext cx="0" cy="1784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3B4B0D-2089-45CD-94A6-274DD8CA1081}"/>
                </a:ext>
              </a:extLst>
            </p:cNvPr>
            <p:cNvCxnSpPr>
              <a:cxnSpLocks/>
            </p:cNvCxnSpPr>
            <p:nvPr/>
          </p:nvCxnSpPr>
          <p:spPr>
            <a:xfrm>
              <a:off x="1788459" y="3556478"/>
              <a:ext cx="0" cy="20096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0B6C86-6B02-4060-B213-9B9C0D00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268" y="3548958"/>
              <a:ext cx="0" cy="216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57FB66-5CD0-4EC3-A7DB-554570221FBB}"/>
                </a:ext>
              </a:extLst>
            </p:cNvPr>
            <p:cNvCxnSpPr>
              <a:cxnSpLocks/>
            </p:cNvCxnSpPr>
            <p:nvPr/>
          </p:nvCxnSpPr>
          <p:spPr>
            <a:xfrm>
              <a:off x="1806077" y="3556604"/>
              <a:ext cx="0" cy="2007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811FBC-D482-4140-8842-BB79D4CF5B0B}"/>
                </a:ext>
              </a:extLst>
            </p:cNvPr>
            <p:cNvCxnSpPr>
              <a:cxnSpLocks/>
            </p:cNvCxnSpPr>
            <p:nvPr/>
          </p:nvCxnSpPr>
          <p:spPr>
            <a:xfrm>
              <a:off x="1814886" y="3566254"/>
              <a:ext cx="0" cy="18140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E2B885-804D-429A-A91C-059E3079B7F8}"/>
                </a:ext>
              </a:extLst>
            </p:cNvPr>
            <p:cNvCxnSpPr>
              <a:cxnSpLocks/>
            </p:cNvCxnSpPr>
            <p:nvPr/>
          </p:nvCxnSpPr>
          <p:spPr>
            <a:xfrm>
              <a:off x="1823695" y="3574526"/>
              <a:ext cx="0" cy="16486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C454E19-5704-4557-99C0-D192E7D4C51A}"/>
                </a:ext>
              </a:extLst>
            </p:cNvPr>
            <p:cNvCxnSpPr>
              <a:cxnSpLocks/>
            </p:cNvCxnSpPr>
            <p:nvPr/>
          </p:nvCxnSpPr>
          <p:spPr>
            <a:xfrm>
              <a:off x="1832504" y="3588689"/>
              <a:ext cx="0" cy="13653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C572A0-4A38-45DD-82E0-4843A7EC2346}"/>
                </a:ext>
              </a:extLst>
            </p:cNvPr>
            <p:cNvCxnSpPr>
              <a:cxnSpLocks/>
            </p:cNvCxnSpPr>
            <p:nvPr/>
          </p:nvCxnSpPr>
          <p:spPr>
            <a:xfrm>
              <a:off x="1841313" y="3599467"/>
              <a:ext cx="0" cy="11498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EDBF6C-94FC-46E2-8A75-9F5AFEC63EE2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22" y="3612753"/>
              <a:ext cx="0" cy="884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175E25-FB1E-41E1-944C-E9B8665EFF31}"/>
                </a:ext>
              </a:extLst>
            </p:cNvPr>
            <p:cNvCxnSpPr>
              <a:cxnSpLocks/>
            </p:cNvCxnSpPr>
            <p:nvPr/>
          </p:nvCxnSpPr>
          <p:spPr>
            <a:xfrm>
              <a:off x="1762032" y="3584553"/>
              <a:ext cx="0" cy="1448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587933-7161-4D29-ADFA-C2E129863243}"/>
                </a:ext>
              </a:extLst>
            </p:cNvPr>
            <p:cNvCxnSpPr>
              <a:cxnSpLocks/>
            </p:cNvCxnSpPr>
            <p:nvPr/>
          </p:nvCxnSpPr>
          <p:spPr>
            <a:xfrm>
              <a:off x="1753223" y="3593201"/>
              <a:ext cx="0" cy="12751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686A64-2295-4B41-85A6-5E0BC72344EC}"/>
                </a:ext>
              </a:extLst>
            </p:cNvPr>
            <p:cNvCxnSpPr>
              <a:cxnSpLocks/>
            </p:cNvCxnSpPr>
            <p:nvPr/>
          </p:nvCxnSpPr>
          <p:spPr>
            <a:xfrm>
              <a:off x="1744414" y="3600470"/>
              <a:ext cx="0" cy="11297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6E4F10-1362-49A0-82AD-1C17C796DA4A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05" y="3607990"/>
              <a:ext cx="0" cy="9793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64C110-1FD1-4147-A2E4-6D9D696480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8931" y="3619333"/>
              <a:ext cx="0" cy="7525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431CC7-B5D2-4780-AA6A-32205BE0CA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628733"/>
              <a:ext cx="0" cy="5645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A4DDE0-9F85-481C-9F13-D2109EF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876549" y="3637130"/>
              <a:ext cx="0" cy="3965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96A5A7-02D8-4744-9478-31822FA4A9F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358" y="3643397"/>
              <a:ext cx="0" cy="2712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CC009A-1DBC-46CE-A460-6E0542BC69E4}"/>
                </a:ext>
              </a:extLst>
            </p:cNvPr>
            <p:cNvCxnSpPr>
              <a:cxnSpLocks/>
            </p:cNvCxnSpPr>
            <p:nvPr/>
          </p:nvCxnSpPr>
          <p:spPr>
            <a:xfrm>
              <a:off x="1894167" y="3648911"/>
              <a:ext cx="0" cy="1609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21339F-F9DC-4CB9-A47D-AE49DEB3BA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96" y="3612753"/>
              <a:ext cx="0" cy="884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A8101E-D520-4377-AF00-33DFA49C671F}"/>
                </a:ext>
              </a:extLst>
            </p:cNvPr>
            <p:cNvCxnSpPr>
              <a:cxnSpLocks/>
            </p:cNvCxnSpPr>
            <p:nvPr/>
          </p:nvCxnSpPr>
          <p:spPr>
            <a:xfrm>
              <a:off x="1717987" y="3619333"/>
              <a:ext cx="0" cy="7525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C08BEF-B84A-45DB-ADC2-E3B49276EEC8}"/>
                </a:ext>
              </a:extLst>
            </p:cNvPr>
            <p:cNvCxnSpPr>
              <a:cxnSpLocks/>
            </p:cNvCxnSpPr>
            <p:nvPr/>
          </p:nvCxnSpPr>
          <p:spPr>
            <a:xfrm>
              <a:off x="1709178" y="3628733"/>
              <a:ext cx="0" cy="5645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4D29C-0D7B-4EDF-A859-69774598C07C}"/>
                </a:ext>
              </a:extLst>
            </p:cNvPr>
            <p:cNvCxnSpPr>
              <a:cxnSpLocks/>
            </p:cNvCxnSpPr>
            <p:nvPr/>
          </p:nvCxnSpPr>
          <p:spPr>
            <a:xfrm>
              <a:off x="1700369" y="3637130"/>
              <a:ext cx="0" cy="3965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EF6739-8CD3-40CD-8D20-BDA34C71BD8E}"/>
                </a:ext>
              </a:extLst>
            </p:cNvPr>
            <p:cNvCxnSpPr>
              <a:cxnSpLocks/>
            </p:cNvCxnSpPr>
            <p:nvPr/>
          </p:nvCxnSpPr>
          <p:spPr>
            <a:xfrm>
              <a:off x="1691560" y="3643397"/>
              <a:ext cx="0" cy="2712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FAF2FE-EAF3-4458-A3FB-F62D49FBECC1}"/>
                </a:ext>
              </a:extLst>
            </p:cNvPr>
            <p:cNvCxnSpPr>
              <a:cxnSpLocks/>
            </p:cNvCxnSpPr>
            <p:nvPr/>
          </p:nvCxnSpPr>
          <p:spPr>
            <a:xfrm>
              <a:off x="1682751" y="3648911"/>
              <a:ext cx="0" cy="1609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DD447-89CF-484A-8191-087828DADD25}"/>
                </a:ext>
              </a:extLst>
            </p:cNvPr>
            <p:cNvCxnSpPr>
              <a:cxnSpLocks/>
            </p:cNvCxnSpPr>
            <p:nvPr/>
          </p:nvCxnSpPr>
          <p:spPr>
            <a:xfrm>
              <a:off x="2052729" y="3557958"/>
              <a:ext cx="0" cy="198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EC77799-3190-40B2-BD41-E017A4CC7EB9}"/>
                </a:ext>
              </a:extLst>
            </p:cNvPr>
            <p:cNvCxnSpPr>
              <a:cxnSpLocks/>
            </p:cNvCxnSpPr>
            <p:nvPr/>
          </p:nvCxnSpPr>
          <p:spPr>
            <a:xfrm>
              <a:off x="2070347" y="3564966"/>
              <a:ext cx="0" cy="18398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F93A63-7C79-494A-AF9B-D433D2235ED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156" y="3573813"/>
              <a:ext cx="0" cy="16629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5A0CAF-C6E9-4374-B0AA-A20D8BE0ACA7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74" y="3581395"/>
              <a:ext cx="0" cy="15112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9DCFFF-25E4-404D-9244-03148EA2EE67}"/>
                </a:ext>
              </a:extLst>
            </p:cNvPr>
            <p:cNvCxnSpPr>
              <a:cxnSpLocks/>
            </p:cNvCxnSpPr>
            <p:nvPr/>
          </p:nvCxnSpPr>
          <p:spPr>
            <a:xfrm>
              <a:off x="2114392" y="3594378"/>
              <a:ext cx="0" cy="12516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9F88C9-675F-4C25-A872-BEF8B78D7D16}"/>
                </a:ext>
              </a:extLst>
            </p:cNvPr>
            <p:cNvCxnSpPr>
              <a:cxnSpLocks/>
            </p:cNvCxnSpPr>
            <p:nvPr/>
          </p:nvCxnSpPr>
          <p:spPr>
            <a:xfrm>
              <a:off x="2123201" y="3604258"/>
              <a:ext cx="0" cy="1054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62D05F-CD3C-402C-8E4E-1B45B610EA43}"/>
                </a:ext>
              </a:extLst>
            </p:cNvPr>
            <p:cNvCxnSpPr>
              <a:cxnSpLocks/>
            </p:cNvCxnSpPr>
            <p:nvPr/>
          </p:nvCxnSpPr>
          <p:spPr>
            <a:xfrm>
              <a:off x="2140819" y="3614253"/>
              <a:ext cx="0" cy="8541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6877192-E666-4F05-BC94-985C28D3035D}"/>
                </a:ext>
              </a:extLst>
            </p:cNvPr>
            <p:cNvCxnSpPr>
              <a:cxnSpLocks/>
            </p:cNvCxnSpPr>
            <p:nvPr/>
          </p:nvCxnSpPr>
          <p:spPr>
            <a:xfrm>
              <a:off x="2149628" y="3620841"/>
              <a:ext cx="0" cy="7223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0EDBB6-2D44-449C-9CE6-74E0CBB35080}"/>
                </a:ext>
              </a:extLst>
            </p:cNvPr>
            <p:cNvCxnSpPr>
              <a:cxnSpLocks/>
            </p:cNvCxnSpPr>
            <p:nvPr/>
          </p:nvCxnSpPr>
          <p:spPr>
            <a:xfrm>
              <a:off x="2158437" y="3616436"/>
              <a:ext cx="0" cy="8104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2B4A03-B7A8-4000-AF52-0408B74BD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87" y="3581395"/>
              <a:ext cx="0" cy="15112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BE56F2-890F-477B-83A8-B09C1CF4F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864" y="3594378"/>
              <a:ext cx="0" cy="12516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A84C63-B2BA-495C-933A-01D970528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6055" y="3604258"/>
              <a:ext cx="0" cy="1054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45A0F13-A4DF-4CA5-9B6A-0CADB30B2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246" y="3616436"/>
              <a:ext cx="0" cy="8104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61202D-4747-469E-92CE-89913227ED6E}"/>
                </a:ext>
              </a:extLst>
            </p:cNvPr>
            <p:cNvCxnSpPr>
              <a:cxnSpLocks/>
            </p:cNvCxnSpPr>
            <p:nvPr/>
          </p:nvCxnSpPr>
          <p:spPr>
            <a:xfrm>
              <a:off x="2061538" y="3557958"/>
              <a:ext cx="0" cy="198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C91C9A-3CF6-4A16-8660-CF641301225C}"/>
                </a:ext>
              </a:extLst>
            </p:cNvPr>
            <p:cNvCxnSpPr>
              <a:cxnSpLocks/>
            </p:cNvCxnSpPr>
            <p:nvPr/>
          </p:nvCxnSpPr>
          <p:spPr>
            <a:xfrm>
              <a:off x="2087965" y="3577446"/>
              <a:ext cx="0" cy="15902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5EADB5-32C0-4EDD-9218-CC5A6948CDB4}"/>
                </a:ext>
              </a:extLst>
            </p:cNvPr>
            <p:cNvCxnSpPr>
              <a:cxnSpLocks/>
            </p:cNvCxnSpPr>
            <p:nvPr/>
          </p:nvCxnSpPr>
          <p:spPr>
            <a:xfrm>
              <a:off x="2105583" y="3586497"/>
              <a:ext cx="0" cy="14092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D16843-DCAC-42C5-89A7-F80E402A108F}"/>
                </a:ext>
              </a:extLst>
            </p:cNvPr>
            <p:cNvCxnSpPr>
              <a:cxnSpLocks/>
            </p:cNvCxnSpPr>
            <p:nvPr/>
          </p:nvCxnSpPr>
          <p:spPr>
            <a:xfrm>
              <a:off x="2132010" y="3608957"/>
              <a:ext cx="0" cy="9600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8A6B3B-6486-486F-8AA7-9BE3F4EF8050}"/>
                </a:ext>
              </a:extLst>
            </p:cNvPr>
            <p:cNvCxnSpPr>
              <a:cxnSpLocks/>
            </p:cNvCxnSpPr>
            <p:nvPr/>
          </p:nvCxnSpPr>
          <p:spPr>
            <a:xfrm>
              <a:off x="2193673" y="3587403"/>
              <a:ext cx="0" cy="1391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52B9E5-932A-482A-A807-C32F2F880CB6}"/>
                </a:ext>
              </a:extLst>
            </p:cNvPr>
            <p:cNvCxnSpPr>
              <a:cxnSpLocks/>
            </p:cNvCxnSpPr>
            <p:nvPr/>
          </p:nvCxnSpPr>
          <p:spPr>
            <a:xfrm>
              <a:off x="1902976" y="3648173"/>
              <a:ext cx="0" cy="1757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EED72B-3B4E-40D7-A9FB-E45948F8E720}"/>
                </a:ext>
              </a:extLst>
            </p:cNvPr>
            <p:cNvCxnSpPr>
              <a:cxnSpLocks/>
            </p:cNvCxnSpPr>
            <p:nvPr/>
          </p:nvCxnSpPr>
          <p:spPr>
            <a:xfrm>
              <a:off x="1991066" y="3612322"/>
              <a:ext cx="0" cy="8927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AA62C3-6556-4B72-8336-FCF647F4E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3448" y="3626141"/>
              <a:ext cx="0" cy="6163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552180-EF60-4071-9C27-8FA9FF19E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5830" y="3635309"/>
              <a:ext cx="0" cy="432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E622C2-B96C-440C-88A0-E7B9F280E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212" y="3642151"/>
              <a:ext cx="0" cy="2961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0DE58B-889E-4C67-BB5C-52571D421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0594" y="3648172"/>
              <a:ext cx="0" cy="1757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572E381-AEE4-4E48-8401-A7ACF3110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3920" y="3566958"/>
              <a:ext cx="0" cy="180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5F53B4D-1494-4C5E-B430-E96355101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302" y="3582421"/>
              <a:ext cx="0" cy="14907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45C2683-3085-4CA3-9ED8-C300EEAF2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8684" y="3594189"/>
              <a:ext cx="0" cy="12553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DFB7B52-586C-4D88-B9A2-750E4DFF89A3}"/>
                </a:ext>
              </a:extLst>
            </p:cNvPr>
            <p:cNvCxnSpPr>
              <a:cxnSpLocks/>
            </p:cNvCxnSpPr>
            <p:nvPr/>
          </p:nvCxnSpPr>
          <p:spPr>
            <a:xfrm>
              <a:off x="2035111" y="3572053"/>
              <a:ext cx="0" cy="1698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FB668E-6DFE-4C7C-AD6E-9F6DC599A5D9}"/>
                </a:ext>
              </a:extLst>
            </p:cNvPr>
            <p:cNvCxnSpPr>
              <a:cxnSpLocks/>
            </p:cNvCxnSpPr>
            <p:nvPr/>
          </p:nvCxnSpPr>
          <p:spPr>
            <a:xfrm>
              <a:off x="2017493" y="3587051"/>
              <a:ext cx="0" cy="13981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AD3EA66-29F4-4916-AD68-685E16956F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9875" y="3602077"/>
              <a:ext cx="0" cy="10976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D941CC-4BF1-4D2B-8B1C-BDD19C6F41B5}"/>
                </a:ext>
              </a:extLst>
            </p:cNvPr>
            <p:cNvCxnSpPr>
              <a:cxnSpLocks/>
            </p:cNvCxnSpPr>
            <p:nvPr/>
          </p:nvCxnSpPr>
          <p:spPr>
            <a:xfrm>
              <a:off x="1982257" y="3621020"/>
              <a:ext cx="0" cy="7187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19AD5F-B516-46C1-A1F4-807B693A26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4639" y="3629993"/>
              <a:ext cx="0" cy="539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CFE28FE-1225-4613-BAEF-D5EF1452AC9A}"/>
                </a:ext>
              </a:extLst>
            </p:cNvPr>
            <p:cNvCxnSpPr>
              <a:cxnSpLocks/>
            </p:cNvCxnSpPr>
            <p:nvPr/>
          </p:nvCxnSpPr>
          <p:spPr>
            <a:xfrm>
              <a:off x="1911785" y="3648173"/>
              <a:ext cx="0" cy="1757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F710602-B46D-404E-A4B2-73D79ECF132C}"/>
                </a:ext>
              </a:extLst>
            </p:cNvPr>
            <p:cNvCxnSpPr>
              <a:cxnSpLocks/>
            </p:cNvCxnSpPr>
            <p:nvPr/>
          </p:nvCxnSpPr>
          <p:spPr>
            <a:xfrm>
              <a:off x="1947021" y="3638615"/>
              <a:ext cx="0" cy="3668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56FD787-EF9B-45C0-AB41-BC83038E4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03" y="3644372"/>
              <a:ext cx="0" cy="2517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952977-3913-4CEE-882F-CA69714B2792}"/>
              </a:ext>
            </a:extLst>
          </p:cNvPr>
          <p:cNvCxnSpPr>
            <a:cxnSpLocks/>
          </p:cNvCxnSpPr>
          <p:nvPr/>
        </p:nvCxnSpPr>
        <p:spPr>
          <a:xfrm>
            <a:off x="1932278" y="2554798"/>
            <a:ext cx="0" cy="2028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DE5236D-06FE-4CCE-9386-F16079D79507}"/>
                  </a:ext>
                </a:extLst>
              </p:cNvPr>
              <p:cNvSpPr txBox="1"/>
              <p:nvPr/>
            </p:nvSpPr>
            <p:spPr>
              <a:xfrm>
                <a:off x="748213" y="3910681"/>
                <a:ext cx="2384686" cy="499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i="1" dirty="0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 dirty="0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000" b="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2</m:t>
                                </m:r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2.114</m:t>
                                </m:r>
                              </m:e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1.987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−9.865</m:t>
                                </m:r>
                              </m:e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3.534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DE5236D-06FE-4CCE-9386-F16079D7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13" y="3910681"/>
                <a:ext cx="2384686" cy="499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9109B801-F902-4488-9F29-7ABF64E7C1EF}"/>
              </a:ext>
            </a:extLst>
          </p:cNvPr>
          <p:cNvSpPr txBox="1"/>
          <p:nvPr/>
        </p:nvSpPr>
        <p:spPr>
          <a:xfrm>
            <a:off x="963447" y="3640391"/>
            <a:ext cx="19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Poppins" panose="00000500000000000000" pitchFamily="2" charset="0"/>
                <a:cs typeface="Poppins" panose="00000500000000000000" pitchFamily="2" charset="0"/>
              </a:rPr>
              <a:t>Digital </a:t>
            </a:r>
            <a:r>
              <a:rPr lang="de-DE" sz="1000" dirty="0" err="1">
                <a:latin typeface="Poppins" panose="00000500000000000000" pitchFamily="2" charset="0"/>
                <a:cs typeface="Poppins" panose="00000500000000000000" pitchFamily="2" charset="0"/>
              </a:rPr>
              <a:t>audio</a:t>
            </a:r>
            <a:r>
              <a:rPr lang="de-DE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1000" dirty="0" err="1">
                <a:latin typeface="Poppins" panose="00000500000000000000" pitchFamily="2" charset="0"/>
                <a:cs typeface="Poppins" panose="00000500000000000000" pitchFamily="2" charset="0"/>
              </a:rPr>
              <a:t>signal</a:t>
            </a:r>
            <a:endParaRPr lang="de-DE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6773C-3CB9-4DA7-812B-35EE16157FA7}"/>
              </a:ext>
            </a:extLst>
          </p:cNvPr>
          <p:cNvCxnSpPr>
            <a:cxnSpLocks/>
          </p:cNvCxnSpPr>
          <p:nvPr/>
        </p:nvCxnSpPr>
        <p:spPr>
          <a:xfrm>
            <a:off x="1969651" y="3430642"/>
            <a:ext cx="0" cy="1919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row: Chevron 125">
            <a:extLst>
              <a:ext uri="{FF2B5EF4-FFF2-40B4-BE49-F238E27FC236}">
                <a16:creationId xmlns:a16="http://schemas.microsoft.com/office/drawing/2014/main" id="{ACF5D814-F431-4C70-9D70-C6342E052EB1}"/>
              </a:ext>
            </a:extLst>
          </p:cNvPr>
          <p:cNvSpPr/>
          <p:nvPr/>
        </p:nvSpPr>
        <p:spPr>
          <a:xfrm>
            <a:off x="748213" y="1364814"/>
            <a:ext cx="2473958" cy="321951"/>
          </a:xfrm>
          <a:prstGeom prst="chevron">
            <a:avLst/>
          </a:prstGeom>
          <a:solidFill>
            <a:srgbClr val="58D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Signal Processing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4" name="Arrow: Chevron 133">
            <a:extLst>
              <a:ext uri="{FF2B5EF4-FFF2-40B4-BE49-F238E27FC236}">
                <a16:creationId xmlns:a16="http://schemas.microsoft.com/office/drawing/2014/main" id="{638D6CE3-67AE-4EFE-B364-66C3C9034065}"/>
              </a:ext>
            </a:extLst>
          </p:cNvPr>
          <p:cNvSpPr/>
          <p:nvPr/>
        </p:nvSpPr>
        <p:spPr>
          <a:xfrm>
            <a:off x="3106057" y="1366365"/>
            <a:ext cx="2353652" cy="320400"/>
          </a:xfrm>
          <a:prstGeom prst="chevron">
            <a:avLst/>
          </a:prstGeom>
          <a:solidFill>
            <a:srgbClr val="80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Modelling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5" name="Arrow: Chevron 134">
            <a:extLst>
              <a:ext uri="{FF2B5EF4-FFF2-40B4-BE49-F238E27FC236}">
                <a16:creationId xmlns:a16="http://schemas.microsoft.com/office/drawing/2014/main" id="{CC455B69-B7EF-4F66-AB90-7AA7A5B505C4}"/>
              </a:ext>
            </a:extLst>
          </p:cNvPr>
          <p:cNvSpPr/>
          <p:nvPr/>
        </p:nvSpPr>
        <p:spPr>
          <a:xfrm>
            <a:off x="5337629" y="1354204"/>
            <a:ext cx="3107707" cy="3204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Hypothesis Search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E71B012-CD70-415B-A406-320C04BEB763}"/>
              </a:ext>
            </a:extLst>
          </p:cNvPr>
          <p:cNvSpPr/>
          <p:nvPr/>
        </p:nvSpPr>
        <p:spPr>
          <a:xfrm>
            <a:off x="6466074" y="2619263"/>
            <a:ext cx="1416550" cy="111850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Decoder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A585A77-DF83-4202-8DDA-4B3C6197418E}"/>
              </a:ext>
            </a:extLst>
          </p:cNvPr>
          <p:cNvSpPr/>
          <p:nvPr/>
        </p:nvSpPr>
        <p:spPr>
          <a:xfrm>
            <a:off x="2202489" y="3961922"/>
            <a:ext cx="398929" cy="397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BCC3502-ABB9-43F2-9606-B1FE8CDCCB87}"/>
              </a:ext>
            </a:extLst>
          </p:cNvPr>
          <p:cNvSpPr/>
          <p:nvPr/>
        </p:nvSpPr>
        <p:spPr>
          <a:xfrm>
            <a:off x="3405558" y="2923649"/>
            <a:ext cx="1882657" cy="512064"/>
          </a:xfrm>
          <a:prstGeom prst="roundRect">
            <a:avLst/>
          </a:prstGeom>
          <a:solidFill>
            <a:srgbClr val="80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Acoustic</a:t>
            </a:r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B410E9B-0400-4655-8065-C8B2AE49CBAE}"/>
              </a:ext>
            </a:extLst>
          </p:cNvPr>
          <p:cNvSpPr/>
          <p:nvPr/>
        </p:nvSpPr>
        <p:spPr>
          <a:xfrm>
            <a:off x="3395901" y="3550422"/>
            <a:ext cx="1882657" cy="512064"/>
          </a:xfrm>
          <a:prstGeom prst="roundRect">
            <a:avLst/>
          </a:prstGeom>
          <a:solidFill>
            <a:srgbClr val="80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Language </a:t>
            </a:r>
            <a:r>
              <a:rPr lang="de-DE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11E0D104-2503-48FA-938B-A3967D0E16F2}"/>
              </a:ext>
            </a:extLst>
          </p:cNvPr>
          <p:cNvSpPr/>
          <p:nvPr/>
        </p:nvSpPr>
        <p:spPr>
          <a:xfrm>
            <a:off x="3405558" y="2271957"/>
            <a:ext cx="1882657" cy="512064"/>
          </a:xfrm>
          <a:prstGeom prst="roundRect">
            <a:avLst/>
          </a:prstGeom>
          <a:solidFill>
            <a:srgbClr val="80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Pronunciation</a:t>
            </a:r>
            <a:r>
              <a:rPr lang="de-D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lexicon</a:t>
            </a: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E4F6143-5FCC-45CD-9429-C622361BDE49}"/>
              </a:ext>
            </a:extLst>
          </p:cNvPr>
          <p:cNvSpPr/>
          <p:nvPr/>
        </p:nvSpPr>
        <p:spPr>
          <a:xfrm>
            <a:off x="3245979" y="2155150"/>
            <a:ext cx="2188275" cy="2046735"/>
          </a:xfrm>
          <a:prstGeom prst="round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DDF9DA6A-52C1-4AB0-8337-3484B01CD43E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 flipV="1">
            <a:off x="2601418" y="3178518"/>
            <a:ext cx="644561" cy="98191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9D64CF-BB2A-4696-87EE-74892F6D52EE}"/>
              </a:ext>
            </a:extLst>
          </p:cNvPr>
          <p:cNvCxnSpPr>
            <a:cxnSpLocks/>
            <a:stCxn id="149" idx="3"/>
            <a:endCxn id="137" idx="1"/>
          </p:cNvCxnSpPr>
          <p:nvPr/>
        </p:nvCxnSpPr>
        <p:spPr>
          <a:xfrm flipV="1">
            <a:off x="5434254" y="3178517"/>
            <a:ext cx="103182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103" grpId="0"/>
      <p:bldP spid="115" grpId="0"/>
      <p:bldP spid="126" grpId="0" animBg="1"/>
      <p:bldP spid="134" grpId="0" animBg="1"/>
      <p:bldP spid="135" grpId="0" animBg="1"/>
      <p:bldP spid="137" grpId="0" animBg="1"/>
      <p:bldP spid="128" grpId="0" animBg="1"/>
      <p:bldP spid="129" grpId="0" animBg="1"/>
      <p:bldP spid="131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56;p29">
            <a:extLst>
              <a:ext uri="{FF2B5EF4-FFF2-40B4-BE49-F238E27FC236}">
                <a16:creationId xmlns:a16="http://schemas.microsoft.com/office/drawing/2014/main" id="{5082AEDD-30C7-4452-BE21-D574BC818C76}"/>
              </a:ext>
            </a:extLst>
          </p:cNvPr>
          <p:cNvSpPr/>
          <p:nvPr/>
        </p:nvSpPr>
        <p:spPr>
          <a:xfrm>
            <a:off x="1710931" y="2463017"/>
            <a:ext cx="3480586" cy="55653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57;p29">
            <a:extLst>
              <a:ext uri="{FF2B5EF4-FFF2-40B4-BE49-F238E27FC236}">
                <a16:creationId xmlns:a16="http://schemas.microsoft.com/office/drawing/2014/main" id="{0943CFB3-C4E2-4440-A78C-832131405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9208" y="1557153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/>
              <a:t>Signal Processing</a:t>
            </a:r>
            <a:endParaRPr sz="4000" dirty="0"/>
          </a:p>
        </p:txBody>
      </p:sp>
      <p:sp>
        <p:nvSpPr>
          <p:cNvPr id="147" name="Google Shape;9;p2">
            <a:extLst>
              <a:ext uri="{FF2B5EF4-FFF2-40B4-BE49-F238E27FC236}">
                <a16:creationId xmlns:a16="http://schemas.microsoft.com/office/drawing/2014/main" id="{0D038AF3-9DD8-4B7E-92B3-D76276E76851}"/>
              </a:ext>
            </a:extLst>
          </p:cNvPr>
          <p:cNvSpPr/>
          <p:nvPr/>
        </p:nvSpPr>
        <p:spPr>
          <a:xfrm>
            <a:off x="4571999" y="4595949"/>
            <a:ext cx="4739225" cy="7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4;p2">
            <a:extLst>
              <a:ext uri="{FF2B5EF4-FFF2-40B4-BE49-F238E27FC236}">
                <a16:creationId xmlns:a16="http://schemas.microsoft.com/office/drawing/2014/main" id="{49FE2EAC-2120-446D-8C00-675738F81EE7}"/>
              </a:ext>
            </a:extLst>
          </p:cNvPr>
          <p:cNvSpPr/>
          <p:nvPr/>
        </p:nvSpPr>
        <p:spPr>
          <a:xfrm>
            <a:off x="5180716" y="0"/>
            <a:ext cx="4130501" cy="5338994"/>
          </a:xfrm>
          <a:custGeom>
            <a:avLst/>
            <a:gdLst/>
            <a:ahLst/>
            <a:cxnLst/>
            <a:rect l="l" t="t" r="r" b="b"/>
            <a:pathLst>
              <a:path w="126315" h="163272" extrusionOk="0">
                <a:moveTo>
                  <a:pt x="8406" y="1"/>
                </a:moveTo>
                <a:lnTo>
                  <a:pt x="8406" y="25"/>
                </a:lnTo>
                <a:cubicBezTo>
                  <a:pt x="4966" y="215"/>
                  <a:pt x="2227" y="3073"/>
                  <a:pt x="2227" y="6561"/>
                </a:cubicBezTo>
                <a:cubicBezTo>
                  <a:pt x="2227" y="8109"/>
                  <a:pt x="2763" y="9538"/>
                  <a:pt x="3668" y="10645"/>
                </a:cubicBezTo>
                <a:cubicBezTo>
                  <a:pt x="1441" y="12241"/>
                  <a:pt x="1" y="14848"/>
                  <a:pt x="1" y="17789"/>
                </a:cubicBezTo>
                <a:cubicBezTo>
                  <a:pt x="1" y="22242"/>
                  <a:pt x="3299" y="25909"/>
                  <a:pt x="7585" y="26504"/>
                </a:cubicBezTo>
                <a:cubicBezTo>
                  <a:pt x="6918" y="28016"/>
                  <a:pt x="6525" y="29695"/>
                  <a:pt x="6513" y="31469"/>
                </a:cubicBezTo>
                <a:cubicBezTo>
                  <a:pt x="6466" y="38208"/>
                  <a:pt x="11931" y="43864"/>
                  <a:pt x="18658" y="44066"/>
                </a:cubicBezTo>
                <a:cubicBezTo>
                  <a:pt x="18782" y="44070"/>
                  <a:pt x="18906" y="44071"/>
                  <a:pt x="19029" y="44071"/>
                </a:cubicBezTo>
                <a:cubicBezTo>
                  <a:pt x="21273" y="44071"/>
                  <a:pt x="23389" y="43461"/>
                  <a:pt x="25206" y="42423"/>
                </a:cubicBezTo>
                <a:cubicBezTo>
                  <a:pt x="25623" y="44542"/>
                  <a:pt x="27052" y="46280"/>
                  <a:pt x="28969" y="47126"/>
                </a:cubicBezTo>
                <a:cubicBezTo>
                  <a:pt x="27278" y="48531"/>
                  <a:pt x="26302" y="50757"/>
                  <a:pt x="26683" y="53198"/>
                </a:cubicBezTo>
                <a:cubicBezTo>
                  <a:pt x="27111" y="56032"/>
                  <a:pt x="29421" y="58294"/>
                  <a:pt x="32255" y="58675"/>
                </a:cubicBezTo>
                <a:cubicBezTo>
                  <a:pt x="32566" y="58716"/>
                  <a:pt x="32873" y="58736"/>
                  <a:pt x="33176" y="58736"/>
                </a:cubicBezTo>
                <a:cubicBezTo>
                  <a:pt x="33846" y="58736"/>
                  <a:pt x="34493" y="58637"/>
                  <a:pt x="35100" y="58449"/>
                </a:cubicBezTo>
                <a:lnTo>
                  <a:pt x="35100" y="58449"/>
                </a:lnTo>
                <a:cubicBezTo>
                  <a:pt x="35100" y="58544"/>
                  <a:pt x="35088" y="58651"/>
                  <a:pt x="35088" y="58746"/>
                </a:cubicBezTo>
                <a:cubicBezTo>
                  <a:pt x="35088" y="61306"/>
                  <a:pt x="37172" y="63390"/>
                  <a:pt x="39732" y="63390"/>
                </a:cubicBezTo>
                <a:cubicBezTo>
                  <a:pt x="39863" y="63390"/>
                  <a:pt x="40018" y="63378"/>
                  <a:pt x="40149" y="63378"/>
                </a:cubicBezTo>
                <a:lnTo>
                  <a:pt x="40149" y="163271"/>
                </a:lnTo>
                <a:lnTo>
                  <a:pt x="121528" y="163271"/>
                </a:lnTo>
                <a:cubicBezTo>
                  <a:pt x="124171" y="163271"/>
                  <a:pt x="126314" y="161128"/>
                  <a:pt x="126314" y="158485"/>
                </a:cubicBezTo>
                <a:lnTo>
                  <a:pt x="126314" y="4799"/>
                </a:lnTo>
                <a:cubicBezTo>
                  <a:pt x="126314" y="2144"/>
                  <a:pt x="124171" y="1"/>
                  <a:pt x="121528" y="1"/>
                </a:cubicBezTo>
                <a:close/>
              </a:path>
            </a:pathLst>
          </a:custGeom>
          <a:solidFill>
            <a:srgbClr val="80ED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;p2">
            <a:extLst>
              <a:ext uri="{FF2B5EF4-FFF2-40B4-BE49-F238E27FC236}">
                <a16:creationId xmlns:a16="http://schemas.microsoft.com/office/drawing/2014/main" id="{120D6B41-4890-4899-B9D8-C91165FBF180}"/>
              </a:ext>
            </a:extLst>
          </p:cNvPr>
          <p:cNvSpPr/>
          <p:nvPr/>
        </p:nvSpPr>
        <p:spPr>
          <a:xfrm>
            <a:off x="4900965" y="3509433"/>
            <a:ext cx="605048" cy="1312480"/>
          </a:xfrm>
          <a:custGeom>
            <a:avLst/>
            <a:gdLst/>
            <a:ahLst/>
            <a:cxnLst/>
            <a:rect l="l" t="t" r="r" b="b"/>
            <a:pathLst>
              <a:path w="18503" h="40137" extrusionOk="0">
                <a:moveTo>
                  <a:pt x="18503" y="1"/>
                </a:moveTo>
                <a:lnTo>
                  <a:pt x="0" y="10038"/>
                </a:lnTo>
                <a:lnTo>
                  <a:pt x="0" y="40137"/>
                </a:lnTo>
                <a:lnTo>
                  <a:pt x="18503" y="40137"/>
                </a:lnTo>
                <a:lnTo>
                  <a:pt x="18503" y="1"/>
                </a:lnTo>
                <a:close/>
              </a:path>
            </a:pathLst>
          </a:custGeom>
          <a:solidFill>
            <a:srgbClr val="58DD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6;p2">
            <a:extLst>
              <a:ext uri="{FF2B5EF4-FFF2-40B4-BE49-F238E27FC236}">
                <a16:creationId xmlns:a16="http://schemas.microsoft.com/office/drawing/2014/main" id="{BA1F6CB6-7053-4E01-8A7B-3CE93F691B9C}"/>
              </a:ext>
            </a:extLst>
          </p:cNvPr>
          <p:cNvSpPr/>
          <p:nvPr/>
        </p:nvSpPr>
        <p:spPr>
          <a:xfrm>
            <a:off x="5505980" y="3509433"/>
            <a:ext cx="382361" cy="1312088"/>
          </a:xfrm>
          <a:custGeom>
            <a:avLst/>
            <a:gdLst/>
            <a:ahLst/>
            <a:cxnLst/>
            <a:rect l="l" t="t" r="r" b="b"/>
            <a:pathLst>
              <a:path w="11693" h="40125" extrusionOk="0">
                <a:moveTo>
                  <a:pt x="1" y="1"/>
                </a:moveTo>
                <a:lnTo>
                  <a:pt x="1" y="40125"/>
                </a:lnTo>
                <a:lnTo>
                  <a:pt x="11693" y="40125"/>
                </a:lnTo>
                <a:lnTo>
                  <a:pt x="11693" y="1"/>
                </a:lnTo>
                <a:close/>
              </a:path>
            </a:pathLst>
          </a:custGeom>
          <a:solidFill>
            <a:srgbClr val="80ED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7;p2">
            <a:extLst>
              <a:ext uri="{FF2B5EF4-FFF2-40B4-BE49-F238E27FC236}">
                <a16:creationId xmlns:a16="http://schemas.microsoft.com/office/drawing/2014/main" id="{18102147-5E6B-414F-82FF-BED543943156}"/>
              </a:ext>
            </a:extLst>
          </p:cNvPr>
          <p:cNvSpPr/>
          <p:nvPr/>
        </p:nvSpPr>
        <p:spPr>
          <a:xfrm>
            <a:off x="5712709" y="3800267"/>
            <a:ext cx="1075372" cy="1021646"/>
          </a:xfrm>
          <a:custGeom>
            <a:avLst/>
            <a:gdLst/>
            <a:ahLst/>
            <a:cxnLst/>
            <a:rect l="l" t="t" r="r" b="b"/>
            <a:pathLst>
              <a:path w="32886" h="31243" extrusionOk="0">
                <a:moveTo>
                  <a:pt x="1" y="1"/>
                </a:moveTo>
                <a:lnTo>
                  <a:pt x="1" y="31243"/>
                </a:lnTo>
                <a:lnTo>
                  <a:pt x="32886" y="31243"/>
                </a:lnTo>
                <a:lnTo>
                  <a:pt x="32886" y="1"/>
                </a:lnTo>
                <a:close/>
              </a:path>
            </a:pathLst>
          </a:custGeom>
          <a:solidFill>
            <a:srgbClr val="58DD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9;p2">
            <a:extLst>
              <a:ext uri="{FF2B5EF4-FFF2-40B4-BE49-F238E27FC236}">
                <a16:creationId xmlns:a16="http://schemas.microsoft.com/office/drawing/2014/main" id="{A482EA87-736E-4CB0-B4C9-A43DA9497EB8}"/>
              </a:ext>
            </a:extLst>
          </p:cNvPr>
          <p:cNvSpPr/>
          <p:nvPr/>
        </p:nvSpPr>
        <p:spPr>
          <a:xfrm>
            <a:off x="6250787" y="2235538"/>
            <a:ext cx="703541" cy="1564368"/>
          </a:xfrm>
          <a:custGeom>
            <a:avLst/>
            <a:gdLst/>
            <a:ahLst/>
            <a:cxnLst/>
            <a:rect l="l" t="t" r="r" b="b"/>
            <a:pathLst>
              <a:path w="21515" h="47840" extrusionOk="0">
                <a:moveTo>
                  <a:pt x="3763" y="1"/>
                </a:moveTo>
                <a:cubicBezTo>
                  <a:pt x="3691" y="143"/>
                  <a:pt x="3656" y="298"/>
                  <a:pt x="3656" y="441"/>
                </a:cubicBezTo>
                <a:lnTo>
                  <a:pt x="0" y="47840"/>
                </a:lnTo>
                <a:lnTo>
                  <a:pt x="21515" y="47840"/>
                </a:lnTo>
                <a:lnTo>
                  <a:pt x="17860" y="441"/>
                </a:lnTo>
                <a:cubicBezTo>
                  <a:pt x="17848" y="298"/>
                  <a:pt x="17800" y="143"/>
                  <a:pt x="17741" y="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20;p2">
            <a:extLst>
              <a:ext uri="{FF2B5EF4-FFF2-40B4-BE49-F238E27FC236}">
                <a16:creationId xmlns:a16="http://schemas.microsoft.com/office/drawing/2014/main" id="{3569CD2F-D0C1-444E-844C-8C3A899872C7}"/>
              </a:ext>
            </a:extLst>
          </p:cNvPr>
          <p:cNvSpPr/>
          <p:nvPr/>
        </p:nvSpPr>
        <p:spPr>
          <a:xfrm>
            <a:off x="6257000" y="2337170"/>
            <a:ext cx="690330" cy="1375133"/>
          </a:xfrm>
          <a:custGeom>
            <a:avLst/>
            <a:gdLst/>
            <a:ahLst/>
            <a:cxnLst/>
            <a:rect l="l" t="t" r="r" b="b"/>
            <a:pathLst>
              <a:path w="21111" h="42053" extrusionOk="0">
                <a:moveTo>
                  <a:pt x="3251" y="0"/>
                </a:moveTo>
                <a:lnTo>
                  <a:pt x="2585" y="8692"/>
                </a:lnTo>
                <a:lnTo>
                  <a:pt x="18539" y="8692"/>
                </a:lnTo>
                <a:lnTo>
                  <a:pt x="17860" y="0"/>
                </a:lnTo>
                <a:close/>
                <a:moveTo>
                  <a:pt x="1954" y="16681"/>
                </a:moveTo>
                <a:lnTo>
                  <a:pt x="1287" y="25372"/>
                </a:lnTo>
                <a:lnTo>
                  <a:pt x="19813" y="25372"/>
                </a:lnTo>
                <a:lnTo>
                  <a:pt x="19146" y="16681"/>
                </a:lnTo>
                <a:close/>
                <a:moveTo>
                  <a:pt x="680" y="33361"/>
                </a:moveTo>
                <a:lnTo>
                  <a:pt x="1" y="42053"/>
                </a:lnTo>
                <a:lnTo>
                  <a:pt x="21111" y="42053"/>
                </a:lnTo>
                <a:lnTo>
                  <a:pt x="20444" y="33361"/>
                </a:lnTo>
                <a:close/>
              </a:path>
            </a:pathLst>
          </a:custGeom>
          <a:solidFill>
            <a:schemeClr val="accent3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21;p2">
            <a:extLst>
              <a:ext uri="{FF2B5EF4-FFF2-40B4-BE49-F238E27FC236}">
                <a16:creationId xmlns:a16="http://schemas.microsoft.com/office/drawing/2014/main" id="{65B8845D-4993-433D-AF5E-5786B0E053BA}"/>
              </a:ext>
            </a:extLst>
          </p:cNvPr>
          <p:cNvSpPr/>
          <p:nvPr/>
        </p:nvSpPr>
        <p:spPr>
          <a:xfrm>
            <a:off x="5854431" y="3922140"/>
            <a:ext cx="114908" cy="243353"/>
          </a:xfrm>
          <a:custGeom>
            <a:avLst/>
            <a:gdLst/>
            <a:ahLst/>
            <a:cxnLst/>
            <a:rect l="l" t="t" r="r" b="b"/>
            <a:pathLst>
              <a:path w="3514" h="7442" extrusionOk="0">
                <a:moveTo>
                  <a:pt x="1" y="0"/>
                </a:moveTo>
                <a:lnTo>
                  <a:pt x="1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22;p2">
            <a:extLst>
              <a:ext uri="{FF2B5EF4-FFF2-40B4-BE49-F238E27FC236}">
                <a16:creationId xmlns:a16="http://schemas.microsoft.com/office/drawing/2014/main" id="{E5F4A08D-6BD5-4B26-854F-F1A0BAF594F7}"/>
              </a:ext>
            </a:extLst>
          </p:cNvPr>
          <p:cNvSpPr/>
          <p:nvPr/>
        </p:nvSpPr>
        <p:spPr>
          <a:xfrm>
            <a:off x="6060800" y="3922140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2" y="7442"/>
                </a:lnTo>
                <a:lnTo>
                  <a:pt x="3512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23;p2">
            <a:extLst>
              <a:ext uri="{FF2B5EF4-FFF2-40B4-BE49-F238E27FC236}">
                <a16:creationId xmlns:a16="http://schemas.microsoft.com/office/drawing/2014/main" id="{44B9034E-678A-4CEC-A22A-C3EFC2F2DF03}"/>
              </a:ext>
            </a:extLst>
          </p:cNvPr>
          <p:cNvSpPr/>
          <p:nvPr/>
        </p:nvSpPr>
        <p:spPr>
          <a:xfrm>
            <a:off x="6267530" y="3922140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24;p2">
            <a:extLst>
              <a:ext uri="{FF2B5EF4-FFF2-40B4-BE49-F238E27FC236}">
                <a16:creationId xmlns:a16="http://schemas.microsoft.com/office/drawing/2014/main" id="{85F48186-14E2-4AF9-BD5F-11C5B9A91827}"/>
              </a:ext>
            </a:extLst>
          </p:cNvPr>
          <p:cNvSpPr/>
          <p:nvPr/>
        </p:nvSpPr>
        <p:spPr>
          <a:xfrm>
            <a:off x="6473866" y="3922140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1" y="0"/>
                </a:moveTo>
                <a:lnTo>
                  <a:pt x="1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25;p2">
            <a:extLst>
              <a:ext uri="{FF2B5EF4-FFF2-40B4-BE49-F238E27FC236}">
                <a16:creationId xmlns:a16="http://schemas.microsoft.com/office/drawing/2014/main" id="{012AA878-FEAA-4BA0-AF66-50A9712BA289}"/>
              </a:ext>
            </a:extLst>
          </p:cNvPr>
          <p:cNvSpPr/>
          <p:nvPr/>
        </p:nvSpPr>
        <p:spPr>
          <a:xfrm>
            <a:off x="5854431" y="4274091"/>
            <a:ext cx="114908" cy="243353"/>
          </a:xfrm>
          <a:custGeom>
            <a:avLst/>
            <a:gdLst/>
            <a:ahLst/>
            <a:cxnLst/>
            <a:rect l="l" t="t" r="r" b="b"/>
            <a:pathLst>
              <a:path w="3514" h="7442" extrusionOk="0">
                <a:moveTo>
                  <a:pt x="1" y="1"/>
                </a:moveTo>
                <a:lnTo>
                  <a:pt x="1" y="7442"/>
                </a:lnTo>
                <a:lnTo>
                  <a:pt x="3513" y="7442"/>
                </a:lnTo>
                <a:lnTo>
                  <a:pt x="3513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26;p2">
            <a:extLst>
              <a:ext uri="{FF2B5EF4-FFF2-40B4-BE49-F238E27FC236}">
                <a16:creationId xmlns:a16="http://schemas.microsoft.com/office/drawing/2014/main" id="{60900834-7D79-487B-964F-8AB260D17338}"/>
              </a:ext>
            </a:extLst>
          </p:cNvPr>
          <p:cNvSpPr/>
          <p:nvPr/>
        </p:nvSpPr>
        <p:spPr>
          <a:xfrm>
            <a:off x="6060800" y="4274091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1"/>
                </a:moveTo>
                <a:lnTo>
                  <a:pt x="0" y="7442"/>
                </a:lnTo>
                <a:lnTo>
                  <a:pt x="3512" y="7442"/>
                </a:lnTo>
                <a:lnTo>
                  <a:pt x="3512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27;p2">
            <a:extLst>
              <a:ext uri="{FF2B5EF4-FFF2-40B4-BE49-F238E27FC236}">
                <a16:creationId xmlns:a16="http://schemas.microsoft.com/office/drawing/2014/main" id="{B537DE46-B11D-4436-9163-71AF8C243F53}"/>
              </a:ext>
            </a:extLst>
          </p:cNvPr>
          <p:cNvSpPr/>
          <p:nvPr/>
        </p:nvSpPr>
        <p:spPr>
          <a:xfrm>
            <a:off x="6267530" y="4274091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1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28;p2">
            <a:extLst>
              <a:ext uri="{FF2B5EF4-FFF2-40B4-BE49-F238E27FC236}">
                <a16:creationId xmlns:a16="http://schemas.microsoft.com/office/drawing/2014/main" id="{0573DF21-CFBC-4A38-BF3F-49B0E673B3C8}"/>
              </a:ext>
            </a:extLst>
          </p:cNvPr>
          <p:cNvSpPr/>
          <p:nvPr/>
        </p:nvSpPr>
        <p:spPr>
          <a:xfrm>
            <a:off x="6473866" y="4274091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1" y="1"/>
                </a:moveTo>
                <a:lnTo>
                  <a:pt x="1" y="7442"/>
                </a:lnTo>
                <a:lnTo>
                  <a:pt x="3513" y="7442"/>
                </a:lnTo>
                <a:lnTo>
                  <a:pt x="3513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29;p2">
            <a:extLst>
              <a:ext uri="{FF2B5EF4-FFF2-40B4-BE49-F238E27FC236}">
                <a16:creationId xmlns:a16="http://schemas.microsoft.com/office/drawing/2014/main" id="{BD809309-C931-4A1E-94AB-11C03AE24C02}"/>
              </a:ext>
            </a:extLst>
          </p:cNvPr>
          <p:cNvSpPr/>
          <p:nvPr/>
        </p:nvSpPr>
        <p:spPr>
          <a:xfrm>
            <a:off x="4968327" y="3939275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30;p2">
            <a:extLst>
              <a:ext uri="{FF2B5EF4-FFF2-40B4-BE49-F238E27FC236}">
                <a16:creationId xmlns:a16="http://schemas.microsoft.com/office/drawing/2014/main" id="{11F42443-5239-46A2-B349-C055F221E216}"/>
              </a:ext>
            </a:extLst>
          </p:cNvPr>
          <p:cNvSpPr/>
          <p:nvPr/>
        </p:nvSpPr>
        <p:spPr>
          <a:xfrm>
            <a:off x="5139250" y="3939275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2" y="7442"/>
                </a:lnTo>
                <a:lnTo>
                  <a:pt x="3512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31;p2">
            <a:extLst>
              <a:ext uri="{FF2B5EF4-FFF2-40B4-BE49-F238E27FC236}">
                <a16:creationId xmlns:a16="http://schemas.microsoft.com/office/drawing/2014/main" id="{BE18FDF6-6C31-47AD-BA45-7DF807AE9249}"/>
              </a:ext>
            </a:extLst>
          </p:cNvPr>
          <p:cNvSpPr/>
          <p:nvPr/>
        </p:nvSpPr>
        <p:spPr>
          <a:xfrm>
            <a:off x="5310140" y="3939275"/>
            <a:ext cx="114908" cy="243353"/>
          </a:xfrm>
          <a:custGeom>
            <a:avLst/>
            <a:gdLst/>
            <a:ahLst/>
            <a:cxnLst/>
            <a:rect l="l" t="t" r="r" b="b"/>
            <a:pathLst>
              <a:path w="3514" h="7442" extrusionOk="0">
                <a:moveTo>
                  <a:pt x="1" y="0"/>
                </a:moveTo>
                <a:lnTo>
                  <a:pt x="1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32;p2">
            <a:extLst>
              <a:ext uri="{FF2B5EF4-FFF2-40B4-BE49-F238E27FC236}">
                <a16:creationId xmlns:a16="http://schemas.microsoft.com/office/drawing/2014/main" id="{404A6CB3-41C5-4DEC-9602-5B0D2696E0CD}"/>
              </a:ext>
            </a:extLst>
          </p:cNvPr>
          <p:cNvSpPr/>
          <p:nvPr/>
        </p:nvSpPr>
        <p:spPr>
          <a:xfrm>
            <a:off x="4968327" y="4274091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1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33;p2">
            <a:extLst>
              <a:ext uri="{FF2B5EF4-FFF2-40B4-BE49-F238E27FC236}">
                <a16:creationId xmlns:a16="http://schemas.microsoft.com/office/drawing/2014/main" id="{CBD82990-2123-4569-B548-24BAA66752CE}"/>
              </a:ext>
            </a:extLst>
          </p:cNvPr>
          <p:cNvSpPr/>
          <p:nvPr/>
        </p:nvSpPr>
        <p:spPr>
          <a:xfrm>
            <a:off x="5139250" y="4274091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1"/>
                </a:moveTo>
                <a:lnTo>
                  <a:pt x="0" y="7442"/>
                </a:lnTo>
                <a:lnTo>
                  <a:pt x="3512" y="7442"/>
                </a:lnTo>
                <a:lnTo>
                  <a:pt x="3512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34;p2">
            <a:extLst>
              <a:ext uri="{FF2B5EF4-FFF2-40B4-BE49-F238E27FC236}">
                <a16:creationId xmlns:a16="http://schemas.microsoft.com/office/drawing/2014/main" id="{4335258E-F358-468A-917A-FD3FB97D83AA}"/>
              </a:ext>
            </a:extLst>
          </p:cNvPr>
          <p:cNvSpPr/>
          <p:nvPr/>
        </p:nvSpPr>
        <p:spPr>
          <a:xfrm>
            <a:off x="5310140" y="4274091"/>
            <a:ext cx="114908" cy="243353"/>
          </a:xfrm>
          <a:custGeom>
            <a:avLst/>
            <a:gdLst/>
            <a:ahLst/>
            <a:cxnLst/>
            <a:rect l="l" t="t" r="r" b="b"/>
            <a:pathLst>
              <a:path w="3514" h="7442" extrusionOk="0">
                <a:moveTo>
                  <a:pt x="1" y="1"/>
                </a:moveTo>
                <a:lnTo>
                  <a:pt x="1" y="7442"/>
                </a:lnTo>
                <a:lnTo>
                  <a:pt x="3513" y="7442"/>
                </a:lnTo>
                <a:lnTo>
                  <a:pt x="3513" y="1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35;p2">
            <a:extLst>
              <a:ext uri="{FF2B5EF4-FFF2-40B4-BE49-F238E27FC236}">
                <a16:creationId xmlns:a16="http://schemas.microsoft.com/office/drawing/2014/main" id="{B80135C7-1C4B-469F-A90A-FA7AD6F88359}"/>
              </a:ext>
            </a:extLst>
          </p:cNvPr>
          <p:cNvSpPr/>
          <p:nvPr/>
        </p:nvSpPr>
        <p:spPr>
          <a:xfrm>
            <a:off x="6797478" y="3428075"/>
            <a:ext cx="1220593" cy="1393445"/>
          </a:xfrm>
          <a:custGeom>
            <a:avLst/>
            <a:gdLst/>
            <a:ahLst/>
            <a:cxnLst/>
            <a:rect l="l" t="t" r="r" b="b"/>
            <a:pathLst>
              <a:path w="37327" h="42613" extrusionOk="0">
                <a:moveTo>
                  <a:pt x="2370" y="0"/>
                </a:moveTo>
                <a:cubicBezTo>
                  <a:pt x="1060" y="0"/>
                  <a:pt x="1" y="1060"/>
                  <a:pt x="1" y="2370"/>
                </a:cubicBezTo>
                <a:lnTo>
                  <a:pt x="1" y="42613"/>
                </a:lnTo>
                <a:lnTo>
                  <a:pt x="37327" y="42613"/>
                </a:lnTo>
                <a:lnTo>
                  <a:pt x="37327" y="2382"/>
                </a:lnTo>
                <a:cubicBezTo>
                  <a:pt x="37315" y="1072"/>
                  <a:pt x="36255" y="0"/>
                  <a:pt x="34945" y="0"/>
                </a:cubicBezTo>
                <a:close/>
              </a:path>
            </a:pathLst>
          </a:custGeom>
          <a:solidFill>
            <a:srgbClr val="B3F4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36;p2">
            <a:extLst>
              <a:ext uri="{FF2B5EF4-FFF2-40B4-BE49-F238E27FC236}">
                <a16:creationId xmlns:a16="http://schemas.microsoft.com/office/drawing/2014/main" id="{11DC8A62-550E-4B44-8BB2-61463820200D}"/>
              </a:ext>
            </a:extLst>
          </p:cNvPr>
          <p:cNvSpPr/>
          <p:nvPr/>
        </p:nvSpPr>
        <p:spPr>
          <a:xfrm>
            <a:off x="7438332" y="3428075"/>
            <a:ext cx="579738" cy="1393445"/>
          </a:xfrm>
          <a:custGeom>
            <a:avLst/>
            <a:gdLst/>
            <a:ahLst/>
            <a:cxnLst/>
            <a:rect l="l" t="t" r="r" b="b"/>
            <a:pathLst>
              <a:path w="17729" h="42613" extrusionOk="0">
                <a:moveTo>
                  <a:pt x="2370" y="0"/>
                </a:moveTo>
                <a:cubicBezTo>
                  <a:pt x="1060" y="0"/>
                  <a:pt x="0" y="1060"/>
                  <a:pt x="0" y="2370"/>
                </a:cubicBezTo>
                <a:lnTo>
                  <a:pt x="0" y="42613"/>
                </a:lnTo>
                <a:lnTo>
                  <a:pt x="17729" y="42613"/>
                </a:lnTo>
                <a:lnTo>
                  <a:pt x="17729" y="2382"/>
                </a:lnTo>
                <a:cubicBezTo>
                  <a:pt x="17717" y="1072"/>
                  <a:pt x="16657" y="0"/>
                  <a:pt x="15347" y="0"/>
                </a:cubicBezTo>
                <a:close/>
              </a:path>
            </a:pathLst>
          </a:custGeom>
          <a:solidFill>
            <a:srgbClr val="58DD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37;p2">
            <a:extLst>
              <a:ext uri="{FF2B5EF4-FFF2-40B4-BE49-F238E27FC236}">
                <a16:creationId xmlns:a16="http://schemas.microsoft.com/office/drawing/2014/main" id="{D5E13591-E7D5-48E3-8AF5-997D7E5FEE44}"/>
              </a:ext>
            </a:extLst>
          </p:cNvPr>
          <p:cNvSpPr/>
          <p:nvPr/>
        </p:nvSpPr>
        <p:spPr>
          <a:xfrm>
            <a:off x="6797086" y="4412706"/>
            <a:ext cx="640887" cy="125012"/>
          </a:xfrm>
          <a:custGeom>
            <a:avLst/>
            <a:gdLst/>
            <a:ahLst/>
            <a:cxnLst/>
            <a:rect l="l" t="t" r="r" b="b"/>
            <a:pathLst>
              <a:path w="19599" h="3823" extrusionOk="0">
                <a:moveTo>
                  <a:pt x="1" y="0"/>
                </a:moveTo>
                <a:lnTo>
                  <a:pt x="1" y="3822"/>
                </a:lnTo>
                <a:lnTo>
                  <a:pt x="19598" y="3822"/>
                </a:lnTo>
                <a:lnTo>
                  <a:pt x="19598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38;p2">
            <a:extLst>
              <a:ext uri="{FF2B5EF4-FFF2-40B4-BE49-F238E27FC236}">
                <a16:creationId xmlns:a16="http://schemas.microsoft.com/office/drawing/2014/main" id="{17475D51-0955-418E-9C88-7CE32A4B0B54}"/>
              </a:ext>
            </a:extLst>
          </p:cNvPr>
          <p:cNvSpPr/>
          <p:nvPr/>
        </p:nvSpPr>
        <p:spPr>
          <a:xfrm>
            <a:off x="7437940" y="4412706"/>
            <a:ext cx="579346" cy="125012"/>
          </a:xfrm>
          <a:custGeom>
            <a:avLst/>
            <a:gdLst/>
            <a:ahLst/>
            <a:cxnLst/>
            <a:rect l="l" t="t" r="r" b="b"/>
            <a:pathLst>
              <a:path w="17717" h="3823" extrusionOk="0">
                <a:moveTo>
                  <a:pt x="0" y="0"/>
                </a:moveTo>
                <a:lnTo>
                  <a:pt x="0" y="3822"/>
                </a:lnTo>
                <a:lnTo>
                  <a:pt x="17717" y="3822"/>
                </a:lnTo>
                <a:lnTo>
                  <a:pt x="17717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39;p2">
            <a:extLst>
              <a:ext uri="{FF2B5EF4-FFF2-40B4-BE49-F238E27FC236}">
                <a16:creationId xmlns:a16="http://schemas.microsoft.com/office/drawing/2014/main" id="{9E081200-6DAB-4A4B-8108-7166C8C5711D}"/>
              </a:ext>
            </a:extLst>
          </p:cNvPr>
          <p:cNvSpPr/>
          <p:nvPr/>
        </p:nvSpPr>
        <p:spPr>
          <a:xfrm>
            <a:off x="6670570" y="3599391"/>
            <a:ext cx="1787055" cy="1085477"/>
          </a:xfrm>
          <a:custGeom>
            <a:avLst/>
            <a:gdLst/>
            <a:ahLst/>
            <a:cxnLst/>
            <a:rect l="l" t="t" r="r" b="b"/>
            <a:pathLst>
              <a:path w="54650" h="33195" extrusionOk="0">
                <a:moveTo>
                  <a:pt x="32338" y="0"/>
                </a:moveTo>
                <a:lnTo>
                  <a:pt x="32338" y="2072"/>
                </a:lnTo>
                <a:lnTo>
                  <a:pt x="45137" y="2072"/>
                </a:lnTo>
                <a:cubicBezTo>
                  <a:pt x="49244" y="2072"/>
                  <a:pt x="52578" y="5406"/>
                  <a:pt x="52578" y="9513"/>
                </a:cubicBezTo>
                <a:lnTo>
                  <a:pt x="52578" y="23682"/>
                </a:lnTo>
                <a:cubicBezTo>
                  <a:pt x="52578" y="27789"/>
                  <a:pt x="49244" y="31123"/>
                  <a:pt x="45137" y="31123"/>
                </a:cubicBezTo>
                <a:lnTo>
                  <a:pt x="0" y="31123"/>
                </a:lnTo>
                <a:lnTo>
                  <a:pt x="0" y="33195"/>
                </a:lnTo>
                <a:lnTo>
                  <a:pt x="45137" y="33195"/>
                </a:lnTo>
                <a:cubicBezTo>
                  <a:pt x="50375" y="33195"/>
                  <a:pt x="54650" y="28920"/>
                  <a:pt x="54650" y="23682"/>
                </a:cubicBezTo>
                <a:lnTo>
                  <a:pt x="54650" y="9513"/>
                </a:lnTo>
                <a:cubicBezTo>
                  <a:pt x="54650" y="4274"/>
                  <a:pt x="50375" y="0"/>
                  <a:pt x="45137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0;p2">
            <a:extLst>
              <a:ext uri="{FF2B5EF4-FFF2-40B4-BE49-F238E27FC236}">
                <a16:creationId xmlns:a16="http://schemas.microsoft.com/office/drawing/2014/main" id="{75D9E22E-F1A5-4648-B28F-6EA0C733AD48}"/>
              </a:ext>
            </a:extLst>
          </p:cNvPr>
          <p:cNvSpPr/>
          <p:nvPr/>
        </p:nvSpPr>
        <p:spPr>
          <a:xfrm>
            <a:off x="6392195" y="4573885"/>
            <a:ext cx="346914" cy="154606"/>
          </a:xfrm>
          <a:custGeom>
            <a:avLst/>
            <a:gdLst/>
            <a:ahLst/>
            <a:cxnLst/>
            <a:rect l="l" t="t" r="r" b="b"/>
            <a:pathLst>
              <a:path w="10609" h="4728" extrusionOk="0">
                <a:moveTo>
                  <a:pt x="846" y="0"/>
                </a:moveTo>
                <a:cubicBezTo>
                  <a:pt x="369" y="0"/>
                  <a:pt x="0" y="1060"/>
                  <a:pt x="0" y="2370"/>
                </a:cubicBezTo>
                <a:cubicBezTo>
                  <a:pt x="0" y="3679"/>
                  <a:pt x="381" y="4727"/>
                  <a:pt x="846" y="4727"/>
                </a:cubicBezTo>
                <a:lnTo>
                  <a:pt x="8239" y="4727"/>
                </a:lnTo>
                <a:cubicBezTo>
                  <a:pt x="9549" y="4727"/>
                  <a:pt x="10609" y="3679"/>
                  <a:pt x="10609" y="2370"/>
                </a:cubicBezTo>
                <a:cubicBezTo>
                  <a:pt x="10609" y="1060"/>
                  <a:pt x="9549" y="0"/>
                  <a:pt x="8239" y="0"/>
                </a:cubicBezTo>
                <a:close/>
              </a:path>
            </a:pathLst>
          </a:custGeom>
          <a:solidFill>
            <a:schemeClr val="accent3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1;p2">
            <a:extLst>
              <a:ext uri="{FF2B5EF4-FFF2-40B4-BE49-F238E27FC236}">
                <a16:creationId xmlns:a16="http://schemas.microsoft.com/office/drawing/2014/main" id="{2415E0AF-92EA-4171-9D52-EF3B667415FC}"/>
              </a:ext>
            </a:extLst>
          </p:cNvPr>
          <p:cNvSpPr/>
          <p:nvPr/>
        </p:nvSpPr>
        <p:spPr>
          <a:xfrm>
            <a:off x="7603009" y="3556161"/>
            <a:ext cx="346947" cy="154998"/>
          </a:xfrm>
          <a:custGeom>
            <a:avLst/>
            <a:gdLst/>
            <a:ahLst/>
            <a:cxnLst/>
            <a:rect l="l" t="t" r="r" b="b"/>
            <a:pathLst>
              <a:path w="10610" h="4740" extrusionOk="0">
                <a:moveTo>
                  <a:pt x="846" y="1"/>
                </a:moveTo>
                <a:cubicBezTo>
                  <a:pt x="370" y="1"/>
                  <a:pt x="1" y="1060"/>
                  <a:pt x="1" y="2370"/>
                </a:cubicBezTo>
                <a:cubicBezTo>
                  <a:pt x="1" y="3680"/>
                  <a:pt x="382" y="4739"/>
                  <a:pt x="846" y="4739"/>
                </a:cubicBezTo>
                <a:lnTo>
                  <a:pt x="8240" y="4739"/>
                </a:lnTo>
                <a:cubicBezTo>
                  <a:pt x="9549" y="4739"/>
                  <a:pt x="10609" y="3680"/>
                  <a:pt x="10609" y="2370"/>
                </a:cubicBezTo>
                <a:cubicBezTo>
                  <a:pt x="10609" y="1060"/>
                  <a:pt x="9549" y="1"/>
                  <a:pt x="8240" y="1"/>
                </a:cubicBezTo>
                <a:close/>
              </a:path>
            </a:pathLst>
          </a:custGeom>
          <a:solidFill>
            <a:srgbClr val="B3F4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2;p2">
            <a:extLst>
              <a:ext uri="{FF2B5EF4-FFF2-40B4-BE49-F238E27FC236}">
                <a16:creationId xmlns:a16="http://schemas.microsoft.com/office/drawing/2014/main" id="{F3A64207-38EA-4AFF-9C12-7A1B39234E80}"/>
              </a:ext>
            </a:extLst>
          </p:cNvPr>
          <p:cNvSpPr/>
          <p:nvPr/>
        </p:nvSpPr>
        <p:spPr>
          <a:xfrm>
            <a:off x="6873408" y="3822863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3;p2">
            <a:extLst>
              <a:ext uri="{FF2B5EF4-FFF2-40B4-BE49-F238E27FC236}">
                <a16:creationId xmlns:a16="http://schemas.microsoft.com/office/drawing/2014/main" id="{B0EE9513-AB5B-444A-929B-745AE646EE58}"/>
              </a:ext>
            </a:extLst>
          </p:cNvPr>
          <p:cNvSpPr/>
          <p:nvPr/>
        </p:nvSpPr>
        <p:spPr>
          <a:xfrm>
            <a:off x="7060288" y="3822863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4;p2">
            <a:extLst>
              <a:ext uri="{FF2B5EF4-FFF2-40B4-BE49-F238E27FC236}">
                <a16:creationId xmlns:a16="http://schemas.microsoft.com/office/drawing/2014/main" id="{07412C7C-46D6-4E5C-9AFC-BF1F8E60BEE6}"/>
              </a:ext>
            </a:extLst>
          </p:cNvPr>
          <p:cNvSpPr/>
          <p:nvPr/>
        </p:nvSpPr>
        <p:spPr>
          <a:xfrm>
            <a:off x="7247168" y="3822863"/>
            <a:ext cx="114875" cy="243353"/>
          </a:xfrm>
          <a:custGeom>
            <a:avLst/>
            <a:gdLst/>
            <a:ahLst/>
            <a:cxnLst/>
            <a:rect l="l" t="t" r="r" b="b"/>
            <a:pathLst>
              <a:path w="3513" h="7442" extrusionOk="0">
                <a:moveTo>
                  <a:pt x="0" y="0"/>
                </a:moveTo>
                <a:lnTo>
                  <a:pt x="0" y="7442"/>
                </a:lnTo>
                <a:lnTo>
                  <a:pt x="3513" y="7442"/>
                </a:lnTo>
                <a:lnTo>
                  <a:pt x="3513" y="0"/>
                </a:lnTo>
                <a:close/>
              </a:path>
            </a:pathLst>
          </a:custGeom>
          <a:solidFill>
            <a:srgbClr val="FFF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774;p38">
            <a:extLst>
              <a:ext uri="{FF2B5EF4-FFF2-40B4-BE49-F238E27FC236}">
                <a16:creationId xmlns:a16="http://schemas.microsoft.com/office/drawing/2014/main" id="{34D93A6C-2609-409A-982D-908C4379C0E4}"/>
              </a:ext>
            </a:extLst>
          </p:cNvPr>
          <p:cNvGrpSpPr/>
          <p:nvPr/>
        </p:nvGrpSpPr>
        <p:grpSpPr>
          <a:xfrm>
            <a:off x="6227876" y="2482192"/>
            <a:ext cx="309057" cy="310084"/>
            <a:chOff x="4441585" y="2941771"/>
            <a:chExt cx="309057" cy="310084"/>
          </a:xfrm>
        </p:grpSpPr>
        <p:sp>
          <p:nvSpPr>
            <p:cNvPr id="182" name="Google Shape;775;p38">
              <a:extLst>
                <a:ext uri="{FF2B5EF4-FFF2-40B4-BE49-F238E27FC236}">
                  <a16:creationId xmlns:a16="http://schemas.microsoft.com/office/drawing/2014/main" id="{F4EC803E-D6BA-46DE-BC17-36C96F527FAD}"/>
                </a:ext>
              </a:extLst>
            </p:cNvPr>
            <p:cNvSpPr/>
            <p:nvPr/>
          </p:nvSpPr>
          <p:spPr>
            <a:xfrm>
              <a:off x="4441585" y="2943503"/>
              <a:ext cx="309057" cy="308352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77;p38">
              <a:extLst>
                <a:ext uri="{FF2B5EF4-FFF2-40B4-BE49-F238E27FC236}">
                  <a16:creationId xmlns:a16="http://schemas.microsoft.com/office/drawing/2014/main" id="{5AC5A557-8C05-4D70-A13C-9158CA15FD4B}"/>
                </a:ext>
              </a:extLst>
            </p:cNvPr>
            <p:cNvSpPr/>
            <p:nvPr/>
          </p:nvSpPr>
          <p:spPr>
            <a:xfrm>
              <a:off x="4621630" y="3018018"/>
              <a:ext cx="94735" cy="146553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 w="3175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76;p38">
              <a:extLst>
                <a:ext uri="{FF2B5EF4-FFF2-40B4-BE49-F238E27FC236}">
                  <a16:creationId xmlns:a16="http://schemas.microsoft.com/office/drawing/2014/main" id="{48A4573D-64D3-4F60-8C26-309CCB894A97}"/>
                </a:ext>
              </a:extLst>
            </p:cNvPr>
            <p:cNvSpPr/>
            <p:nvPr/>
          </p:nvSpPr>
          <p:spPr>
            <a:xfrm>
              <a:off x="4457716" y="2941771"/>
              <a:ext cx="289562" cy="124682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780;p38">
            <a:extLst>
              <a:ext uri="{FF2B5EF4-FFF2-40B4-BE49-F238E27FC236}">
                <a16:creationId xmlns:a16="http://schemas.microsoft.com/office/drawing/2014/main" id="{C28CBB77-CEC6-4C69-83BC-8FA4534299FF}"/>
              </a:ext>
            </a:extLst>
          </p:cNvPr>
          <p:cNvGrpSpPr/>
          <p:nvPr/>
        </p:nvGrpSpPr>
        <p:grpSpPr>
          <a:xfrm rot="21348652">
            <a:off x="6630148" y="2479061"/>
            <a:ext cx="309074" cy="310101"/>
            <a:chOff x="4441585" y="2941771"/>
            <a:chExt cx="309068" cy="310096"/>
          </a:xfrm>
        </p:grpSpPr>
        <p:sp>
          <p:nvSpPr>
            <p:cNvPr id="186" name="Google Shape;781;p38">
              <a:extLst>
                <a:ext uri="{FF2B5EF4-FFF2-40B4-BE49-F238E27FC236}">
                  <a16:creationId xmlns:a16="http://schemas.microsoft.com/office/drawing/2014/main" id="{6D366409-B30E-46A6-803A-753295962091}"/>
                </a:ext>
              </a:extLst>
            </p:cNvPr>
            <p:cNvSpPr/>
            <p:nvPr/>
          </p:nvSpPr>
          <p:spPr>
            <a:xfrm>
              <a:off x="4441585" y="2943503"/>
              <a:ext cx="309068" cy="308364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83;p38">
              <a:extLst>
                <a:ext uri="{FF2B5EF4-FFF2-40B4-BE49-F238E27FC236}">
                  <a16:creationId xmlns:a16="http://schemas.microsoft.com/office/drawing/2014/main" id="{5BEE9963-C866-4A3A-A6F3-171E0AE9A6FD}"/>
                </a:ext>
              </a:extLst>
            </p:cNvPr>
            <p:cNvSpPr/>
            <p:nvPr/>
          </p:nvSpPr>
          <p:spPr>
            <a:xfrm>
              <a:off x="4486382" y="3013672"/>
              <a:ext cx="94739" cy="146559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 w="3175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82;p38">
              <a:extLst>
                <a:ext uri="{FF2B5EF4-FFF2-40B4-BE49-F238E27FC236}">
                  <a16:creationId xmlns:a16="http://schemas.microsoft.com/office/drawing/2014/main" id="{F7043314-FE48-473A-8AD8-574C04F26F2B}"/>
                </a:ext>
              </a:extLst>
            </p:cNvPr>
            <p:cNvSpPr/>
            <p:nvPr/>
          </p:nvSpPr>
          <p:spPr>
            <a:xfrm>
              <a:off x="4457716" y="2941771"/>
              <a:ext cx="289573" cy="124687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accent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hord 2">
            <a:extLst>
              <a:ext uri="{FF2B5EF4-FFF2-40B4-BE49-F238E27FC236}">
                <a16:creationId xmlns:a16="http://schemas.microsoft.com/office/drawing/2014/main" id="{F2573B58-53D9-405D-80BB-C138AFB12EBA}"/>
              </a:ext>
            </a:extLst>
          </p:cNvPr>
          <p:cNvSpPr/>
          <p:nvPr/>
        </p:nvSpPr>
        <p:spPr>
          <a:xfrm rot="17372488">
            <a:off x="6424044" y="2991908"/>
            <a:ext cx="321733" cy="287867"/>
          </a:xfrm>
          <a:prstGeom prst="cho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269BE-74CA-4DD3-BEF2-92F239A9A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sz="1600" dirty="0"/>
              <a:t>Sound </a:t>
            </a:r>
            <a:r>
              <a:rPr lang="de-DE" sz="1600" dirty="0" err="1"/>
              <a:t>waves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essentially</a:t>
            </a:r>
            <a:endParaRPr lang="de-DE" sz="1600" dirty="0"/>
          </a:p>
          <a:p>
            <a:pPr marL="0" indent="0">
              <a:spcBef>
                <a:spcPts val="300"/>
              </a:spcBef>
              <a:buNone/>
            </a:pPr>
            <a:r>
              <a:rPr lang="de-DE" sz="1600" dirty="0" err="1"/>
              <a:t>variations</a:t>
            </a:r>
            <a:r>
              <a:rPr lang="de-DE" sz="1600" dirty="0"/>
              <a:t> in </a:t>
            </a:r>
            <a:r>
              <a:rPr lang="de-DE" sz="1600" dirty="0" err="1"/>
              <a:t>air</a:t>
            </a:r>
            <a:r>
              <a:rPr lang="de-DE" sz="1600" dirty="0"/>
              <a:t> </a:t>
            </a:r>
            <a:r>
              <a:rPr lang="de-DE" sz="1600" dirty="0" err="1"/>
              <a:t>pressure</a:t>
            </a:r>
            <a:endParaRPr lang="de-DE" sz="1600" dirty="0"/>
          </a:p>
          <a:p>
            <a:pPr marL="0" indent="0">
              <a:spcBef>
                <a:spcPts val="300"/>
              </a:spcBef>
              <a:buNone/>
            </a:pPr>
            <a:endParaRPr lang="de-DE" sz="1600" dirty="0"/>
          </a:p>
          <a:p>
            <a:pPr marL="0" indent="0">
              <a:spcBef>
                <a:spcPts val="300"/>
              </a:spcBef>
              <a:buNone/>
            </a:pPr>
            <a:r>
              <a:rPr lang="de-DE" sz="1600" b="1" dirty="0"/>
              <a:t>Question: </a:t>
            </a:r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we</a:t>
            </a:r>
            <a:r>
              <a:rPr lang="de-DE" sz="1600" dirty="0"/>
              <a:t> turn </a:t>
            </a:r>
            <a:r>
              <a:rPr lang="de-DE" sz="1600" dirty="0" err="1"/>
              <a:t>this</a:t>
            </a:r>
            <a:endParaRPr lang="de-DE" sz="1600" dirty="0"/>
          </a:p>
          <a:p>
            <a:pPr marL="0" indent="0">
              <a:spcBef>
                <a:spcPts val="300"/>
              </a:spcBef>
              <a:buNone/>
            </a:pPr>
            <a:r>
              <a:rPr lang="de-DE" sz="1600" dirty="0" err="1"/>
              <a:t>into</a:t>
            </a:r>
            <a:r>
              <a:rPr lang="de-DE" sz="1600" dirty="0"/>
              <a:t> a digital </a:t>
            </a:r>
            <a:r>
              <a:rPr lang="de-DE" sz="1600" dirty="0" err="1"/>
              <a:t>signal</a:t>
            </a:r>
            <a:r>
              <a:rPr lang="de-DE" sz="1600" dirty="0"/>
              <a:t>?</a:t>
            </a:r>
          </a:p>
          <a:p>
            <a:pPr marL="0" indent="0">
              <a:spcBef>
                <a:spcPts val="300"/>
              </a:spcBef>
              <a:buNone/>
            </a:pPr>
            <a:endParaRPr lang="de-DE" sz="1600" dirty="0"/>
          </a:p>
          <a:p>
            <a:pPr marL="0" indent="0">
              <a:spcBef>
                <a:spcPts val="300"/>
              </a:spcBef>
              <a:buNone/>
            </a:pPr>
            <a:r>
              <a:rPr lang="de-DE" sz="1600" dirty="0" err="1"/>
              <a:t>Extracted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endParaRPr lang="de-DE" sz="1600" dirty="0"/>
          </a:p>
          <a:p>
            <a:pPr marL="171450" indent="-171450">
              <a:spcBef>
                <a:spcPts val="300"/>
              </a:spcBef>
            </a:pPr>
            <a:r>
              <a:rPr lang="de-DE" sz="1600" dirty="0"/>
              <a:t>Robust </a:t>
            </a:r>
            <a:r>
              <a:rPr lang="de-DE" sz="1600" dirty="0" err="1"/>
              <a:t>across</a:t>
            </a:r>
            <a:r>
              <a:rPr lang="de-DE" sz="1600" dirty="0"/>
              <a:t> </a:t>
            </a:r>
            <a:r>
              <a:rPr lang="de-DE" sz="1600" dirty="0" err="1"/>
              <a:t>speakers</a:t>
            </a:r>
            <a:r>
              <a:rPr lang="de-DE" sz="1600" dirty="0"/>
              <a:t> </a:t>
            </a:r>
          </a:p>
          <a:p>
            <a:pPr marL="171450" indent="-171450">
              <a:spcBef>
                <a:spcPts val="300"/>
              </a:spcBef>
            </a:pPr>
            <a:r>
              <a:rPr lang="de-DE" sz="1600" dirty="0"/>
              <a:t>Robust </a:t>
            </a:r>
            <a:r>
              <a:rPr lang="de-DE" sz="1600" dirty="0" err="1"/>
              <a:t>against</a:t>
            </a:r>
            <a:r>
              <a:rPr lang="de-DE" sz="1600" dirty="0"/>
              <a:t> </a:t>
            </a:r>
            <a:r>
              <a:rPr lang="de-DE" sz="1600" dirty="0" err="1"/>
              <a:t>noise</a:t>
            </a:r>
            <a:endParaRPr lang="de-DE" sz="1600" dirty="0"/>
          </a:p>
          <a:p>
            <a:pPr marL="171450" indent="-171450">
              <a:spcBef>
                <a:spcPts val="300"/>
              </a:spcBef>
            </a:pPr>
            <a:r>
              <a:rPr lang="de-DE" sz="1600" dirty="0" err="1"/>
              <a:t>Relatively</a:t>
            </a:r>
            <a:r>
              <a:rPr lang="de-DE" sz="1600" dirty="0"/>
              <a:t> </a:t>
            </a:r>
            <a:r>
              <a:rPr lang="de-DE" sz="1600" dirty="0" err="1"/>
              <a:t>low</a:t>
            </a:r>
            <a:r>
              <a:rPr lang="de-DE" sz="1600" dirty="0"/>
              <a:t>-dimensional </a:t>
            </a:r>
          </a:p>
          <a:p>
            <a:pPr marL="285750" indent="-285750">
              <a:spcBef>
                <a:spcPts val="300"/>
              </a:spcBef>
            </a:pPr>
            <a:endParaRPr lang="de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Processing: Analog signal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7526810-D37A-4431-9302-EA1A0E90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86" y="1499657"/>
            <a:ext cx="2654565" cy="26545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7D5BF6-BBDB-4F68-8521-F4DF6C2DAD8F}"/>
              </a:ext>
            </a:extLst>
          </p:cNvPr>
          <p:cNvSpPr/>
          <p:nvPr/>
        </p:nvSpPr>
        <p:spPr>
          <a:xfrm>
            <a:off x="6517537" y="2986773"/>
            <a:ext cx="571238" cy="738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8E8287E5-0A72-42CE-943C-1DBC0A70AAD6}"/>
              </a:ext>
            </a:extLst>
          </p:cNvPr>
          <p:cNvSpPr/>
          <p:nvPr/>
        </p:nvSpPr>
        <p:spPr>
          <a:xfrm rot="10616419">
            <a:off x="7109927" y="2739467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FAFE34BF-11F1-4A65-94A2-A6E7025CA036}"/>
              </a:ext>
            </a:extLst>
          </p:cNvPr>
          <p:cNvSpPr/>
          <p:nvPr/>
        </p:nvSpPr>
        <p:spPr>
          <a:xfrm rot="10616419">
            <a:off x="7318790" y="2510750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119678EB-07B6-402A-9029-01A768D5F4F2}"/>
              </a:ext>
            </a:extLst>
          </p:cNvPr>
          <p:cNvSpPr/>
          <p:nvPr/>
        </p:nvSpPr>
        <p:spPr>
          <a:xfrm rot="10616419">
            <a:off x="7512189" y="2351725"/>
            <a:ext cx="119475" cy="17570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19547C9C-6C8E-446A-B603-7B20AAEA44D4}"/>
              </a:ext>
            </a:extLst>
          </p:cNvPr>
          <p:cNvSpPr/>
          <p:nvPr/>
        </p:nvSpPr>
        <p:spPr>
          <a:xfrm rot="10616419">
            <a:off x="7710174" y="2611033"/>
            <a:ext cx="88768" cy="119024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13C3C7CA-04BE-47FA-BB5E-E5DE7750521D}"/>
              </a:ext>
            </a:extLst>
          </p:cNvPr>
          <p:cNvSpPr/>
          <p:nvPr/>
        </p:nvSpPr>
        <p:spPr>
          <a:xfrm rot="10616419">
            <a:off x="6979036" y="2945706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B59484C7-62E0-4BB4-A0CB-6DB4540FB931}"/>
              </a:ext>
            </a:extLst>
          </p:cNvPr>
          <p:cNvSpPr/>
          <p:nvPr/>
        </p:nvSpPr>
        <p:spPr>
          <a:xfrm rot="10616419">
            <a:off x="6836163" y="3088723"/>
            <a:ext cx="45719" cy="44517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15D2CFE7-0F1E-4C69-81AA-E2985C75C9C1}"/>
              </a:ext>
            </a:extLst>
          </p:cNvPr>
          <p:cNvSpPr/>
          <p:nvPr/>
        </p:nvSpPr>
        <p:spPr>
          <a:xfrm rot="10616419">
            <a:off x="7908254" y="2800345"/>
            <a:ext cx="60185" cy="83706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6FBAA72E-755A-425C-89ED-934C0B2233A2}"/>
              </a:ext>
            </a:extLst>
          </p:cNvPr>
          <p:cNvSpPr/>
          <p:nvPr/>
        </p:nvSpPr>
        <p:spPr>
          <a:xfrm rot="10616419">
            <a:off x="8068345" y="2827949"/>
            <a:ext cx="60185" cy="83706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48B345DA-4E02-4371-AC53-F1F9ECBC8771}"/>
              </a:ext>
            </a:extLst>
          </p:cNvPr>
          <p:cNvSpPr/>
          <p:nvPr/>
        </p:nvSpPr>
        <p:spPr>
          <a:xfrm rot="10616419">
            <a:off x="8235734" y="2611033"/>
            <a:ext cx="88768" cy="119024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>
            <a:extLst>
              <a:ext uri="{FF2B5EF4-FFF2-40B4-BE49-F238E27FC236}">
                <a16:creationId xmlns:a16="http://schemas.microsoft.com/office/drawing/2014/main" id="{1E92F34D-AFB8-4C16-AE92-ABCA1FDF900A}"/>
              </a:ext>
            </a:extLst>
          </p:cNvPr>
          <p:cNvSpPr/>
          <p:nvPr/>
        </p:nvSpPr>
        <p:spPr>
          <a:xfrm rot="10616419">
            <a:off x="8377623" y="2510749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F3998C00-F39C-4451-AD68-06DFE598E396}"/>
              </a:ext>
            </a:extLst>
          </p:cNvPr>
          <p:cNvSpPr/>
          <p:nvPr/>
        </p:nvSpPr>
        <p:spPr>
          <a:xfrm rot="10616419">
            <a:off x="8555888" y="2325165"/>
            <a:ext cx="119475" cy="17570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>
            <a:extLst>
              <a:ext uri="{FF2B5EF4-FFF2-40B4-BE49-F238E27FC236}">
                <a16:creationId xmlns:a16="http://schemas.microsoft.com/office/drawing/2014/main" id="{A992E0CB-531D-4119-B0B1-0E1CB85BDF49}"/>
              </a:ext>
            </a:extLst>
          </p:cNvPr>
          <p:cNvSpPr/>
          <p:nvPr/>
        </p:nvSpPr>
        <p:spPr>
          <a:xfrm rot="10616419">
            <a:off x="8760417" y="2472807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>
            <a:extLst>
              <a:ext uri="{FF2B5EF4-FFF2-40B4-BE49-F238E27FC236}">
                <a16:creationId xmlns:a16="http://schemas.microsoft.com/office/drawing/2014/main" id="{626B68C4-0C36-4CCF-8DD2-14C99BC82960}"/>
              </a:ext>
            </a:extLst>
          </p:cNvPr>
          <p:cNvSpPr/>
          <p:nvPr/>
        </p:nvSpPr>
        <p:spPr>
          <a:xfrm rot="10616419">
            <a:off x="8942534" y="2654747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557DF34B-019A-4D21-A21A-3F3F82DB7F7C}"/>
              </a:ext>
            </a:extLst>
          </p:cNvPr>
          <p:cNvSpPr/>
          <p:nvPr/>
        </p:nvSpPr>
        <p:spPr>
          <a:xfrm rot="10616419">
            <a:off x="6696971" y="3166744"/>
            <a:ext cx="45719" cy="32303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85F14AE7-844C-4C06-A6CD-0479A11D1990}"/>
              </a:ext>
            </a:extLst>
          </p:cNvPr>
          <p:cNvSpPr/>
          <p:nvPr/>
        </p:nvSpPr>
        <p:spPr>
          <a:xfrm rot="16513197">
            <a:off x="5364218" y="-715941"/>
            <a:ext cx="1153010" cy="4808052"/>
          </a:xfrm>
          <a:prstGeom prst="curvedLef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D7EAF3-F31D-45E5-A24B-CB46A802C2E9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86B74DC-668F-495A-A7A9-D5C8FA96E744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39" name="Google Shape;8751;p64">
                <a:extLst>
                  <a:ext uri="{FF2B5EF4-FFF2-40B4-BE49-F238E27FC236}">
                    <a16:creationId xmlns:a16="http://schemas.microsoft.com/office/drawing/2014/main" id="{B4BA2A8F-5760-4B1D-83C5-6C805EF53756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752;p64">
                <a:extLst>
                  <a:ext uri="{FF2B5EF4-FFF2-40B4-BE49-F238E27FC236}">
                    <a16:creationId xmlns:a16="http://schemas.microsoft.com/office/drawing/2014/main" id="{41C5C66F-432E-4ACB-989A-967F5261E49C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753;p64">
                <a:extLst>
                  <a:ext uri="{FF2B5EF4-FFF2-40B4-BE49-F238E27FC236}">
                    <a16:creationId xmlns:a16="http://schemas.microsoft.com/office/drawing/2014/main" id="{1A4050CF-5E90-4B51-832B-952C09902D1A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326A77D-7672-4D3B-92E4-84E9AC765267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36" name="Google Shape;8751;p64">
                <a:extLst>
                  <a:ext uri="{FF2B5EF4-FFF2-40B4-BE49-F238E27FC236}">
                    <a16:creationId xmlns:a16="http://schemas.microsoft.com/office/drawing/2014/main" id="{0A4610E2-6364-42F6-96AF-68864604359E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752;p64">
                <a:extLst>
                  <a:ext uri="{FF2B5EF4-FFF2-40B4-BE49-F238E27FC236}">
                    <a16:creationId xmlns:a16="http://schemas.microsoft.com/office/drawing/2014/main" id="{07C09D5A-E9CA-4ADC-84E3-2255D0004C22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753;p64">
                <a:extLst>
                  <a:ext uri="{FF2B5EF4-FFF2-40B4-BE49-F238E27FC236}">
                    <a16:creationId xmlns:a16="http://schemas.microsoft.com/office/drawing/2014/main" id="{B5B4D11E-C783-40ED-AFA3-34ED924CC8D8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5CCF0C-48A4-45BC-B2EF-49096AD5B2CC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33" name="Google Shape;8751;p64">
                <a:extLst>
                  <a:ext uri="{FF2B5EF4-FFF2-40B4-BE49-F238E27FC236}">
                    <a16:creationId xmlns:a16="http://schemas.microsoft.com/office/drawing/2014/main" id="{56F7ADCC-07E1-4DC6-9940-05C951422CCE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752;p64">
                <a:extLst>
                  <a:ext uri="{FF2B5EF4-FFF2-40B4-BE49-F238E27FC236}">
                    <a16:creationId xmlns:a16="http://schemas.microsoft.com/office/drawing/2014/main" id="{DAE5DE54-25C9-491E-8A6A-CAD6FDBF3A65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753;p64">
                <a:extLst>
                  <a:ext uri="{FF2B5EF4-FFF2-40B4-BE49-F238E27FC236}">
                    <a16:creationId xmlns:a16="http://schemas.microsoft.com/office/drawing/2014/main" id="{E381318C-1D89-4F8E-BDDC-D098A0EE032C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9EDB402-773B-45A5-9ADF-A00209D10D74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269BE-74CA-4DD3-BEF2-92F239A9A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From these continuous pressure waves discrete samples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are taken, usually by the means of a microphone</a:t>
            </a:r>
          </a:p>
          <a:p>
            <a:pPr marL="285750" indent="-285750">
              <a:spcBef>
                <a:spcPts val="300"/>
              </a:spcBef>
            </a:pPr>
            <a:endParaRPr lang="de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DA572-FB01-4E28-9D46-C68A5B3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Processing: Analog </a:t>
            </a:r>
            <a:r>
              <a:rPr lang="de-DE" dirty="0" err="1"/>
              <a:t>signal</a:t>
            </a:r>
            <a:endParaRPr lang="en-US" dirty="0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8E8287E5-0A72-42CE-943C-1DBC0A70AAD6}"/>
              </a:ext>
            </a:extLst>
          </p:cNvPr>
          <p:cNvSpPr/>
          <p:nvPr/>
        </p:nvSpPr>
        <p:spPr>
          <a:xfrm rot="10616419">
            <a:off x="372076" y="2608833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FAFE34BF-11F1-4A65-94A2-A6E7025CA036}"/>
              </a:ext>
            </a:extLst>
          </p:cNvPr>
          <p:cNvSpPr/>
          <p:nvPr/>
        </p:nvSpPr>
        <p:spPr>
          <a:xfrm rot="10616419">
            <a:off x="580939" y="2380116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119678EB-07B6-402A-9029-01A768D5F4F2}"/>
              </a:ext>
            </a:extLst>
          </p:cNvPr>
          <p:cNvSpPr/>
          <p:nvPr/>
        </p:nvSpPr>
        <p:spPr>
          <a:xfrm rot="10616419">
            <a:off x="774338" y="2221091"/>
            <a:ext cx="119475" cy="17570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19547C9C-6C8E-446A-B603-7B20AAEA44D4}"/>
              </a:ext>
            </a:extLst>
          </p:cNvPr>
          <p:cNvSpPr/>
          <p:nvPr/>
        </p:nvSpPr>
        <p:spPr>
          <a:xfrm rot="10616419">
            <a:off x="972323" y="2480399"/>
            <a:ext cx="88768" cy="119024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13C3C7CA-04BE-47FA-BB5E-E5DE7750521D}"/>
              </a:ext>
            </a:extLst>
          </p:cNvPr>
          <p:cNvSpPr/>
          <p:nvPr/>
        </p:nvSpPr>
        <p:spPr>
          <a:xfrm rot="10616419">
            <a:off x="207619" y="2808923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121C252E-9B34-481F-A078-D7471BD0F2CB}"/>
              </a:ext>
            </a:extLst>
          </p:cNvPr>
          <p:cNvSpPr/>
          <p:nvPr/>
        </p:nvSpPr>
        <p:spPr>
          <a:xfrm rot="10616419">
            <a:off x="1170403" y="2669711"/>
            <a:ext cx="60185" cy="83706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B59484C7-62E0-4BB4-A0CB-6DB4540FB931}"/>
              </a:ext>
            </a:extLst>
          </p:cNvPr>
          <p:cNvSpPr/>
          <p:nvPr/>
        </p:nvSpPr>
        <p:spPr>
          <a:xfrm rot="10616419">
            <a:off x="75295" y="2939325"/>
            <a:ext cx="45719" cy="44517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93C42910-96F5-4FB1-A982-AC4D7F61B65F}"/>
              </a:ext>
            </a:extLst>
          </p:cNvPr>
          <p:cNvSpPr/>
          <p:nvPr/>
        </p:nvSpPr>
        <p:spPr>
          <a:xfrm rot="10616419">
            <a:off x="-51574" y="2968560"/>
            <a:ext cx="45719" cy="44517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BFC2BF5B-FC3A-4CDB-A87A-0EFE8D81249B}"/>
              </a:ext>
            </a:extLst>
          </p:cNvPr>
          <p:cNvSpPr/>
          <p:nvPr/>
        </p:nvSpPr>
        <p:spPr>
          <a:xfrm rot="10616419">
            <a:off x="1616826" y="2488247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480EA8B7-00FF-4217-A2A6-DE2CB7BEC957}"/>
              </a:ext>
            </a:extLst>
          </p:cNvPr>
          <p:cNvSpPr/>
          <p:nvPr/>
        </p:nvSpPr>
        <p:spPr>
          <a:xfrm rot="10616419">
            <a:off x="1825689" y="2259530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>
            <a:extLst>
              <a:ext uri="{FF2B5EF4-FFF2-40B4-BE49-F238E27FC236}">
                <a16:creationId xmlns:a16="http://schemas.microsoft.com/office/drawing/2014/main" id="{81DAFE61-B3B4-44DB-8C1B-F314B89AAA80}"/>
              </a:ext>
            </a:extLst>
          </p:cNvPr>
          <p:cNvSpPr/>
          <p:nvPr/>
        </p:nvSpPr>
        <p:spPr>
          <a:xfrm rot="10616419">
            <a:off x="2217073" y="2359813"/>
            <a:ext cx="88768" cy="119024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33EED51F-5289-4C9D-97F0-6C3F72A88C5D}"/>
              </a:ext>
            </a:extLst>
          </p:cNvPr>
          <p:cNvSpPr/>
          <p:nvPr/>
        </p:nvSpPr>
        <p:spPr>
          <a:xfrm rot="10616419">
            <a:off x="1452369" y="2688337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>
            <a:extLst>
              <a:ext uri="{FF2B5EF4-FFF2-40B4-BE49-F238E27FC236}">
                <a16:creationId xmlns:a16="http://schemas.microsoft.com/office/drawing/2014/main" id="{E8DA0DDE-0AC5-4CE6-B6C3-C6EB748CD33A}"/>
              </a:ext>
            </a:extLst>
          </p:cNvPr>
          <p:cNvSpPr/>
          <p:nvPr/>
        </p:nvSpPr>
        <p:spPr>
          <a:xfrm rot="10616419">
            <a:off x="2415153" y="2549125"/>
            <a:ext cx="60185" cy="83706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>
            <a:extLst>
              <a:ext uri="{FF2B5EF4-FFF2-40B4-BE49-F238E27FC236}">
                <a16:creationId xmlns:a16="http://schemas.microsoft.com/office/drawing/2014/main" id="{72B6E9D3-A7A4-4D4A-ABA3-9942D2712CB0}"/>
              </a:ext>
            </a:extLst>
          </p:cNvPr>
          <p:cNvSpPr/>
          <p:nvPr/>
        </p:nvSpPr>
        <p:spPr>
          <a:xfrm rot="10616419">
            <a:off x="1320232" y="2818733"/>
            <a:ext cx="45719" cy="45223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6E73D60B-1959-4C69-B583-8777D357D6D5}"/>
              </a:ext>
            </a:extLst>
          </p:cNvPr>
          <p:cNvSpPr/>
          <p:nvPr/>
        </p:nvSpPr>
        <p:spPr>
          <a:xfrm rot="10616419">
            <a:off x="2025533" y="2073945"/>
            <a:ext cx="119475" cy="17570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17DA74-13B6-43B1-A3FE-67A54C4A725D}"/>
              </a:ext>
            </a:extLst>
          </p:cNvPr>
          <p:cNvGrpSpPr/>
          <p:nvPr/>
        </p:nvGrpSpPr>
        <p:grpSpPr>
          <a:xfrm>
            <a:off x="3700789" y="2369331"/>
            <a:ext cx="2965891" cy="1227134"/>
            <a:chOff x="4864566" y="2741864"/>
            <a:chExt cx="1886609" cy="823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C73A4E7-FDA1-4337-8ACE-1824D0B9C5AF}"/>
                </a:ext>
              </a:extLst>
            </p:cNvPr>
            <p:cNvSpPr/>
            <p:nvPr/>
          </p:nvSpPr>
          <p:spPr>
            <a:xfrm>
              <a:off x="4864566" y="2741864"/>
              <a:ext cx="810943" cy="823320"/>
            </a:xfrm>
            <a:prstGeom prst="ellipse">
              <a:avLst/>
            </a:prstGeom>
            <a:solidFill>
              <a:srgbClr val="AFB0B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47E348-111D-471B-B4C9-BA649D876CB3}"/>
                </a:ext>
              </a:extLst>
            </p:cNvPr>
            <p:cNvSpPr/>
            <p:nvPr/>
          </p:nvSpPr>
          <p:spPr>
            <a:xfrm>
              <a:off x="5127569" y="279452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F056FD-26EC-4066-A1BD-7F496B3D1B8F}"/>
                </a:ext>
              </a:extLst>
            </p:cNvPr>
            <p:cNvSpPr/>
            <p:nvPr/>
          </p:nvSpPr>
          <p:spPr>
            <a:xfrm>
              <a:off x="5034355" y="283144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21E65D-64B9-40E0-9B47-87759B7FE91B}"/>
                </a:ext>
              </a:extLst>
            </p:cNvPr>
            <p:cNvSpPr/>
            <p:nvPr/>
          </p:nvSpPr>
          <p:spPr>
            <a:xfrm>
              <a:off x="4964719" y="2902049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E5285A-3B03-4AE9-8541-5EF94DC1B92F}"/>
                </a:ext>
              </a:extLst>
            </p:cNvPr>
            <p:cNvSpPr/>
            <p:nvPr/>
          </p:nvSpPr>
          <p:spPr>
            <a:xfrm>
              <a:off x="4927146" y="2992644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D21D40-B8EF-463B-A13B-B39C872A784C}"/>
                </a:ext>
              </a:extLst>
            </p:cNvPr>
            <p:cNvSpPr/>
            <p:nvPr/>
          </p:nvSpPr>
          <p:spPr>
            <a:xfrm>
              <a:off x="4905449" y="309343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5556EF-917A-47BD-B51C-C6D5C8A52BF2}"/>
                </a:ext>
              </a:extLst>
            </p:cNvPr>
            <p:cNvSpPr/>
            <p:nvPr/>
          </p:nvSpPr>
          <p:spPr>
            <a:xfrm>
              <a:off x="5201275" y="287418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1D2243-FADC-43B6-8728-4C07D62AA59E}"/>
                </a:ext>
              </a:extLst>
            </p:cNvPr>
            <p:cNvSpPr/>
            <p:nvPr/>
          </p:nvSpPr>
          <p:spPr>
            <a:xfrm>
              <a:off x="5108061" y="291110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F12A8D-C975-4CEE-8838-C4A2613C9433}"/>
                </a:ext>
              </a:extLst>
            </p:cNvPr>
            <p:cNvSpPr/>
            <p:nvPr/>
          </p:nvSpPr>
          <p:spPr>
            <a:xfrm>
              <a:off x="5038425" y="298170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7F9D4D-B400-4407-8792-FFAA424C8BB5}"/>
                </a:ext>
              </a:extLst>
            </p:cNvPr>
            <p:cNvSpPr/>
            <p:nvPr/>
          </p:nvSpPr>
          <p:spPr>
            <a:xfrm>
              <a:off x="5000852" y="307230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C658C5-5BFA-4C3D-80E1-69D9780002C6}"/>
                </a:ext>
              </a:extLst>
            </p:cNvPr>
            <p:cNvSpPr/>
            <p:nvPr/>
          </p:nvSpPr>
          <p:spPr>
            <a:xfrm>
              <a:off x="4979155" y="317309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CFB5AE-EC37-44B2-BF2C-51EEF86DC71F}"/>
                </a:ext>
              </a:extLst>
            </p:cNvPr>
            <p:cNvSpPr/>
            <p:nvPr/>
          </p:nvSpPr>
          <p:spPr>
            <a:xfrm>
              <a:off x="5266402" y="2956049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A1230B-D141-4A1F-8B84-B5398C05D23F}"/>
                </a:ext>
              </a:extLst>
            </p:cNvPr>
            <p:cNvSpPr/>
            <p:nvPr/>
          </p:nvSpPr>
          <p:spPr>
            <a:xfrm>
              <a:off x="5174549" y="299296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EF71F0-7082-4660-937C-77B662255F35}"/>
                </a:ext>
              </a:extLst>
            </p:cNvPr>
            <p:cNvSpPr/>
            <p:nvPr/>
          </p:nvSpPr>
          <p:spPr>
            <a:xfrm>
              <a:off x="5107635" y="3063575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7E3400-E600-46B8-A160-2FD3CA81C439}"/>
                </a:ext>
              </a:extLst>
            </p:cNvPr>
            <p:cNvSpPr/>
            <p:nvPr/>
          </p:nvSpPr>
          <p:spPr>
            <a:xfrm>
              <a:off x="5076866" y="315417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B97F8D-260A-4CB5-9552-17255F366B7E}"/>
                </a:ext>
              </a:extLst>
            </p:cNvPr>
            <p:cNvSpPr/>
            <p:nvPr/>
          </p:nvSpPr>
          <p:spPr>
            <a:xfrm>
              <a:off x="5044282" y="3254957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682679-5604-43FC-AE6D-C3C2473632F0}"/>
                </a:ext>
              </a:extLst>
            </p:cNvPr>
            <p:cNvSpPr/>
            <p:nvPr/>
          </p:nvSpPr>
          <p:spPr>
            <a:xfrm>
              <a:off x="5353675" y="302658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E060224-46C2-4192-A0E7-AB5D701A138B}"/>
                </a:ext>
              </a:extLst>
            </p:cNvPr>
            <p:cNvSpPr/>
            <p:nvPr/>
          </p:nvSpPr>
          <p:spPr>
            <a:xfrm>
              <a:off x="5260461" y="306350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C9D042B-B07B-4133-BFDF-31A5D00A9995}"/>
                </a:ext>
              </a:extLst>
            </p:cNvPr>
            <p:cNvSpPr/>
            <p:nvPr/>
          </p:nvSpPr>
          <p:spPr>
            <a:xfrm>
              <a:off x="5190825" y="313410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ADD031-2F90-4F35-BF61-88587D0BF377}"/>
                </a:ext>
              </a:extLst>
            </p:cNvPr>
            <p:cNvSpPr/>
            <p:nvPr/>
          </p:nvSpPr>
          <p:spPr>
            <a:xfrm>
              <a:off x="5153252" y="323286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C8665A-BD11-4976-A0D6-9D934E48BD75}"/>
                </a:ext>
              </a:extLst>
            </p:cNvPr>
            <p:cNvSpPr/>
            <p:nvPr/>
          </p:nvSpPr>
          <p:spPr>
            <a:xfrm>
              <a:off x="5122031" y="334045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898483-14EF-4706-986C-9FCF84DCBE1A}"/>
                </a:ext>
              </a:extLst>
            </p:cNvPr>
            <p:cNvSpPr/>
            <p:nvPr/>
          </p:nvSpPr>
          <p:spPr>
            <a:xfrm>
              <a:off x="5436536" y="310017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E5AB043-1221-4E70-99B2-734E3291BD30}"/>
                </a:ext>
              </a:extLst>
            </p:cNvPr>
            <p:cNvSpPr/>
            <p:nvPr/>
          </p:nvSpPr>
          <p:spPr>
            <a:xfrm>
              <a:off x="5343322" y="3137089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90EE76-0C98-4A10-86B4-1F1BE3C0718D}"/>
                </a:ext>
              </a:extLst>
            </p:cNvPr>
            <p:cNvSpPr/>
            <p:nvPr/>
          </p:nvSpPr>
          <p:spPr>
            <a:xfrm>
              <a:off x="5273686" y="3207696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3A2429-9538-4A04-99FD-21412F463FCD}"/>
                </a:ext>
              </a:extLst>
            </p:cNvPr>
            <p:cNvSpPr/>
            <p:nvPr/>
          </p:nvSpPr>
          <p:spPr>
            <a:xfrm>
              <a:off x="5236113" y="329829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71B11-B9D6-4C06-8D98-DAB08CD60DE0}"/>
                </a:ext>
              </a:extLst>
            </p:cNvPr>
            <p:cNvSpPr/>
            <p:nvPr/>
          </p:nvSpPr>
          <p:spPr>
            <a:xfrm>
              <a:off x="5214416" y="339907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24E3B2-A79C-4713-A6D0-F84DA24E2AC9}"/>
                </a:ext>
              </a:extLst>
            </p:cNvPr>
            <p:cNvSpPr/>
            <p:nvPr/>
          </p:nvSpPr>
          <p:spPr>
            <a:xfrm>
              <a:off x="5523244" y="3159534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F3607C-2267-414A-ABD3-DC2199C37435}"/>
                </a:ext>
              </a:extLst>
            </p:cNvPr>
            <p:cNvSpPr/>
            <p:nvPr/>
          </p:nvSpPr>
          <p:spPr>
            <a:xfrm>
              <a:off x="5431391" y="3197814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2D147-1B00-4CE2-B967-32D854E21583}"/>
                </a:ext>
              </a:extLst>
            </p:cNvPr>
            <p:cNvSpPr/>
            <p:nvPr/>
          </p:nvSpPr>
          <p:spPr>
            <a:xfrm>
              <a:off x="5361755" y="326842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4F3780-8F92-4A1F-9D1F-E16BD4A85B3B}"/>
                </a:ext>
              </a:extLst>
            </p:cNvPr>
            <p:cNvSpPr/>
            <p:nvPr/>
          </p:nvSpPr>
          <p:spPr>
            <a:xfrm>
              <a:off x="5324182" y="3359016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10D1EEE-5EC5-4284-A0EC-0FA015DE3D6A}"/>
                </a:ext>
              </a:extLst>
            </p:cNvPr>
            <p:cNvSpPr/>
            <p:nvPr/>
          </p:nvSpPr>
          <p:spPr>
            <a:xfrm>
              <a:off x="5302485" y="345980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9971C4E-172F-4FB3-9660-2E5019CA1F47}"/>
                </a:ext>
              </a:extLst>
            </p:cNvPr>
            <p:cNvSpPr/>
            <p:nvPr/>
          </p:nvSpPr>
          <p:spPr>
            <a:xfrm>
              <a:off x="5242254" y="278173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21DA3EE-585D-460B-A05E-5D1CFAC5AB37}"/>
                </a:ext>
              </a:extLst>
            </p:cNvPr>
            <p:cNvSpPr/>
            <p:nvPr/>
          </p:nvSpPr>
          <p:spPr>
            <a:xfrm>
              <a:off x="5307381" y="2863599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10E771E-1A9B-429B-8F43-CBB384573B0E}"/>
                </a:ext>
              </a:extLst>
            </p:cNvPr>
            <p:cNvSpPr/>
            <p:nvPr/>
          </p:nvSpPr>
          <p:spPr>
            <a:xfrm>
              <a:off x="5394654" y="293413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A0AE70-3B3A-4B5B-B7E7-6AB8047C786B}"/>
                </a:ext>
              </a:extLst>
            </p:cNvPr>
            <p:cNvSpPr/>
            <p:nvPr/>
          </p:nvSpPr>
          <p:spPr>
            <a:xfrm>
              <a:off x="5477515" y="300772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1640B46-93A3-4BBD-98E0-88DC2201C64E}"/>
                </a:ext>
              </a:extLst>
            </p:cNvPr>
            <p:cNvSpPr/>
            <p:nvPr/>
          </p:nvSpPr>
          <p:spPr>
            <a:xfrm>
              <a:off x="5565584" y="3068445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F94636B-C2AC-4D4D-B054-BD0FA55A2E80}"/>
                </a:ext>
              </a:extLst>
            </p:cNvPr>
            <p:cNvSpPr/>
            <p:nvPr/>
          </p:nvSpPr>
          <p:spPr>
            <a:xfrm>
              <a:off x="5371186" y="278778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1D45451-2B3C-495B-9B1C-D8EE87C3873B}"/>
                </a:ext>
              </a:extLst>
            </p:cNvPr>
            <p:cNvSpPr/>
            <p:nvPr/>
          </p:nvSpPr>
          <p:spPr>
            <a:xfrm>
              <a:off x="5461637" y="285241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4769AA8-FAEE-41C3-A334-1002BD9F21A0}"/>
                </a:ext>
              </a:extLst>
            </p:cNvPr>
            <p:cNvSpPr/>
            <p:nvPr/>
          </p:nvSpPr>
          <p:spPr>
            <a:xfrm>
              <a:off x="5536897" y="293047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C0B810-F6BB-42C7-8A68-1782279CEB2F}"/>
                </a:ext>
              </a:extLst>
            </p:cNvPr>
            <p:cNvSpPr/>
            <p:nvPr/>
          </p:nvSpPr>
          <p:spPr>
            <a:xfrm>
              <a:off x="5685164" y="3060887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570372D-EF56-43D1-871D-F9110BD33A70}"/>
                </a:ext>
              </a:extLst>
            </p:cNvPr>
            <p:cNvSpPr/>
            <p:nvPr/>
          </p:nvSpPr>
          <p:spPr>
            <a:xfrm>
              <a:off x="5524257" y="334866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403797A-46AA-4753-ACCA-83256EC59978}"/>
                </a:ext>
              </a:extLst>
            </p:cNvPr>
            <p:cNvSpPr/>
            <p:nvPr/>
          </p:nvSpPr>
          <p:spPr>
            <a:xfrm>
              <a:off x="5506504" y="3258619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A6766A5-8C1F-4C6C-8AD3-3486FDF42DDC}"/>
                </a:ext>
              </a:extLst>
            </p:cNvPr>
            <p:cNvSpPr/>
            <p:nvPr/>
          </p:nvSpPr>
          <p:spPr>
            <a:xfrm>
              <a:off x="5438229" y="3330587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D6C3C7-40A0-4770-BECC-6CA892541052}"/>
                </a:ext>
              </a:extLst>
            </p:cNvPr>
            <p:cNvSpPr/>
            <p:nvPr/>
          </p:nvSpPr>
          <p:spPr>
            <a:xfrm>
              <a:off x="5400656" y="3421182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1B7AF64-4AEA-4ADD-B448-04289799C73E}"/>
                </a:ext>
              </a:extLst>
            </p:cNvPr>
            <p:cNvSpPr/>
            <p:nvPr/>
          </p:nvSpPr>
          <p:spPr>
            <a:xfrm>
              <a:off x="5589719" y="322198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D21FE01-03D6-48D9-998D-AF1F640D0108}"/>
                </a:ext>
              </a:extLst>
            </p:cNvPr>
            <p:cNvSpPr/>
            <p:nvPr/>
          </p:nvSpPr>
          <p:spPr>
            <a:xfrm>
              <a:off x="4893808" y="3197169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B298F8F-C03D-47E3-BDE2-435B62B9A8C9}"/>
                </a:ext>
              </a:extLst>
            </p:cNvPr>
            <p:cNvSpPr/>
            <p:nvPr/>
          </p:nvSpPr>
          <p:spPr>
            <a:xfrm>
              <a:off x="4958935" y="3279036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B985EF-931B-46CE-8657-FDD5B013DC76}"/>
                </a:ext>
              </a:extLst>
            </p:cNvPr>
            <p:cNvSpPr/>
            <p:nvPr/>
          </p:nvSpPr>
          <p:spPr>
            <a:xfrm>
              <a:off x="5016272" y="3378144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CEB21B2-A631-4795-9D6E-9549DCC4FB74}"/>
                </a:ext>
              </a:extLst>
            </p:cNvPr>
            <p:cNvSpPr/>
            <p:nvPr/>
          </p:nvSpPr>
          <p:spPr>
            <a:xfrm>
              <a:off x="5110019" y="3449011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AD3096B-1F10-43AB-B977-45EE8056A1E9}"/>
                </a:ext>
              </a:extLst>
            </p:cNvPr>
            <p:cNvSpPr/>
            <p:nvPr/>
          </p:nvSpPr>
          <p:spPr>
            <a:xfrm>
              <a:off x="5200188" y="3487598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259E46-1329-4009-A38D-9EEFDE87D342}"/>
                </a:ext>
              </a:extLst>
            </p:cNvPr>
            <p:cNvSpPr/>
            <p:nvPr/>
          </p:nvSpPr>
          <p:spPr>
            <a:xfrm>
              <a:off x="5715999" y="2925957"/>
              <a:ext cx="1035176" cy="5019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oon 76">
              <a:extLst>
                <a:ext uri="{FF2B5EF4-FFF2-40B4-BE49-F238E27FC236}">
                  <a16:creationId xmlns:a16="http://schemas.microsoft.com/office/drawing/2014/main" id="{D347BBB8-D873-42F7-81B2-26CEC2BF0A8A}"/>
                </a:ext>
              </a:extLst>
            </p:cNvPr>
            <p:cNvSpPr/>
            <p:nvPr/>
          </p:nvSpPr>
          <p:spPr>
            <a:xfrm rot="10979623">
              <a:off x="5565098" y="2893321"/>
              <a:ext cx="411507" cy="562359"/>
            </a:xfrm>
            <a:prstGeom prst="moon">
              <a:avLst>
                <a:gd name="adj" fmla="val 75256"/>
              </a:avLst>
            </a:prstGeom>
            <a:solidFill>
              <a:schemeClr val="accent6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18287C9-22ED-4105-9578-786F66FC0B72}"/>
                </a:ext>
              </a:extLst>
            </p:cNvPr>
            <p:cNvSpPr/>
            <p:nvPr/>
          </p:nvSpPr>
          <p:spPr>
            <a:xfrm>
              <a:off x="5712191" y="2925957"/>
              <a:ext cx="332888" cy="5019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Moon 79">
            <a:extLst>
              <a:ext uri="{FF2B5EF4-FFF2-40B4-BE49-F238E27FC236}">
                <a16:creationId xmlns:a16="http://schemas.microsoft.com/office/drawing/2014/main" id="{E8B8F4D8-E3CE-4FAD-B7EE-EBDFD2C86505}"/>
              </a:ext>
            </a:extLst>
          </p:cNvPr>
          <p:cNvSpPr/>
          <p:nvPr/>
        </p:nvSpPr>
        <p:spPr>
          <a:xfrm rot="10616419">
            <a:off x="2906645" y="2388483"/>
            <a:ext cx="104503" cy="98158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>
            <a:extLst>
              <a:ext uri="{FF2B5EF4-FFF2-40B4-BE49-F238E27FC236}">
                <a16:creationId xmlns:a16="http://schemas.microsoft.com/office/drawing/2014/main" id="{09126056-56A7-4426-8FE0-0CF4E358D4C0}"/>
              </a:ext>
            </a:extLst>
          </p:cNvPr>
          <p:cNvSpPr/>
          <p:nvPr/>
        </p:nvSpPr>
        <p:spPr>
          <a:xfrm rot="10616419">
            <a:off x="3115508" y="2159766"/>
            <a:ext cx="109682" cy="138589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oon 81">
            <a:extLst>
              <a:ext uri="{FF2B5EF4-FFF2-40B4-BE49-F238E27FC236}">
                <a16:creationId xmlns:a16="http://schemas.microsoft.com/office/drawing/2014/main" id="{E0A61CD3-8317-4E2B-93F8-65B14D2CD746}"/>
              </a:ext>
            </a:extLst>
          </p:cNvPr>
          <p:cNvSpPr/>
          <p:nvPr/>
        </p:nvSpPr>
        <p:spPr>
          <a:xfrm rot="10616419">
            <a:off x="2742188" y="2588573"/>
            <a:ext cx="55066" cy="64980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oon 82">
            <a:extLst>
              <a:ext uri="{FF2B5EF4-FFF2-40B4-BE49-F238E27FC236}">
                <a16:creationId xmlns:a16="http://schemas.microsoft.com/office/drawing/2014/main" id="{A26FC59B-39BA-4A0C-9CB1-601BCB5CD77C}"/>
              </a:ext>
            </a:extLst>
          </p:cNvPr>
          <p:cNvSpPr/>
          <p:nvPr/>
        </p:nvSpPr>
        <p:spPr>
          <a:xfrm rot="10616419">
            <a:off x="2610051" y="2718969"/>
            <a:ext cx="45719" cy="45223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614B94-6FE6-41D0-B247-B8860F47472C}"/>
              </a:ext>
            </a:extLst>
          </p:cNvPr>
          <p:cNvGrpSpPr/>
          <p:nvPr/>
        </p:nvGrpSpPr>
        <p:grpSpPr>
          <a:xfrm>
            <a:off x="8398758" y="0"/>
            <a:ext cx="745242" cy="694429"/>
            <a:chOff x="1727478" y="2359601"/>
            <a:chExt cx="511121" cy="52319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4D7519-0FD8-4E74-92C5-655FE8D8539E}"/>
                </a:ext>
              </a:extLst>
            </p:cNvPr>
            <p:cNvGrpSpPr/>
            <p:nvPr/>
          </p:nvGrpSpPr>
          <p:grpSpPr>
            <a:xfrm>
              <a:off x="1727478" y="2359601"/>
              <a:ext cx="324208" cy="327492"/>
              <a:chOff x="1403270" y="2424793"/>
              <a:chExt cx="324208" cy="327492"/>
            </a:xfrm>
          </p:grpSpPr>
          <p:sp>
            <p:nvSpPr>
              <p:cNvPr id="94" name="Google Shape;8751;p64">
                <a:extLst>
                  <a:ext uri="{FF2B5EF4-FFF2-40B4-BE49-F238E27FC236}">
                    <a16:creationId xmlns:a16="http://schemas.microsoft.com/office/drawing/2014/main" id="{79564426-0277-4238-B22D-63B1933F8D9C}"/>
                  </a:ext>
                </a:extLst>
              </p:cNvPr>
              <p:cNvSpPr/>
              <p:nvPr/>
            </p:nvSpPr>
            <p:spPr>
              <a:xfrm>
                <a:off x="1403270" y="2424793"/>
                <a:ext cx="324208" cy="327492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752;p64">
                <a:extLst>
                  <a:ext uri="{FF2B5EF4-FFF2-40B4-BE49-F238E27FC236}">
                    <a16:creationId xmlns:a16="http://schemas.microsoft.com/office/drawing/2014/main" id="{5BC03362-DCA4-49D1-93A7-5FE5CB8753D5}"/>
                  </a:ext>
                </a:extLst>
              </p:cNvPr>
              <p:cNvSpPr/>
              <p:nvPr/>
            </p:nvSpPr>
            <p:spPr>
              <a:xfrm>
                <a:off x="1457958" y="2506471"/>
                <a:ext cx="19394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753;p64">
                <a:extLst>
                  <a:ext uri="{FF2B5EF4-FFF2-40B4-BE49-F238E27FC236}">
                    <a16:creationId xmlns:a16="http://schemas.microsoft.com/office/drawing/2014/main" id="{CEF15220-B0F4-4111-9A83-87A6979D1790}"/>
                  </a:ext>
                </a:extLst>
              </p:cNvPr>
              <p:cNvSpPr/>
              <p:nvPr/>
            </p:nvSpPr>
            <p:spPr>
              <a:xfrm>
                <a:off x="1495425" y="2537751"/>
                <a:ext cx="127907" cy="106757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58D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A82F83-5BDF-4103-B25B-49714AD93DAA}"/>
                </a:ext>
              </a:extLst>
            </p:cNvPr>
            <p:cNvGrpSpPr/>
            <p:nvPr/>
          </p:nvGrpSpPr>
          <p:grpSpPr>
            <a:xfrm>
              <a:off x="1981005" y="2545185"/>
              <a:ext cx="257594" cy="260203"/>
              <a:chOff x="1669177" y="2618100"/>
              <a:chExt cx="257594" cy="260203"/>
            </a:xfrm>
          </p:grpSpPr>
          <p:sp>
            <p:nvSpPr>
              <p:cNvPr id="91" name="Google Shape;8751;p64">
                <a:extLst>
                  <a:ext uri="{FF2B5EF4-FFF2-40B4-BE49-F238E27FC236}">
                    <a16:creationId xmlns:a16="http://schemas.microsoft.com/office/drawing/2014/main" id="{3F2A328C-03F8-4594-A563-A18D3C91ABFC}"/>
                  </a:ext>
                </a:extLst>
              </p:cNvPr>
              <p:cNvSpPr/>
              <p:nvPr/>
            </p:nvSpPr>
            <p:spPr>
              <a:xfrm>
                <a:off x="1669177" y="2618100"/>
                <a:ext cx="257594" cy="260203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752;p64">
                <a:extLst>
                  <a:ext uri="{FF2B5EF4-FFF2-40B4-BE49-F238E27FC236}">
                    <a16:creationId xmlns:a16="http://schemas.microsoft.com/office/drawing/2014/main" id="{107C3F4A-9B43-4FE0-9DFD-3BFEEEF705FC}"/>
                  </a:ext>
                </a:extLst>
              </p:cNvPr>
              <p:cNvSpPr/>
              <p:nvPr/>
            </p:nvSpPr>
            <p:spPr>
              <a:xfrm>
                <a:off x="1712977" y="2679366"/>
                <a:ext cx="154097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753;p64">
                <a:extLst>
                  <a:ext uri="{FF2B5EF4-FFF2-40B4-BE49-F238E27FC236}">
                    <a16:creationId xmlns:a16="http://schemas.microsoft.com/office/drawing/2014/main" id="{93AC84BA-8794-4020-B2A0-562E1274EF77}"/>
                  </a:ext>
                </a:extLst>
              </p:cNvPr>
              <p:cNvSpPr/>
              <p:nvPr/>
            </p:nvSpPr>
            <p:spPr>
              <a:xfrm>
                <a:off x="1743640" y="2703843"/>
                <a:ext cx="101626" cy="8482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920C800-3E06-47CC-A093-CD793A42838B}"/>
                </a:ext>
              </a:extLst>
            </p:cNvPr>
            <p:cNvGrpSpPr/>
            <p:nvPr/>
          </p:nvGrpSpPr>
          <p:grpSpPr>
            <a:xfrm>
              <a:off x="1853258" y="2704555"/>
              <a:ext cx="176454" cy="178241"/>
              <a:chOff x="1533538" y="2776155"/>
              <a:chExt cx="176454" cy="178241"/>
            </a:xfrm>
          </p:grpSpPr>
          <p:sp>
            <p:nvSpPr>
              <p:cNvPr id="88" name="Google Shape;8751;p64">
                <a:extLst>
                  <a:ext uri="{FF2B5EF4-FFF2-40B4-BE49-F238E27FC236}">
                    <a16:creationId xmlns:a16="http://schemas.microsoft.com/office/drawing/2014/main" id="{D6C35B5C-6534-430E-B496-8D9F47423381}"/>
                  </a:ext>
                </a:extLst>
              </p:cNvPr>
              <p:cNvSpPr/>
              <p:nvPr/>
            </p:nvSpPr>
            <p:spPr>
              <a:xfrm>
                <a:off x="1533538" y="2776155"/>
                <a:ext cx="176454" cy="178241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9877" extrusionOk="0">
                    <a:moveTo>
                      <a:pt x="4633" y="0"/>
                    </a:moveTo>
                    <a:cubicBezTo>
                      <a:pt x="4422" y="0"/>
                      <a:pt x="4231" y="154"/>
                      <a:pt x="4193" y="355"/>
                    </a:cubicBezTo>
                    <a:lnTo>
                      <a:pt x="3963" y="1474"/>
                    </a:lnTo>
                    <a:cubicBezTo>
                      <a:pt x="3695" y="1560"/>
                      <a:pt x="3427" y="1666"/>
                      <a:pt x="3178" y="1809"/>
                    </a:cubicBezTo>
                    <a:lnTo>
                      <a:pt x="2221" y="1168"/>
                    </a:lnTo>
                    <a:cubicBezTo>
                      <a:pt x="2149" y="1120"/>
                      <a:pt x="2066" y="1097"/>
                      <a:pt x="1982" y="1097"/>
                    </a:cubicBezTo>
                    <a:cubicBezTo>
                      <a:pt x="1864" y="1097"/>
                      <a:pt x="1746" y="1142"/>
                      <a:pt x="1657" y="1225"/>
                    </a:cubicBezTo>
                    <a:lnTo>
                      <a:pt x="1226" y="1666"/>
                    </a:lnTo>
                    <a:cubicBezTo>
                      <a:pt x="1073" y="1809"/>
                      <a:pt x="1054" y="2049"/>
                      <a:pt x="1169" y="2230"/>
                    </a:cubicBezTo>
                    <a:lnTo>
                      <a:pt x="1800" y="3178"/>
                    </a:lnTo>
                    <a:cubicBezTo>
                      <a:pt x="1666" y="3427"/>
                      <a:pt x="1551" y="3695"/>
                      <a:pt x="1475" y="3972"/>
                    </a:cubicBezTo>
                    <a:lnTo>
                      <a:pt x="355" y="4192"/>
                    </a:lnTo>
                    <a:cubicBezTo>
                      <a:pt x="145" y="4240"/>
                      <a:pt x="1" y="4422"/>
                      <a:pt x="1" y="4632"/>
                    </a:cubicBezTo>
                    <a:lnTo>
                      <a:pt x="1" y="5245"/>
                    </a:lnTo>
                    <a:cubicBezTo>
                      <a:pt x="1" y="5456"/>
                      <a:pt x="145" y="5637"/>
                      <a:pt x="355" y="5685"/>
                    </a:cubicBezTo>
                    <a:lnTo>
                      <a:pt x="1475" y="5905"/>
                    </a:lnTo>
                    <a:cubicBezTo>
                      <a:pt x="1551" y="6183"/>
                      <a:pt x="1666" y="6451"/>
                      <a:pt x="1800" y="6700"/>
                    </a:cubicBezTo>
                    <a:lnTo>
                      <a:pt x="1169" y="7647"/>
                    </a:lnTo>
                    <a:cubicBezTo>
                      <a:pt x="1054" y="7829"/>
                      <a:pt x="1073" y="8068"/>
                      <a:pt x="1226" y="8221"/>
                    </a:cubicBezTo>
                    <a:lnTo>
                      <a:pt x="1657" y="8652"/>
                    </a:lnTo>
                    <a:cubicBezTo>
                      <a:pt x="1744" y="8739"/>
                      <a:pt x="1860" y="8783"/>
                      <a:pt x="1975" y="8783"/>
                    </a:cubicBezTo>
                    <a:cubicBezTo>
                      <a:pt x="2061" y="8783"/>
                      <a:pt x="2147" y="8759"/>
                      <a:pt x="2221" y="8709"/>
                    </a:cubicBezTo>
                    <a:lnTo>
                      <a:pt x="3178" y="8068"/>
                    </a:lnTo>
                    <a:cubicBezTo>
                      <a:pt x="3427" y="8212"/>
                      <a:pt x="3695" y="8327"/>
                      <a:pt x="3963" y="8403"/>
                    </a:cubicBezTo>
                    <a:lnTo>
                      <a:pt x="4193" y="9523"/>
                    </a:lnTo>
                    <a:cubicBezTo>
                      <a:pt x="4231" y="9724"/>
                      <a:pt x="4422" y="9877"/>
                      <a:pt x="4633" y="9877"/>
                    </a:cubicBezTo>
                    <a:lnTo>
                      <a:pt x="5245" y="9877"/>
                    </a:lnTo>
                    <a:cubicBezTo>
                      <a:pt x="5456" y="9877"/>
                      <a:pt x="5638" y="9724"/>
                      <a:pt x="5686" y="9523"/>
                    </a:cubicBezTo>
                    <a:lnTo>
                      <a:pt x="5906" y="8403"/>
                    </a:lnTo>
                    <a:cubicBezTo>
                      <a:pt x="6183" y="8327"/>
                      <a:pt x="6451" y="8212"/>
                      <a:pt x="6700" y="8068"/>
                    </a:cubicBezTo>
                    <a:lnTo>
                      <a:pt x="7648" y="8709"/>
                    </a:lnTo>
                    <a:cubicBezTo>
                      <a:pt x="7726" y="8759"/>
                      <a:pt x="7814" y="8783"/>
                      <a:pt x="7901" y="8783"/>
                    </a:cubicBezTo>
                    <a:cubicBezTo>
                      <a:pt x="8017" y="8783"/>
                      <a:pt x="8130" y="8739"/>
                      <a:pt x="8212" y="8652"/>
                    </a:cubicBezTo>
                    <a:lnTo>
                      <a:pt x="8643" y="8221"/>
                    </a:lnTo>
                    <a:cubicBezTo>
                      <a:pt x="8796" y="8068"/>
                      <a:pt x="8825" y="7829"/>
                      <a:pt x="8700" y="7647"/>
                    </a:cubicBezTo>
                    <a:lnTo>
                      <a:pt x="8069" y="6700"/>
                    </a:lnTo>
                    <a:cubicBezTo>
                      <a:pt x="8212" y="6451"/>
                      <a:pt x="8318" y="6183"/>
                      <a:pt x="8394" y="5905"/>
                    </a:cubicBezTo>
                    <a:lnTo>
                      <a:pt x="9514" y="5685"/>
                    </a:lnTo>
                    <a:cubicBezTo>
                      <a:pt x="9724" y="5637"/>
                      <a:pt x="9878" y="5456"/>
                      <a:pt x="9878" y="5245"/>
                    </a:cubicBezTo>
                    <a:lnTo>
                      <a:pt x="9878" y="4632"/>
                    </a:lnTo>
                    <a:cubicBezTo>
                      <a:pt x="9878" y="4422"/>
                      <a:pt x="9724" y="4240"/>
                      <a:pt x="9514" y="4192"/>
                    </a:cubicBezTo>
                    <a:lnTo>
                      <a:pt x="8394" y="3972"/>
                    </a:lnTo>
                    <a:cubicBezTo>
                      <a:pt x="8318" y="3695"/>
                      <a:pt x="8212" y="3427"/>
                      <a:pt x="8069" y="3178"/>
                    </a:cubicBezTo>
                    <a:lnTo>
                      <a:pt x="8700" y="2230"/>
                    </a:lnTo>
                    <a:cubicBezTo>
                      <a:pt x="8825" y="2049"/>
                      <a:pt x="8796" y="1809"/>
                      <a:pt x="8643" y="1666"/>
                    </a:cubicBezTo>
                    <a:lnTo>
                      <a:pt x="8212" y="1225"/>
                    </a:lnTo>
                    <a:cubicBezTo>
                      <a:pt x="8129" y="1142"/>
                      <a:pt x="8013" y="1097"/>
                      <a:pt x="7894" y="1097"/>
                    </a:cubicBezTo>
                    <a:cubicBezTo>
                      <a:pt x="7809" y="1097"/>
                      <a:pt x="7724" y="1120"/>
                      <a:pt x="7648" y="1168"/>
                    </a:cubicBezTo>
                    <a:lnTo>
                      <a:pt x="6700" y="1809"/>
                    </a:lnTo>
                    <a:cubicBezTo>
                      <a:pt x="6451" y="1666"/>
                      <a:pt x="6183" y="1560"/>
                      <a:pt x="5906" y="1474"/>
                    </a:cubicBezTo>
                    <a:lnTo>
                      <a:pt x="5686" y="355"/>
                    </a:lnTo>
                    <a:cubicBezTo>
                      <a:pt x="5638" y="154"/>
                      <a:pt x="5456" y="0"/>
                      <a:pt x="524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752;p64">
                <a:extLst>
                  <a:ext uri="{FF2B5EF4-FFF2-40B4-BE49-F238E27FC236}">
                    <a16:creationId xmlns:a16="http://schemas.microsoft.com/office/drawing/2014/main" id="{BF87C295-63E3-4596-A7B3-14FD8FBB9354}"/>
                  </a:ext>
                </a:extLst>
              </p:cNvPr>
              <p:cNvSpPr/>
              <p:nvPr/>
            </p:nvSpPr>
            <p:spPr>
              <a:xfrm>
                <a:off x="1563731" y="2822453"/>
                <a:ext cx="105558" cy="91517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4346" extrusionOk="0">
                    <a:moveTo>
                      <a:pt x="2900" y="0"/>
                    </a:moveTo>
                    <a:cubicBezTo>
                      <a:pt x="967" y="0"/>
                      <a:pt x="0" y="2335"/>
                      <a:pt x="1359" y="3704"/>
                    </a:cubicBezTo>
                    <a:cubicBezTo>
                      <a:pt x="1802" y="4147"/>
                      <a:pt x="2347" y="4345"/>
                      <a:pt x="2880" y="4345"/>
                    </a:cubicBezTo>
                    <a:cubicBezTo>
                      <a:pt x="3995" y="4345"/>
                      <a:pt x="5063" y="3480"/>
                      <a:pt x="5063" y="2173"/>
                    </a:cubicBezTo>
                    <a:cubicBezTo>
                      <a:pt x="5063" y="976"/>
                      <a:pt x="4097" y="0"/>
                      <a:pt x="29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753;p64">
                <a:extLst>
                  <a:ext uri="{FF2B5EF4-FFF2-40B4-BE49-F238E27FC236}">
                    <a16:creationId xmlns:a16="http://schemas.microsoft.com/office/drawing/2014/main" id="{E6EB3A25-CE67-40F1-908B-5BD6F21E8D6D}"/>
                  </a:ext>
                </a:extLst>
              </p:cNvPr>
              <p:cNvSpPr/>
              <p:nvPr/>
            </p:nvSpPr>
            <p:spPr>
              <a:xfrm>
                <a:off x="1583507" y="2838768"/>
                <a:ext cx="69615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151" extrusionOk="0">
                    <a:moveTo>
                      <a:pt x="1445" y="1"/>
                    </a:moveTo>
                    <a:cubicBezTo>
                      <a:pt x="479" y="1"/>
                      <a:pt x="0" y="1159"/>
                      <a:pt x="680" y="1838"/>
                    </a:cubicBezTo>
                    <a:cubicBezTo>
                      <a:pt x="898" y="2054"/>
                      <a:pt x="1167" y="2151"/>
                      <a:pt x="1430" y="2151"/>
                    </a:cubicBezTo>
                    <a:cubicBezTo>
                      <a:pt x="1985" y="2151"/>
                      <a:pt x="2517" y="1722"/>
                      <a:pt x="2517" y="1073"/>
                    </a:cubicBezTo>
                    <a:cubicBezTo>
                      <a:pt x="2517" y="479"/>
                      <a:pt x="2039" y="1"/>
                      <a:pt x="1445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E6C5146-ACFD-4E42-B9A0-7FB9C0D5428F}"/>
              </a:ext>
            </a:extLst>
          </p:cNvPr>
          <p:cNvSpPr txBox="1"/>
          <p:nvPr/>
        </p:nvSpPr>
        <p:spPr>
          <a:xfrm>
            <a:off x="720001" y="4804230"/>
            <a:ext cx="361314" cy="339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sz="800" dirty="0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9353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Microsoft Office PowerPoint</Application>
  <PresentationFormat>On-screen Show (16:9)</PresentationFormat>
  <Paragraphs>444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Poppins</vt:lpstr>
      <vt:lpstr>Palanquin Dark</vt:lpstr>
      <vt:lpstr>Poppins Black</vt:lpstr>
      <vt:lpstr>Arial</vt:lpstr>
      <vt:lpstr>Cambria Math</vt:lpstr>
      <vt:lpstr>Poppins;900</vt:lpstr>
      <vt:lpstr>Robotic Workshop by Slidesgo</vt:lpstr>
      <vt:lpstr>Automatic Speech Recognition</vt:lpstr>
      <vt:lpstr>Inhalt</vt:lpstr>
      <vt:lpstr>Quick heads-up</vt:lpstr>
      <vt:lpstr> Introduction </vt:lpstr>
      <vt:lpstr>Introduction: Motivation</vt:lpstr>
      <vt:lpstr>Introduction: ASR Architecture</vt:lpstr>
      <vt:lpstr>Signal Processing</vt:lpstr>
      <vt:lpstr>Signal Processing: Analog signal</vt:lpstr>
      <vt:lpstr>Signal Processing: Analog signal</vt:lpstr>
      <vt:lpstr>Signal Processing: Analog signal</vt:lpstr>
      <vt:lpstr>Signal Processing: Digitization</vt:lpstr>
      <vt:lpstr>Signal Processing: Quantization</vt:lpstr>
      <vt:lpstr>Signal Processing: Windowing</vt:lpstr>
      <vt:lpstr>Signal Processing: Windowing</vt:lpstr>
      <vt:lpstr>Signal Processing: STFT</vt:lpstr>
      <vt:lpstr>Signal Processing: STFT</vt:lpstr>
      <vt:lpstr>Signal Processing: STFT</vt:lpstr>
      <vt:lpstr>Signal Processing: MFCC</vt:lpstr>
      <vt:lpstr> Modelling</vt:lpstr>
      <vt:lpstr>Modelling: Background</vt:lpstr>
      <vt:lpstr>Modelling: Motivation</vt:lpstr>
      <vt:lpstr>Modelling: Markov chains</vt:lpstr>
      <vt:lpstr>Modelling: Markov chains</vt:lpstr>
      <vt:lpstr>Modelling: Markov chains</vt:lpstr>
      <vt:lpstr>Modelling: Hidden Markov models</vt:lpstr>
      <vt:lpstr>Modelling: Hidden Markov models</vt:lpstr>
      <vt:lpstr>PowerPoint Presentation</vt:lpstr>
      <vt:lpstr>Modelling: feature-to-phone</vt:lpstr>
      <vt:lpstr>Modelling: other architectures</vt:lpstr>
      <vt:lpstr>Modelling: other architectures</vt:lpstr>
      <vt:lpstr>Modelling</vt:lpstr>
      <vt:lpstr>Modelling: Language modelling</vt:lpstr>
      <vt:lpstr>Modelling</vt:lpstr>
      <vt:lpstr>Hypothesis Search</vt:lpstr>
      <vt:lpstr>Hypothesis search: decoding</vt:lpstr>
      <vt:lpstr>Hypothesis search: beam search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Speech Recognition und  Text-to-Speech</dc:title>
  <dc:creator>Marcel Bra</dc:creator>
  <cp:lastModifiedBy>Marcel Bra</cp:lastModifiedBy>
  <cp:revision>2</cp:revision>
  <dcterms:modified xsi:type="dcterms:W3CDTF">2021-12-03T22:27:46Z</dcterms:modified>
</cp:coreProperties>
</file>