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1F0BB-92BA-BBF8-441E-717873755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F9C245-8E78-1D29-BCDD-026A7CF61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493D9F-38B5-7DC4-6DD9-4A2F30C5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2CA1E-BAB5-D7A9-2AD1-2D331A87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F80D99-F50D-8598-31F6-6752E8CC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966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368F5-2439-1BBE-4C76-C30C02FD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7912C1-7FED-DF80-A49F-B92DBFCC3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A647E8-55C1-B997-9FEC-509C05E4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81877B-5FA8-FD53-10BD-5947E134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B1A9FC-F0DA-B0E8-C0AD-82DEAB35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443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5AE9C8-D78E-0D31-FD0F-CF6375E10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9666D6-209D-8C5B-6D74-110AFEC17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D88A78-43EC-99A0-B956-6D2F3FD6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0785C0-3927-750D-A9B5-DD1C54DB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8F5060-50FA-447F-1EAC-462FB3F2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85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3751A-5E95-F07B-2AF7-017578D4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A9BBF-D329-F283-5243-A8E5C840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6FB1EB-FEFA-8DCC-8FB7-B44329A5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9E1116-4A96-372D-F2C6-5D66D06D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371FFB-4336-433C-6D17-E4B775DF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206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66B6B-C33A-F2A6-F495-6041A7FF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29FA8-8B09-FF8E-35EE-52B1DFC13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78E24A-8F2E-5CC0-0720-8A0D7A41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B539EA-9DA8-BFC1-6123-B5D18D33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E8BC02-49D0-D2C5-94D3-EEE2C88C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029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D8328-DF04-EFE5-3360-1539DDF1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41A61-C189-575A-5427-7F5CD633C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8FF71B-4714-BBE0-6063-73EC5A794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9ECBC-DCDE-5108-5C2C-C43B91F9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762005-22B2-BE07-367D-A950FEC5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D2CF7E-C853-DD3D-E961-0D6EBAF8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54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06B1E-39AF-80DC-26A4-B7B421F1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800496-DF0D-071A-2923-939E53401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573B59-FAB1-BAF0-C8E8-07D193520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084EA6-A1F7-625F-5D4C-5DF8F886E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AF6A1B-CFF0-D762-20CB-170796D13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4F1615-D9A4-DAE4-69B5-9E81A49D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41EB04-4449-939F-3DC5-85D700D5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E5B08B-593B-470B-454C-3D522FD6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828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9BA5B-52D9-2485-4ED3-F26B7BF0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7D7936-2787-1739-6C35-CE003FDA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C4CAD7-C829-BDDD-0E08-FCA3FAF0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A6C4D0-F482-94B6-8F4E-96A6FDAC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73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D5C22B-2C85-E175-5CB8-E0B1119E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4B031B-1650-1C48-618E-B5FF2234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7FB43-48A1-D762-D17D-14A942EE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398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C0A32-C895-C9E7-751D-99490F4F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1CFB4-837A-5EFE-11EF-021440B8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48F321-9581-C64A-2BC2-FCAB3BD74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AD7C8A-2B0D-C01A-AFA1-76322EAF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7F4596-4B08-9930-68F1-0AD0031D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B8F664-C869-EBA0-62FE-3A6F4DD1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418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F7DA-E5FF-4F2A-96A1-90A38277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F9ACBB-D0D7-E958-0D52-0AFEB0D9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9703F9-9A26-5E83-2715-16A921470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09021D-53CE-627A-2659-C8F9DA85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902D71-0BD1-2339-16E7-C317F8A4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71AB8C-0011-629F-3364-00633A29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150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67316B-6B14-A783-5CFF-CE9BA4A2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0F4355-90DD-261C-E000-7422D7A3F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60F704-30C0-7A92-9297-C4B2B90CB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312A-9D71-4435-8256-45584CD80182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BDC7FD-86B1-3235-BF84-A18A58F4C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E5CDC4-8CC8-E997-B194-7058B8EF3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2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4E97F3C-390E-E526-A1A6-7DBCAE71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54" y="0"/>
            <a:ext cx="8209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8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818F9-A4B4-5681-4BEA-E84A4C079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15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3D991-AE40-1013-FCFE-11179CA8E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73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B9FFC-9FE8-1AE3-CCC8-4AACDEB4C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60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ECF90-995D-6C4B-FF57-2E9059D9E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93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BD3E9-B77B-A801-9F3C-85ED9412B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343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F430B-C2F3-7B2E-EB4C-B8B0B9624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74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4BF83-57DB-06FC-37FC-332218E13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1017A-04CA-30FD-922B-A0FAC0244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1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59FAA-5D2A-8877-BD99-5460717C0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926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72EAF-BD1A-7108-F747-59F27B549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58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D2596E3A-E8B3-CB63-AAAF-AE7474B3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72" y="440182"/>
            <a:ext cx="7592485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53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3FA2D-FB43-200C-5885-A00AC5179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047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214A7-B6B5-1A80-602E-99C0F22D6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235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280E9-AFCD-9730-B995-F8B433142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D06FA-5B75-2A0D-D337-1D208FBA5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198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70780-F917-F7C7-EB5D-7721356A7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971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C8208-3A4B-03A3-C8E3-DF021AA5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757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DAA95-E9CD-C35A-12B6-113F9A83C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505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9F331-E5F2-E5CD-D4A5-F937AEA28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374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AC0B0-E778-C6A7-4574-DFB9AC80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78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18FBB-3485-197B-E8B3-02B2EC491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10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4C2A7-5D84-2824-0858-4A3A34A75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B741D5-960F-F061-0E07-822248FCC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5" y="327296"/>
            <a:ext cx="4814840" cy="247478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73527F3-A001-8D4E-45CB-7710EDDD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46" y="463979"/>
            <a:ext cx="5630061" cy="26006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5F13761-33DC-328E-765D-3A9E5DAD7A9D}"/>
              </a:ext>
            </a:extLst>
          </p:cNvPr>
          <p:cNvSpPr txBox="1"/>
          <p:nvPr/>
        </p:nvSpPr>
        <p:spPr>
          <a:xfrm>
            <a:off x="5548923" y="332444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cd /c/</a:t>
            </a:r>
            <a:r>
              <a:rPr lang="es-MX" dirty="0" err="1"/>
              <a:t>Users</a:t>
            </a:r>
            <a:r>
              <a:rPr lang="es-MX" dirty="0"/>
              <a:t>/HP/Desktop/MFC/</a:t>
            </a:r>
            <a:r>
              <a:rPr lang="es-MX" dirty="0" err="1"/>
              <a:t>Aiventura</a:t>
            </a:r>
            <a:r>
              <a:rPr lang="es-MX" dirty="0"/>
              <a:t>/</a:t>
            </a:r>
            <a:r>
              <a:rPr lang="es-MX" dirty="0" err="1"/>
              <a:t>frontend</a:t>
            </a:r>
            <a:endParaRPr lang="es-MX" dirty="0"/>
          </a:p>
          <a:p>
            <a:r>
              <a:rPr lang="es-MX" dirty="0" err="1"/>
              <a:t>emulator</a:t>
            </a:r>
            <a:r>
              <a:rPr lang="es-MX" dirty="0"/>
              <a:t> -</a:t>
            </a:r>
            <a:r>
              <a:rPr lang="es-MX" dirty="0" err="1"/>
              <a:t>avd</a:t>
            </a:r>
            <a:r>
              <a:rPr lang="es-MX" dirty="0"/>
              <a:t> Pixel 5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4B5680F-CE3A-A168-887A-BE4C40C88A00}"/>
              </a:ext>
            </a:extLst>
          </p:cNvPr>
          <p:cNvSpPr txBox="1"/>
          <p:nvPr/>
        </p:nvSpPr>
        <p:spPr>
          <a:xfrm>
            <a:off x="207108" y="3054670"/>
            <a:ext cx="563006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add</a:t>
            </a:r>
            <a:r>
              <a:rPr lang="es-MX" dirty="0"/>
              <a:t> .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commit</a:t>
            </a:r>
            <a:r>
              <a:rPr lang="es-MX" dirty="0"/>
              <a:t> -m “</a:t>
            </a:r>
            <a:r>
              <a:rPr lang="es-MX" dirty="0" err="1"/>
              <a:t>Updated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"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push</a:t>
            </a:r>
            <a:r>
              <a:rPr lang="es-MX" dirty="0"/>
              <a:t> </a:t>
            </a:r>
            <a:r>
              <a:rPr lang="es-MX" dirty="0" err="1"/>
              <a:t>origin</a:t>
            </a:r>
            <a:r>
              <a:rPr lang="es-MX" dirty="0"/>
              <a:t> </a:t>
            </a:r>
            <a:r>
              <a:rPr lang="es-MX" dirty="0" err="1"/>
              <a:t>main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fetch</a:t>
            </a:r>
            <a:r>
              <a:rPr lang="es-MX" dirty="0"/>
              <a:t> </a:t>
            </a:r>
            <a:r>
              <a:rPr lang="es-MX" dirty="0" err="1"/>
              <a:t>origin</a:t>
            </a:r>
            <a:r>
              <a:rPr lang="es-MX" dirty="0"/>
              <a:t> </a:t>
            </a:r>
            <a:r>
              <a:rPr lang="es-MX" sz="1400" dirty="0"/>
              <a:t>(actualiza lo que hay en </a:t>
            </a:r>
            <a:r>
              <a:rPr lang="es-MX" sz="1400" dirty="0" err="1"/>
              <a:t>github</a:t>
            </a:r>
            <a:r>
              <a:rPr lang="es-MX" sz="1400" dirty="0"/>
              <a:t> en mi maquina, no los archivos sino la estructura para que sepa que ramas hay, </a:t>
            </a:r>
            <a:r>
              <a:rPr lang="es-MX" sz="1400" dirty="0" err="1"/>
              <a:t>etc</a:t>
            </a:r>
            <a:r>
              <a:rPr lang="es-MX" sz="1400" dirty="0"/>
              <a:t>).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branch</a:t>
            </a:r>
            <a:r>
              <a:rPr lang="es-MX" dirty="0"/>
              <a:t> –a </a:t>
            </a:r>
            <a:r>
              <a:rPr lang="es-MX" sz="1400" dirty="0"/>
              <a:t>(para ver las ramas)</a:t>
            </a:r>
          </a:p>
          <a:p>
            <a:r>
              <a:rPr lang="es-MX" dirty="0" err="1"/>
              <a:t>git</a:t>
            </a:r>
            <a:r>
              <a:rPr lang="es-MX" dirty="0"/>
              <a:t> remote </a:t>
            </a:r>
            <a:r>
              <a:rPr lang="es-MX" dirty="0" err="1"/>
              <a:t>prune</a:t>
            </a:r>
            <a:r>
              <a:rPr lang="es-MX" dirty="0"/>
              <a:t> </a:t>
            </a:r>
            <a:r>
              <a:rPr lang="es-MX" dirty="0" err="1"/>
              <a:t>origin</a:t>
            </a:r>
            <a:r>
              <a:rPr lang="es-MX" dirty="0"/>
              <a:t> </a:t>
            </a:r>
            <a:r>
              <a:rPr lang="es-MX" sz="1400" dirty="0"/>
              <a:t>(elimina ramas remotas ya no existentes)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5208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B05D4-F453-29BD-9B8F-E9B0D2021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617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123DC-7D31-71C0-E248-B82ADC0D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492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FCE79-6BAA-1B94-EC96-799B8C964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708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9B610-6578-9EF8-E538-2C797C7ED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706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FBEC5-F78F-935E-C06A-EC00C2859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569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EB2D2-02D9-7A0C-9270-6B14F35A5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220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0CA7B-7C82-F40F-7E5A-FB29C93C6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120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36A34-1CF8-C3B2-44D6-B0D8E0350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591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E7A40-E39C-AB3B-CBA7-E9B218386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997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6EFAD-8D2D-77FE-7CE8-B47E2653D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85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E3A9E-687D-3E71-1B50-B6870860A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AAD08D-6AAD-C47E-576F-93AEEE61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107575"/>
            <a:ext cx="5925377" cy="3610479"/>
          </a:xfrm>
          <a:prstGeom prst="rect">
            <a:avLst/>
          </a:prstGeom>
        </p:spPr>
      </p:pic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B79E79F8-8894-A777-FC83-F2B443980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498" y="0"/>
            <a:ext cx="527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643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18F6C-0D9B-D379-FCE4-6514CBA46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400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B468D-3177-81AC-BF79-33123595B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630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F9352-D06C-670D-7CD3-CAEFF719A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481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CDA72-7070-6CE7-BDA5-9AD0EF396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389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AFC39-5C7E-5F65-9D73-44115301E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76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712A7-7D6E-34F1-E8DE-D2A0CD435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7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5EE1F-16DC-7DDC-16D3-8D181E815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49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27C21-4F3C-C704-8A42-120E92A38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24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F9461-EA26-084A-0A24-C10CED378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3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EAA5A-E37D-D545-DF80-A15CC0D9C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424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86</Words>
  <Application>Microsoft Office PowerPoint</Application>
  <PresentationFormat>Panorámica</PresentationFormat>
  <Paragraphs>9</Paragraphs>
  <Slides>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8</cp:revision>
  <dcterms:created xsi:type="dcterms:W3CDTF">2025-05-12T20:29:46Z</dcterms:created>
  <dcterms:modified xsi:type="dcterms:W3CDTF">2025-05-14T21:44:18Z</dcterms:modified>
</cp:coreProperties>
</file>