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F0BB-92BA-BBF8-441E-71787375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245-8E78-1D29-BCDD-026A7CF6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93D9F-38B5-7DC4-6DD9-4A2F30C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CA1E-BAB5-D7A9-2AD1-2D331A8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0D99-F50D-8598-31F6-6752E8CC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68F5-2439-1BBE-4C76-C30C02FD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912C1-7FED-DF80-A49F-B92DBFCC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647E8-55C1-B997-9FEC-509C05E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1877B-5FA8-FD53-10BD-5947E13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1A9FC-F0DA-B0E8-C0AD-82DEAB3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AE9C8-D78E-0D31-FD0F-CF6375E1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666D6-209D-8C5B-6D74-110AFEC1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88A78-43EC-99A0-B956-6D2F3FD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785C0-3927-750D-A9B5-DD1C54D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5060-50FA-447F-1EAC-462FB3F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751A-5E95-F07B-2AF7-017578D4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A9BBF-D329-F283-5243-A8E5C84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FB1EB-FEFA-8DCC-8FB7-B44329A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1116-4A96-372D-F2C6-5D66D06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FFB-4336-433C-6D17-E4B775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6B6B-C33A-F2A6-F495-6041A7FF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29FA8-8B09-FF8E-35EE-52B1DFC1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8E24A-8F2E-5CC0-0720-8A0D7A4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539EA-9DA8-BFC1-6123-B5D18D3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BC02-49D0-D2C5-94D3-EEE2C8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8328-DF04-EFE5-3360-1539DD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41A61-C189-575A-5427-7F5CD633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FF71B-4714-BBE0-6063-73EC5A79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9ECBC-DCDE-5108-5C2C-C43B91F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62005-22B2-BE07-367D-A950FEC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2CF7E-C853-DD3D-E961-0D6EBAF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6B1E-39AF-80DC-26A4-B7B421F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0496-DF0D-071A-2923-939E5340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73B59-FAB1-BAF0-C8E8-07D19352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84EA6-A1F7-625F-5D4C-5DF8F886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6A1B-CFF0-D762-20CB-170796D1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F1615-D9A4-DAE4-69B5-9E81A49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1EB04-4449-939F-3DC5-85D700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5B08B-593B-470B-454C-3D522FD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9BA5B-52D9-2485-4ED3-F26B7BF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D7936-2787-1739-6C35-CE003FD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4CAD7-C829-BDDD-0E08-FCA3FAF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6C4D0-F482-94B6-8F4E-96A6FDA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5C22B-2C85-E175-5CB8-E0B111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031B-1650-1C48-618E-B5FF223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FB43-48A1-D762-D17D-14A942E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9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0A32-C895-C9E7-751D-99490F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1CFB4-837A-5EFE-11EF-021440B8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8F321-9581-C64A-2BC2-FCAB3BD7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D7C8A-2B0D-C01A-AFA1-76322EAF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F4596-4B08-9930-68F1-0AD0031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8F664-C869-EBA0-62FE-3A6F4D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F7DA-E5FF-4F2A-96A1-90A3827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9ACBB-D0D7-E958-0D52-0AFEB0D9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03F9-9A26-5E83-2715-16A92147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021D-53CE-627A-2659-C8F9DA85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02D71-0BD1-2339-16E7-C317F8A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AB8C-0011-629F-3364-00633A2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67316B-6B14-A783-5CFF-CE9BA4A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F4355-90DD-261C-E000-7422D7A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F704-30C0-7A92-9297-C4B2B90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DC7FD-86B1-3235-BF84-A18A58F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CDC4-8CC8-E997-B194-7058B8EF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d9b-189-238-152-52.ngrok-free.app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E97F3C-390E-E526-A1A6-7DBCAE7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4" y="0"/>
            <a:ext cx="8209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D991-AE40-1013-FCFE-11179CA8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5FF5A3-9DE4-3141-7872-41EC04D0AEFE}"/>
              </a:ext>
            </a:extLst>
          </p:cNvPr>
          <p:cNvSpPr txBox="1"/>
          <p:nvPr/>
        </p:nvSpPr>
        <p:spPr>
          <a:xfrm>
            <a:off x="242276" y="114497"/>
            <a:ext cx="95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ndk.dir</a:t>
            </a:r>
            <a:r>
              <a:rPr lang="es-MX" dirty="0"/>
              <a:t>=C:\\</a:t>
            </a:r>
            <a:r>
              <a:rPr lang="es-MX" dirty="0" err="1"/>
              <a:t>Users</a:t>
            </a:r>
            <a:r>
              <a:rPr lang="es-MX" dirty="0"/>
              <a:t>\\HP\\</a:t>
            </a:r>
            <a:r>
              <a:rPr lang="es-MX" dirty="0" err="1"/>
              <a:t>AppData</a:t>
            </a:r>
            <a:r>
              <a:rPr lang="es-MX" dirty="0"/>
              <a:t>\\Local\\Android\\</a:t>
            </a:r>
            <a:r>
              <a:rPr lang="es-MX" dirty="0" err="1"/>
              <a:t>Sdk</a:t>
            </a:r>
            <a:r>
              <a:rPr lang="es-MX" dirty="0"/>
              <a:t>\\</a:t>
            </a:r>
            <a:r>
              <a:rPr lang="es-MX" dirty="0" err="1"/>
              <a:t>ndk</a:t>
            </a:r>
            <a:r>
              <a:rPr lang="es-MX" dirty="0"/>
              <a:t>\\29.0.13113456</a:t>
            </a:r>
          </a:p>
        </p:txBody>
      </p:sp>
    </p:spTree>
    <p:extLst>
      <p:ext uri="{BB962C8B-B14F-4D97-AF65-F5344CB8AC3E}">
        <p14:creationId xmlns:p14="http://schemas.microsoft.com/office/powerpoint/2010/main" val="386073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9FFC-9FE8-1AE3-CCC8-4AACDEB4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0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CF90-995D-6C4B-FF57-2E9059D9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93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D3E9-B77B-A801-9F3C-85ED941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4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30B-C2F3-7B2E-EB4C-B8B0B962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74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4BF83-57DB-06FC-37FC-332218E1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017A-04CA-30FD-922B-A0FAC024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9FAA-5D2A-8877-BD99-5460717C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2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2EAF-BD1A-7108-F747-59F27B54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8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FA2D-FB43-200C-5885-A00AC517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2596E3A-E8B3-CB63-AAAF-AE7474B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2" y="440182"/>
            <a:ext cx="7592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14A7-B6B5-1A80-602E-99C0F22D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3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80E9-AFCD-9730-B995-F8B4331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06FA-5B75-2A0D-D337-1D208FBA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9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0780-F917-F7C7-EB5D-7721356A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7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8208-3A4B-03A3-C8E3-DF021AA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5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A95-E9CD-C35A-12B6-113F9A83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331-E5F2-E5CD-D4A5-F937AEA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C0B0-E778-C6A7-4574-DFB9AC80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8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8FBB-3485-197B-E8B3-02B2EC4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0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05D4-F453-29BD-9B8F-E9B0D20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1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C2A7-5D84-2824-0858-4A3A34A7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B741D5-960F-F061-0E07-822248F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" y="327296"/>
            <a:ext cx="4814840" cy="24747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3527F3-A001-8D4E-45CB-7710EDDD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46" y="463979"/>
            <a:ext cx="5630061" cy="260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F13761-33DC-328E-765D-3A9E5DAD7A9D}"/>
              </a:ext>
            </a:extLst>
          </p:cNvPr>
          <p:cNvSpPr txBox="1"/>
          <p:nvPr/>
        </p:nvSpPr>
        <p:spPr>
          <a:xfrm>
            <a:off x="5548923" y="332444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cd /c/</a:t>
            </a:r>
            <a:r>
              <a:rPr lang="es-MX" dirty="0" err="1"/>
              <a:t>Users</a:t>
            </a:r>
            <a:r>
              <a:rPr lang="es-MX" dirty="0"/>
              <a:t>/HP/Desktop/MFC/Aiventura/</a:t>
            </a:r>
            <a:r>
              <a:rPr lang="es-MX" dirty="0" err="1"/>
              <a:t>frontend</a:t>
            </a:r>
            <a:endParaRPr lang="es-MX" dirty="0"/>
          </a:p>
          <a:p>
            <a:r>
              <a:rPr lang="es-MX" dirty="0" err="1"/>
              <a:t>emulator</a:t>
            </a:r>
            <a:r>
              <a:rPr lang="es-MX" dirty="0"/>
              <a:t> -</a:t>
            </a:r>
            <a:r>
              <a:rPr lang="es-MX" dirty="0" err="1"/>
              <a:t>avd</a:t>
            </a:r>
            <a:r>
              <a:rPr lang="es-MX" dirty="0"/>
              <a:t> Pixel 5</a:t>
            </a:r>
          </a:p>
          <a:p>
            <a:endParaRPr lang="es-MX" dirty="0"/>
          </a:p>
          <a:p>
            <a:r>
              <a:rPr lang="es-MX" dirty="0"/>
              <a:t>Para entrar a mi rama actual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endParaRPr lang="es-MX" dirty="0"/>
          </a:p>
          <a:p>
            <a:r>
              <a:rPr lang="es-MX" dirty="0" err="1">
                <a:highlight>
                  <a:srgbClr val="00FFFF"/>
                </a:highlight>
              </a:rPr>
              <a:t>git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checkout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feature</a:t>
            </a:r>
            <a:r>
              <a:rPr lang="es-MX" dirty="0">
                <a:highlight>
                  <a:srgbClr val="00FFFF"/>
                </a:highlight>
              </a:rPr>
              <a:t>/continuacion-14may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B5680F-CE3A-A168-887A-BE4C40C88A00}"/>
              </a:ext>
            </a:extLst>
          </p:cNvPr>
          <p:cNvSpPr txBox="1"/>
          <p:nvPr/>
        </p:nvSpPr>
        <p:spPr>
          <a:xfrm>
            <a:off x="207108" y="3054670"/>
            <a:ext cx="56300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“</a:t>
            </a:r>
            <a:r>
              <a:rPr lang="es-MX" dirty="0" err="1"/>
              <a:t>Updated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"</a:t>
            </a:r>
          </a:p>
          <a:p>
            <a:r>
              <a:rPr lang="es-MX" dirty="0" err="1">
                <a:highlight>
                  <a:srgbClr val="00FFFF"/>
                </a:highlight>
              </a:rPr>
              <a:t>git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push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origin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main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/>
              <a:t>o puede ser a la rama como abajo</a:t>
            </a:r>
          </a:p>
          <a:p>
            <a:r>
              <a:rPr lang="en-US" dirty="0">
                <a:highlight>
                  <a:srgbClr val="00FFFF"/>
                </a:highlight>
              </a:rPr>
              <a:t>git push origin feature/continuacion-14may</a:t>
            </a:r>
            <a:endParaRPr lang="es-MX" dirty="0">
              <a:highlight>
                <a:srgbClr val="00FFFF"/>
              </a:highlight>
            </a:endParaRP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(actualiza lo que hay en </a:t>
            </a:r>
            <a:r>
              <a:rPr lang="es-MX" sz="1400" dirty="0" err="1"/>
              <a:t>github</a:t>
            </a:r>
            <a:r>
              <a:rPr lang="es-MX" sz="1400" dirty="0"/>
              <a:t> en mi maquina, no los archivos sino la estructura para que sepa que ramas hay, </a:t>
            </a:r>
            <a:r>
              <a:rPr lang="es-MX" sz="1400" dirty="0" err="1"/>
              <a:t>etc</a:t>
            </a:r>
            <a:r>
              <a:rPr lang="es-MX" sz="1400" dirty="0"/>
              <a:t>).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r>
              <a:rPr lang="es-MX" dirty="0"/>
              <a:t> –a </a:t>
            </a:r>
            <a:r>
              <a:rPr lang="es-MX" sz="1400" dirty="0"/>
              <a:t>(para ver las ramas)</a:t>
            </a:r>
          </a:p>
          <a:p>
            <a:r>
              <a:rPr lang="es-MX" dirty="0" err="1"/>
              <a:t>git</a:t>
            </a:r>
            <a:r>
              <a:rPr lang="es-MX" dirty="0"/>
              <a:t> remote </a:t>
            </a:r>
            <a:r>
              <a:rPr lang="es-MX" dirty="0" err="1"/>
              <a:t>prune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(elimina ramas remotas ya no existentes)</a:t>
            </a:r>
          </a:p>
          <a:p>
            <a:r>
              <a:rPr lang="en-US" dirty="0"/>
              <a:t>git checkout -b feature/</a:t>
            </a:r>
            <a:r>
              <a:rPr lang="es-MX" sz="1400" dirty="0" err="1"/>
              <a:t>nombre_rama</a:t>
            </a:r>
            <a:r>
              <a:rPr lang="es-MX" sz="1400" dirty="0"/>
              <a:t> (crea una rama nueva)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20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3DC-7D31-71C0-E248-B82ADC0D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9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CE79-6BAA-1B94-EC96-799B8C96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B610-6578-9EF8-E538-2C797C7E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0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BEC5-F78F-935E-C06A-EC00C285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6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B2D2-02D9-7A0C-9270-6B14F35A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2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CA7B-7C82-F40F-7E5A-FB29C93C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6A34-1CF8-C3B2-44D6-B0D8E035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9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7A40-E39C-AB3B-CBA7-E9B21838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97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EFAD-8D2D-77FE-7CE8-B47E2653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85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8F6C-0D9B-D379-FCE4-6514CBA4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3A9E-687D-3E71-1B50-B687086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AAD08D-6AAD-C47E-576F-93AEEE61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07575"/>
            <a:ext cx="5925377" cy="3610479"/>
          </a:xfrm>
          <a:prstGeom prst="rect">
            <a:avLst/>
          </a:prstGeom>
        </p:spPr>
      </p:pic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79E79F8-8894-A777-FC83-F2B44398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98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4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68D-3177-81AC-BF79-33123595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3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9352-D06C-670D-7CD3-CAEFF719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48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DA72-7070-6CE7-BDA5-9AD0EF39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9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FC39-5C7E-5F65-9D73-44115301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2A7-7D6E-34F1-E8DE-D2A0CD43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27B50C-992B-53BA-1D0B-ECC923B478FE}"/>
              </a:ext>
            </a:extLst>
          </p:cNvPr>
          <p:cNvSpPr txBox="1"/>
          <p:nvPr/>
        </p:nvSpPr>
        <p:spPr>
          <a:xfrm>
            <a:off x="195384" y="213919"/>
            <a:ext cx="111603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PASOS PARA EJECUTAR EL BACKEND CON NGROK</a:t>
            </a:r>
          </a:p>
          <a:p>
            <a:endParaRPr lang="es-MX" dirty="0"/>
          </a:p>
          <a:p>
            <a:r>
              <a:rPr lang="es-MX" dirty="0"/>
              <a:t>cd ~/Desktop/MFC/Aiventura/</a:t>
            </a:r>
            <a:r>
              <a:rPr lang="es-MX" dirty="0" err="1"/>
              <a:t>backend</a:t>
            </a:r>
            <a:endParaRPr lang="es-MX" dirty="0"/>
          </a:p>
          <a:p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venv</a:t>
            </a:r>
            <a:r>
              <a:rPr lang="es-MX" dirty="0"/>
              <a:t>/Scripts/</a:t>
            </a:r>
            <a:r>
              <a:rPr lang="es-MX" dirty="0" err="1"/>
              <a:t>activate</a:t>
            </a:r>
            <a:endParaRPr lang="es-MX" dirty="0"/>
          </a:p>
          <a:p>
            <a:r>
              <a:rPr lang="es-MX" dirty="0"/>
              <a:t> </a:t>
            </a:r>
            <a:r>
              <a:rPr lang="es-MX" dirty="0" err="1"/>
              <a:t>python</a:t>
            </a:r>
            <a:r>
              <a:rPr lang="es-MX" dirty="0"/>
              <a:t> backend.py</a:t>
            </a:r>
          </a:p>
          <a:p>
            <a:r>
              <a:rPr lang="es-MX" dirty="0">
                <a:hlinkClick r:id="rId2"/>
              </a:rPr>
              <a:t>https://dd9b-189-238-152-52.ngrok-free.app</a:t>
            </a:r>
            <a:endParaRPr lang="es-MX" dirty="0"/>
          </a:p>
          <a:p>
            <a:endParaRPr lang="es-MX" dirty="0"/>
          </a:p>
          <a:p>
            <a:r>
              <a:rPr lang="es-MX" dirty="0"/>
              <a:t>cd ~/Desktop/MFC/Aiventura/</a:t>
            </a:r>
            <a:r>
              <a:rPr lang="es-MX" dirty="0" err="1"/>
              <a:t>frontend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 err="1"/>
              <a:t>Flutter</a:t>
            </a:r>
            <a:r>
              <a:rPr lang="es-MX" dirty="0"/>
              <a:t> (colocado en la carpeta de </a:t>
            </a:r>
            <a:r>
              <a:rPr lang="es-MX" dirty="0" err="1"/>
              <a:t>frontend</a:t>
            </a:r>
            <a:r>
              <a:rPr lang="es-MX" dirty="0"/>
              <a:t> se ejecutan estos comandos para iniciar la app)</a:t>
            </a:r>
          </a:p>
          <a:p>
            <a:r>
              <a:rPr lang="es-MX" dirty="0" err="1"/>
              <a:t>Flutter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</a:t>
            </a:r>
            <a:r>
              <a:rPr lang="es-MX" dirty="0" err="1"/>
              <a:t>clean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pub </a:t>
            </a:r>
            <a:r>
              <a:rPr lang="es-MX" dirty="0" err="1"/>
              <a:t>get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run</a:t>
            </a:r>
          </a:p>
          <a:p>
            <a:endParaRPr lang="es-MX" dirty="0"/>
          </a:p>
          <a:p>
            <a:r>
              <a:rPr lang="es-MX" dirty="0"/>
              <a:t>Matar el proceso de </a:t>
            </a:r>
            <a:r>
              <a:rPr lang="es-MX" dirty="0" err="1"/>
              <a:t>ngrok</a:t>
            </a:r>
            <a:r>
              <a:rPr lang="es-MX" dirty="0"/>
              <a:t> desde </a:t>
            </a:r>
            <a:r>
              <a:rPr lang="es-MX" dirty="0" err="1"/>
              <a:t>Gitbash</a:t>
            </a:r>
            <a:endParaRPr lang="es-MX" dirty="0"/>
          </a:p>
          <a:p>
            <a:r>
              <a:rPr lang="es-MX" dirty="0" err="1"/>
              <a:t>taskkill</a:t>
            </a:r>
            <a:r>
              <a:rPr lang="es-MX" dirty="0"/>
              <a:t> //F //IM ngrok.exe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E70B0D-D4C9-DAE6-D406-9CB2B199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07" y="3957549"/>
            <a:ext cx="6966672" cy="19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7C21-4F3C-C704-8A42-120E92A3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F30823-15B6-434B-C58E-79F0241ED915}"/>
              </a:ext>
            </a:extLst>
          </p:cNvPr>
          <p:cNvSpPr txBox="1"/>
          <p:nvPr/>
        </p:nvSpPr>
        <p:spPr>
          <a:xfrm>
            <a:off x="117231" y="184835"/>
            <a:ext cx="10847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ok guarda este chat como referencia como </a:t>
            </a:r>
            <a:r>
              <a:rPr lang="es-MX" b="1" dirty="0"/>
              <a:t>Aiventura antes de PDF</a:t>
            </a:r>
          </a:p>
          <a:p>
            <a:endParaRPr lang="es-MX" b="1" dirty="0"/>
          </a:p>
          <a:p>
            <a:endParaRPr lang="es-MX" b="1" dirty="0"/>
          </a:p>
          <a:p>
            <a:endParaRPr lang="es-MX" dirty="0"/>
          </a:p>
          <a:p>
            <a:r>
              <a:rPr lang="es-MX" b="1" dirty="0"/>
              <a:t>CREAR UN TAG </a:t>
            </a:r>
            <a:r>
              <a:rPr lang="es-MX" dirty="0"/>
              <a:t>del estado actual de mi código funcionando</a:t>
            </a:r>
          </a:p>
          <a:p>
            <a:r>
              <a:rPr lang="es-MX" dirty="0"/>
              <a:t>Ideal para marcar versiones estables o hitos importantes</a:t>
            </a: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tag avance-15may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avance-15may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2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9461-EA26-084A-0A24-C10CED37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E23E63-E8EE-3ED7-923F-C5B8AAB5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" y="0"/>
            <a:ext cx="800212" cy="2286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A69BB3-AD47-DBC3-71BA-5949B32E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5" y="297770"/>
            <a:ext cx="971686" cy="1343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82B1F3-40B7-3B8F-9599-413CC294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231" y="1751887"/>
            <a:ext cx="1219370" cy="13717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38AD2B-F492-8C1B-DA4E-3D13FC70A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65" y="1751887"/>
            <a:ext cx="1619476" cy="51061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1EAFBC-FFF6-D9FC-4772-9C68FA154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241" y="3123678"/>
            <a:ext cx="981212" cy="11241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1BDB5D-ADB9-90E6-E2E6-7FA4DFA01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717" y="3123678"/>
            <a:ext cx="1381318" cy="1600423"/>
          </a:xfrm>
          <a:prstGeom prst="rect">
            <a:avLst/>
          </a:prstGeom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AAC07A6-E27A-FA8A-35D2-5F8067876CF9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839545" y="114316"/>
            <a:ext cx="485843" cy="1834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4885A18-2FC4-E1D2-874B-FC64E5591EC2}"/>
              </a:ext>
            </a:extLst>
          </p:cNvPr>
          <p:cNvCxnSpPr>
            <a:cxnSpLocks/>
          </p:cNvCxnSpPr>
          <p:nvPr/>
        </p:nvCxnSpPr>
        <p:spPr>
          <a:xfrm>
            <a:off x="1535006" y="428625"/>
            <a:ext cx="55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20FE6-61DC-3A97-EC50-BF913E2D5A4C}"/>
              </a:ext>
            </a:extLst>
          </p:cNvPr>
          <p:cNvCxnSpPr>
            <a:cxnSpLocks/>
          </p:cNvCxnSpPr>
          <p:nvPr/>
        </p:nvCxnSpPr>
        <p:spPr>
          <a:xfrm>
            <a:off x="2087456" y="428625"/>
            <a:ext cx="0" cy="132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A44480-CFD9-A75F-8B1F-4B806FD0BEC0}"/>
              </a:ext>
            </a:extLst>
          </p:cNvPr>
          <p:cNvCxnSpPr>
            <a:cxnSpLocks/>
          </p:cNvCxnSpPr>
          <p:nvPr/>
        </p:nvCxnSpPr>
        <p:spPr>
          <a:xfrm>
            <a:off x="1593637" y="704850"/>
            <a:ext cx="188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113F814-6024-7060-E719-DE4AC19A8F69}"/>
              </a:ext>
            </a:extLst>
          </p:cNvPr>
          <p:cNvCxnSpPr>
            <a:cxnSpLocks/>
          </p:cNvCxnSpPr>
          <p:nvPr/>
        </p:nvCxnSpPr>
        <p:spPr>
          <a:xfrm>
            <a:off x="3476625" y="704850"/>
            <a:ext cx="0" cy="104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A367CDC-AD48-0F50-2CFF-ABBAF5E9E0FE}"/>
              </a:ext>
            </a:extLst>
          </p:cNvPr>
          <p:cNvCxnSpPr>
            <a:cxnSpLocks/>
          </p:cNvCxnSpPr>
          <p:nvPr/>
        </p:nvCxnSpPr>
        <p:spPr>
          <a:xfrm>
            <a:off x="3611456" y="3248025"/>
            <a:ext cx="114178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888C1CA-2736-6D3A-7675-320EB2219185}"/>
              </a:ext>
            </a:extLst>
          </p:cNvPr>
          <p:cNvCxnSpPr>
            <a:cxnSpLocks/>
          </p:cNvCxnSpPr>
          <p:nvPr/>
        </p:nvCxnSpPr>
        <p:spPr>
          <a:xfrm>
            <a:off x="5525107" y="3248025"/>
            <a:ext cx="84761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AA5A-E37D-D545-DF80-A15CC0D9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ECA3E6-C4D6-FA5F-86C5-9E6222A61D75}"/>
              </a:ext>
            </a:extLst>
          </p:cNvPr>
          <p:cNvSpPr txBox="1"/>
          <p:nvPr/>
        </p:nvSpPr>
        <p:spPr>
          <a:xfrm>
            <a:off x="238125" y="333375"/>
            <a:ext cx="736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 perrita PUG llamada Lanita es viejita y quiere ser un angelito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15575B-6519-D4FA-31FB-A625D146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1" y="979660"/>
            <a:ext cx="7025591" cy="53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2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18F9-A4B4-5681-4BEA-E84A4C0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4C79B-399C-3AB0-7717-C8E46136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9" y="647405"/>
            <a:ext cx="3085384" cy="55914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317ACF-9FD2-77A5-1D68-FCE55E79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99" y="647405"/>
            <a:ext cx="3085384" cy="55914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15E555-1967-17D5-5B1F-58F146D49FD4}"/>
              </a:ext>
            </a:extLst>
          </p:cNvPr>
          <p:cNvSpPr txBox="1"/>
          <p:nvPr/>
        </p:nvSpPr>
        <p:spPr>
          <a:xfrm>
            <a:off x="499899" y="514350"/>
            <a:ext cx="308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Aiventura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8F14E7-A77B-2C7F-4860-8A055CC87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60" y="0"/>
            <a:ext cx="3339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289</Words>
  <Application>Microsoft Office PowerPoint</Application>
  <PresentationFormat>Panorámica</PresentationFormat>
  <Paragraphs>49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17</cp:revision>
  <dcterms:created xsi:type="dcterms:W3CDTF">2025-05-12T20:29:46Z</dcterms:created>
  <dcterms:modified xsi:type="dcterms:W3CDTF">2025-05-17T00:08:46Z</dcterms:modified>
</cp:coreProperties>
</file>