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6" r:id="rId5"/>
  </p:sldMasterIdLst>
  <p:notesMasterIdLst>
    <p:notesMasterId r:id="rId60"/>
  </p:notesMasterIdLst>
  <p:sldIdLst>
    <p:sldId id="259" r:id="rId6"/>
    <p:sldId id="270" r:id="rId7"/>
    <p:sldId id="268" r:id="rId8"/>
    <p:sldId id="260" r:id="rId9"/>
    <p:sldId id="335" r:id="rId10"/>
    <p:sldId id="275" r:id="rId11"/>
    <p:sldId id="277" r:id="rId12"/>
    <p:sldId id="279" r:id="rId13"/>
    <p:sldId id="307" r:id="rId14"/>
    <p:sldId id="302" r:id="rId15"/>
    <p:sldId id="304" r:id="rId16"/>
    <p:sldId id="327" r:id="rId17"/>
    <p:sldId id="305" r:id="rId18"/>
    <p:sldId id="325" r:id="rId19"/>
    <p:sldId id="326" r:id="rId20"/>
    <p:sldId id="278" r:id="rId21"/>
    <p:sldId id="303" r:id="rId22"/>
    <p:sldId id="280" r:id="rId23"/>
    <p:sldId id="276" r:id="rId24"/>
    <p:sldId id="274" r:id="rId25"/>
    <p:sldId id="266" r:id="rId26"/>
    <p:sldId id="271" r:id="rId27"/>
    <p:sldId id="272" r:id="rId28"/>
    <p:sldId id="273" r:id="rId29"/>
    <p:sldId id="282" r:id="rId30"/>
    <p:sldId id="281" r:id="rId31"/>
    <p:sldId id="283" r:id="rId32"/>
    <p:sldId id="284" r:id="rId33"/>
    <p:sldId id="295" r:id="rId34"/>
    <p:sldId id="285" r:id="rId35"/>
    <p:sldId id="296" r:id="rId36"/>
    <p:sldId id="301" r:id="rId37"/>
    <p:sldId id="297" r:id="rId38"/>
    <p:sldId id="300" r:id="rId39"/>
    <p:sldId id="298" r:id="rId40"/>
    <p:sldId id="299" r:id="rId41"/>
    <p:sldId id="288" r:id="rId42"/>
    <p:sldId id="290" r:id="rId43"/>
    <p:sldId id="289" r:id="rId44"/>
    <p:sldId id="291" r:id="rId45"/>
    <p:sldId id="306" r:id="rId46"/>
    <p:sldId id="337" r:id="rId47"/>
    <p:sldId id="336" r:id="rId48"/>
    <p:sldId id="338" r:id="rId49"/>
    <p:sldId id="328" r:id="rId50"/>
    <p:sldId id="286" r:id="rId51"/>
    <p:sldId id="330" r:id="rId52"/>
    <p:sldId id="331" r:id="rId53"/>
    <p:sldId id="332" r:id="rId54"/>
    <p:sldId id="333" r:id="rId55"/>
    <p:sldId id="292" r:id="rId56"/>
    <p:sldId id="293" r:id="rId57"/>
    <p:sldId id="334" r:id="rId58"/>
    <p:sldId id="263" r:id="rId59"/>
  </p:sldIdLst>
  <p:sldSz cx="9144000" cy="5143500" type="screen16x9"/>
  <p:notesSz cx="6858000" cy="9144000"/>
  <p:defaultTextStyle>
    <a:defPPr>
      <a:defRPr lang="de-DE"/>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C74B29-B0A9-4CD9-9E10-E89D135EA06F}">
          <p14:sldIdLst>
            <p14:sldId id="259"/>
          </p14:sldIdLst>
        </p14:section>
        <p14:section name="Introduction" id="{925422B4-927C-4A3B-AC54-C56F6987C31A}">
          <p14:sldIdLst>
            <p14:sldId id="270"/>
            <p14:sldId id="268"/>
          </p14:sldIdLst>
        </p14:section>
        <p14:section name="Agenda" id="{03902549-45E6-4694-8CE1-0A22CD8EE9E6}">
          <p14:sldIdLst>
            <p14:sldId id="260"/>
          </p14:sldIdLst>
        </p14:section>
        <p14:section name="Why" id="{6BC5ECD8-A88A-4A87-865A-BD0ADC6B2654}">
          <p14:sldIdLst>
            <p14:sldId id="335"/>
          </p14:sldIdLst>
        </p14:section>
        <p14:section name="Overview Databricks (GB)" id="{B4CEBAC4-BBBD-4D8F-8859-009A0E4360E3}">
          <p14:sldIdLst>
            <p14:sldId id="275"/>
            <p14:sldId id="277"/>
            <p14:sldId id="279"/>
            <p14:sldId id="307"/>
            <p14:sldId id="302"/>
            <p14:sldId id="304"/>
            <p14:sldId id="327"/>
            <p14:sldId id="305"/>
            <p14:sldId id="325"/>
            <p14:sldId id="326"/>
            <p14:sldId id="278"/>
            <p14:sldId id="303"/>
            <p14:sldId id="280"/>
          </p14:sldIdLst>
        </p14:section>
        <p14:section name="What do we want to test (MF)" id="{28D7D6B7-20EF-44BE-9DA1-1F223A41DDB3}">
          <p14:sldIdLst>
            <p14:sldId id="276"/>
            <p14:sldId id="274"/>
          </p14:sldIdLst>
        </p14:section>
        <p14:section name="Test Environment" id="{57CB2B4D-4089-48A7-B1A0-93EB5EC724B5}">
          <p14:sldIdLst>
            <p14:sldId id="266"/>
            <p14:sldId id="271"/>
            <p14:sldId id="272"/>
            <p14:sldId id="273"/>
          </p14:sldIdLst>
        </p14:section>
        <p14:section name="Test cases" id="{4AA06E77-9DCE-446A-88CF-0A2CA6A4834E}">
          <p14:sldIdLst>
            <p14:sldId id="282"/>
            <p14:sldId id="281"/>
          </p14:sldIdLst>
        </p14:section>
        <p14:section name="Data Loading (MF)" id="{EA3A1A65-8522-4C68-83A6-C24EE0F9DB24}">
          <p14:sldIdLst>
            <p14:sldId id="283"/>
            <p14:sldId id="284"/>
            <p14:sldId id="295"/>
            <p14:sldId id="285"/>
            <p14:sldId id="296"/>
            <p14:sldId id="301"/>
            <p14:sldId id="297"/>
            <p14:sldId id="300"/>
            <p14:sldId id="298"/>
            <p14:sldId id="299"/>
          </p14:sldIdLst>
        </p14:section>
        <p14:section name="Data Model (GB)" id="{8C2452A6-7793-4825-A8F9-03BECCBD2850}">
          <p14:sldIdLst>
            <p14:sldId id="288"/>
            <p14:sldId id="290"/>
          </p14:sldIdLst>
        </p14:section>
        <p14:section name="Access from Power BI (GB)" id="{E19911C9-3031-4D3D-AA7A-1B23C6A7C399}">
          <p14:sldIdLst>
            <p14:sldId id="289"/>
            <p14:sldId id="291"/>
            <p14:sldId id="306"/>
            <p14:sldId id="337"/>
            <p14:sldId id="336"/>
            <p14:sldId id="338"/>
          </p14:sldIdLst>
        </p14:section>
        <p14:section name="Load of streaming data (MF)" id="{62ADC81F-3423-4BAA-AC47-18BCB1242730}">
          <p14:sldIdLst>
            <p14:sldId id="328"/>
            <p14:sldId id="286"/>
            <p14:sldId id="330"/>
            <p14:sldId id="331"/>
            <p14:sldId id="332"/>
            <p14:sldId id="333"/>
          </p14:sldIdLst>
        </p14:section>
        <p14:section name="Summary" id="{4117B499-CFEB-40E9-B899-EB5754E8FA30}">
          <p14:sldIdLst>
            <p14:sldId id="292"/>
            <p14:sldId id="293"/>
            <p14:sldId id="334"/>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A49"/>
    <a:srgbClr val="9AAC46"/>
    <a:srgbClr val="94AD24"/>
    <a:srgbClr val="DA0000"/>
    <a:srgbClr val="3E91D6"/>
    <a:srgbClr val="4B99D9"/>
    <a:srgbClr val="64A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E4BE5-BF75-445B-8B6D-537E627CD268}" v="6" dt="2019-02-19T23:15:18.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83" autoAdjust="0"/>
  </p:normalViewPr>
  <p:slideViewPr>
    <p:cSldViewPr snapToGrid="0">
      <p:cViewPr varScale="1">
        <p:scale>
          <a:sx n="132" d="100"/>
          <a:sy n="132" d="100"/>
        </p:scale>
        <p:origin x="243" y="55"/>
      </p:cViewPr>
      <p:guideLst>
        <p:guide orient="horz" pos="2160"/>
        <p:guide pos="3840"/>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Franke" userId="30988ce5-5dd0-46c9-b15d-b9d6de9599fe" providerId="ADAL" clId="{C6E87635-A4BF-49F4-A97F-E0E1DC8CB774}"/>
    <pc:docChg chg="undo custSel addSld delSld modSld sldOrd delSection modSection">
      <pc:chgData name="Marcel Franke" userId="30988ce5-5dd0-46c9-b15d-b9d6de9599fe" providerId="ADAL" clId="{C6E87635-A4BF-49F4-A97F-E0E1DC8CB774}" dt="2019-02-18T21:38:04.377" v="1322" actId="20577"/>
      <pc:docMkLst>
        <pc:docMk/>
      </pc:docMkLst>
      <pc:sldChg chg="del">
        <pc:chgData name="Marcel Franke" userId="30988ce5-5dd0-46c9-b15d-b9d6de9599fe" providerId="ADAL" clId="{C6E87635-A4BF-49F4-A97F-E0E1DC8CB774}" dt="2019-02-14T15:19:22.007" v="687" actId="2696"/>
        <pc:sldMkLst>
          <pc:docMk/>
          <pc:sldMk cId="834501932" sldId="258"/>
        </pc:sldMkLst>
      </pc:sldChg>
      <pc:sldChg chg="del">
        <pc:chgData name="Marcel Franke" userId="30988ce5-5dd0-46c9-b15d-b9d6de9599fe" providerId="ADAL" clId="{C6E87635-A4BF-49F4-A97F-E0E1DC8CB774}" dt="2019-02-14T15:19:18.690" v="682" actId="2696"/>
        <pc:sldMkLst>
          <pc:docMk/>
          <pc:sldMk cId="2088956843" sldId="261"/>
        </pc:sldMkLst>
      </pc:sldChg>
      <pc:sldChg chg="del">
        <pc:chgData name="Marcel Franke" userId="30988ce5-5dd0-46c9-b15d-b9d6de9599fe" providerId="ADAL" clId="{C6E87635-A4BF-49F4-A97F-E0E1DC8CB774}" dt="2019-02-14T15:19:21.154" v="686" actId="2696"/>
        <pc:sldMkLst>
          <pc:docMk/>
          <pc:sldMk cId="1852970658" sldId="262"/>
        </pc:sldMkLst>
      </pc:sldChg>
      <pc:sldChg chg="del">
        <pc:chgData name="Marcel Franke" userId="30988ce5-5dd0-46c9-b15d-b9d6de9599fe" providerId="ADAL" clId="{C6E87635-A4BF-49F4-A97F-E0E1DC8CB774}" dt="2019-02-14T15:19:22.562" v="688" actId="2696"/>
        <pc:sldMkLst>
          <pc:docMk/>
          <pc:sldMk cId="1161236005" sldId="264"/>
        </pc:sldMkLst>
      </pc:sldChg>
      <pc:sldChg chg="del">
        <pc:chgData name="Marcel Franke" userId="30988ce5-5dd0-46c9-b15d-b9d6de9599fe" providerId="ADAL" clId="{C6E87635-A4BF-49F4-A97F-E0E1DC8CB774}" dt="2019-02-14T15:19:19.571" v="683" actId="2696"/>
        <pc:sldMkLst>
          <pc:docMk/>
          <pc:sldMk cId="855307315" sldId="267"/>
        </pc:sldMkLst>
      </pc:sldChg>
      <pc:sldChg chg="del">
        <pc:chgData name="Marcel Franke" userId="30988ce5-5dd0-46c9-b15d-b9d6de9599fe" providerId="ADAL" clId="{C6E87635-A4BF-49F4-A97F-E0E1DC8CB774}" dt="2019-02-14T15:19:20.251" v="684" actId="2696"/>
        <pc:sldMkLst>
          <pc:docMk/>
          <pc:sldMk cId="3561352212" sldId="268"/>
        </pc:sldMkLst>
      </pc:sldChg>
      <pc:sldChg chg="del">
        <pc:chgData name="Marcel Franke" userId="30988ce5-5dd0-46c9-b15d-b9d6de9599fe" providerId="ADAL" clId="{C6E87635-A4BF-49F4-A97F-E0E1DC8CB774}" dt="2019-02-14T15:19:20.619" v="685" actId="2696"/>
        <pc:sldMkLst>
          <pc:docMk/>
          <pc:sldMk cId="4094587867" sldId="269"/>
        </pc:sldMkLst>
      </pc:sldChg>
      <pc:sldChg chg="addSp delSp modSp">
        <pc:chgData name="Marcel Franke" userId="30988ce5-5dd0-46c9-b15d-b9d6de9599fe" providerId="ADAL" clId="{C6E87635-A4BF-49F4-A97F-E0E1DC8CB774}" dt="2019-02-18T21:28:17.681" v="1100" actId="1076"/>
        <pc:sldMkLst>
          <pc:docMk/>
          <pc:sldMk cId="3027551371" sldId="270"/>
        </pc:sldMkLst>
        <pc:spChg chg="add del mod">
          <ac:chgData name="Marcel Franke" userId="30988ce5-5dd0-46c9-b15d-b9d6de9599fe" providerId="ADAL" clId="{C6E87635-A4BF-49F4-A97F-E0E1DC8CB774}" dt="2019-02-18T21:24:31.184" v="1072" actId="478"/>
          <ac:spMkLst>
            <pc:docMk/>
            <pc:sldMk cId="3027551371" sldId="270"/>
            <ac:spMk id="3" creationId="{1CBF06FA-C5CC-4F37-9EC5-19368BAB056E}"/>
          </ac:spMkLst>
        </pc:spChg>
        <pc:spChg chg="del">
          <ac:chgData name="Marcel Franke" userId="30988ce5-5dd0-46c9-b15d-b9d6de9599fe" providerId="ADAL" clId="{C6E87635-A4BF-49F4-A97F-E0E1DC8CB774}" dt="2019-02-18T21:24:25.890" v="1070" actId="478"/>
          <ac:spMkLst>
            <pc:docMk/>
            <pc:sldMk cId="3027551371" sldId="270"/>
            <ac:spMk id="5" creationId="{00000000-0000-0000-0000-000000000000}"/>
          </ac:spMkLst>
        </pc:spChg>
        <pc:spChg chg="add mod">
          <ac:chgData name="Marcel Franke" userId="30988ce5-5dd0-46c9-b15d-b9d6de9599fe" providerId="ADAL" clId="{C6E87635-A4BF-49F4-A97F-E0E1DC8CB774}" dt="2019-02-18T21:27:49.520" v="1096" actId="404"/>
          <ac:spMkLst>
            <pc:docMk/>
            <pc:sldMk cId="3027551371" sldId="270"/>
            <ac:spMk id="6" creationId="{AED8C259-D27E-4FEB-B29C-8392349EA8A8}"/>
          </ac:spMkLst>
        </pc:spChg>
        <pc:spChg chg="add mod">
          <ac:chgData name="Marcel Franke" userId="30988ce5-5dd0-46c9-b15d-b9d6de9599fe" providerId="ADAL" clId="{C6E87635-A4BF-49F4-A97F-E0E1DC8CB774}" dt="2019-02-18T21:27:57.088" v="1097" actId="1076"/>
          <ac:spMkLst>
            <pc:docMk/>
            <pc:sldMk cId="3027551371" sldId="270"/>
            <ac:spMk id="11" creationId="{5E6E3DBC-EEA2-40E7-93C1-E7A77107E6CC}"/>
          </ac:spMkLst>
        </pc:spChg>
        <pc:spChg chg="add mod">
          <ac:chgData name="Marcel Franke" userId="30988ce5-5dd0-46c9-b15d-b9d6de9599fe" providerId="ADAL" clId="{C6E87635-A4BF-49F4-A97F-E0E1DC8CB774}" dt="2019-02-18T21:28:17.681" v="1100" actId="1076"/>
          <ac:spMkLst>
            <pc:docMk/>
            <pc:sldMk cId="3027551371" sldId="270"/>
            <ac:spMk id="12" creationId="{D2E5CDF2-4304-4375-A3F9-C1922B673713}"/>
          </ac:spMkLst>
        </pc:spChg>
        <pc:spChg chg="add del mod">
          <ac:chgData name="Marcel Franke" userId="30988ce5-5dd0-46c9-b15d-b9d6de9599fe" providerId="ADAL" clId="{C6E87635-A4BF-49F4-A97F-E0E1DC8CB774}" dt="2019-02-18T21:25:16.937" v="1080"/>
          <ac:spMkLst>
            <pc:docMk/>
            <pc:sldMk cId="3027551371" sldId="270"/>
            <ac:spMk id="13" creationId="{D0092CB9-33EF-48C4-B99D-22F3D67472DC}"/>
          </ac:spMkLst>
        </pc:spChg>
        <pc:spChg chg="add del mod">
          <ac:chgData name="Marcel Franke" userId="30988ce5-5dd0-46c9-b15d-b9d6de9599fe" providerId="ADAL" clId="{C6E87635-A4BF-49F4-A97F-E0E1DC8CB774}" dt="2019-02-18T21:25:19.547" v="1081" actId="478"/>
          <ac:spMkLst>
            <pc:docMk/>
            <pc:sldMk cId="3027551371" sldId="270"/>
            <ac:spMk id="14" creationId="{0058FBAD-AC08-4CBA-911C-7A28A433BDE2}"/>
          </ac:spMkLst>
        </pc:spChg>
        <pc:picChg chg="add del mod">
          <ac:chgData name="Marcel Franke" userId="30988ce5-5dd0-46c9-b15d-b9d6de9599fe" providerId="ADAL" clId="{C6E87635-A4BF-49F4-A97F-E0E1DC8CB774}" dt="2019-02-18T21:26:30.806" v="1086" actId="478"/>
          <ac:picMkLst>
            <pc:docMk/>
            <pc:sldMk cId="3027551371" sldId="270"/>
            <ac:picMk id="7" creationId="{F9B948E0-8C1F-4CCC-A90D-027B66FF2501}"/>
          </ac:picMkLst>
        </pc:picChg>
        <pc:picChg chg="add mod">
          <ac:chgData name="Marcel Franke" userId="30988ce5-5dd0-46c9-b15d-b9d6de9599fe" providerId="ADAL" clId="{C6E87635-A4BF-49F4-A97F-E0E1DC8CB774}" dt="2019-02-18T21:26:36.978" v="1088" actId="1076"/>
          <ac:picMkLst>
            <pc:docMk/>
            <pc:sldMk cId="3027551371" sldId="270"/>
            <ac:picMk id="8" creationId="{7B8C090C-0A4A-46E0-901C-E236BB11ABF4}"/>
          </ac:picMkLst>
        </pc:picChg>
        <pc:picChg chg="add mod">
          <ac:chgData name="Marcel Franke" userId="30988ce5-5dd0-46c9-b15d-b9d6de9599fe" providerId="ADAL" clId="{C6E87635-A4BF-49F4-A97F-E0E1DC8CB774}" dt="2019-02-18T21:26:35.225" v="1087" actId="1076"/>
          <ac:picMkLst>
            <pc:docMk/>
            <pc:sldMk cId="3027551371" sldId="270"/>
            <ac:picMk id="9" creationId="{BC1F1D90-9399-4FE8-9047-96FFADC52024}"/>
          </ac:picMkLst>
        </pc:picChg>
        <pc:picChg chg="add mod">
          <ac:chgData name="Marcel Franke" userId="30988ce5-5dd0-46c9-b15d-b9d6de9599fe" providerId="ADAL" clId="{C6E87635-A4BF-49F4-A97F-E0E1DC8CB774}" dt="2019-02-18T21:28:14.667" v="1099" actId="1076"/>
          <ac:picMkLst>
            <pc:docMk/>
            <pc:sldMk cId="3027551371" sldId="270"/>
            <ac:picMk id="10" creationId="{F2F8356A-DC46-409C-B1D2-FAD63C764A1E}"/>
          </ac:picMkLst>
        </pc:picChg>
      </pc:sldChg>
      <pc:sldChg chg="modSp">
        <pc:chgData name="Marcel Franke" userId="30988ce5-5dd0-46c9-b15d-b9d6de9599fe" providerId="ADAL" clId="{C6E87635-A4BF-49F4-A97F-E0E1DC8CB774}" dt="2019-02-13T16:12:26.435" v="0" actId="790"/>
        <pc:sldMkLst>
          <pc:docMk/>
          <pc:sldMk cId="3239931222" sldId="271"/>
        </pc:sldMkLst>
        <pc:spChg chg="mod">
          <ac:chgData name="Marcel Franke" userId="30988ce5-5dd0-46c9-b15d-b9d6de9599fe" providerId="ADAL" clId="{C6E87635-A4BF-49F4-A97F-E0E1DC8CB774}" dt="2019-02-13T16:12:26.435" v="0" actId="790"/>
          <ac:spMkLst>
            <pc:docMk/>
            <pc:sldMk cId="3239931222" sldId="271"/>
            <ac:spMk id="5" creationId="{6E563330-3381-4B2C-8015-7DE7911ED1A9}"/>
          </ac:spMkLst>
        </pc:spChg>
        <pc:spChg chg="mod">
          <ac:chgData name="Marcel Franke" userId="30988ce5-5dd0-46c9-b15d-b9d6de9599fe" providerId="ADAL" clId="{C6E87635-A4BF-49F4-A97F-E0E1DC8CB774}" dt="2019-02-13T16:12:26.435" v="0" actId="790"/>
          <ac:spMkLst>
            <pc:docMk/>
            <pc:sldMk cId="3239931222" sldId="271"/>
            <ac:spMk id="6" creationId="{07EE5452-D6F5-4E92-9E7A-EBDAED40F3EE}"/>
          </ac:spMkLst>
        </pc:spChg>
        <pc:spChg chg="mod">
          <ac:chgData name="Marcel Franke" userId="30988ce5-5dd0-46c9-b15d-b9d6de9599fe" providerId="ADAL" clId="{C6E87635-A4BF-49F4-A97F-E0E1DC8CB774}" dt="2019-02-13T16:12:26.435" v="0" actId="790"/>
          <ac:spMkLst>
            <pc:docMk/>
            <pc:sldMk cId="3239931222" sldId="271"/>
            <ac:spMk id="14" creationId="{96673469-2E6A-4D7D-830C-68885C5AFA2E}"/>
          </ac:spMkLst>
        </pc:spChg>
      </pc:sldChg>
      <pc:sldChg chg="modSp">
        <pc:chgData name="Marcel Franke" userId="30988ce5-5dd0-46c9-b15d-b9d6de9599fe" providerId="ADAL" clId="{C6E87635-A4BF-49F4-A97F-E0E1DC8CB774}" dt="2019-02-13T16:12:34.898" v="1" actId="790"/>
        <pc:sldMkLst>
          <pc:docMk/>
          <pc:sldMk cId="1910422926" sldId="272"/>
        </pc:sldMkLst>
        <pc:spChg chg="mod">
          <ac:chgData name="Marcel Franke" userId="30988ce5-5dd0-46c9-b15d-b9d6de9599fe" providerId="ADAL" clId="{C6E87635-A4BF-49F4-A97F-E0E1DC8CB774}" dt="2019-02-13T16:12:34.898" v="1" actId="790"/>
          <ac:spMkLst>
            <pc:docMk/>
            <pc:sldMk cId="1910422926" sldId="272"/>
            <ac:spMk id="2" creationId="{7003BE31-4811-4AFD-B40F-79ACB012FBEC}"/>
          </ac:spMkLst>
        </pc:spChg>
        <pc:spChg chg="mod">
          <ac:chgData name="Marcel Franke" userId="30988ce5-5dd0-46c9-b15d-b9d6de9599fe" providerId="ADAL" clId="{C6E87635-A4BF-49F4-A97F-E0E1DC8CB774}" dt="2019-02-13T16:12:34.898" v="1" actId="790"/>
          <ac:spMkLst>
            <pc:docMk/>
            <pc:sldMk cId="1910422926" sldId="272"/>
            <ac:spMk id="3" creationId="{9F07B733-74FD-4F46-AEB7-60065EBD9CB0}"/>
          </ac:spMkLst>
        </pc:spChg>
      </pc:sldChg>
      <pc:sldChg chg="addSp modSp">
        <pc:chgData name="Marcel Franke" userId="30988ce5-5dd0-46c9-b15d-b9d6de9599fe" providerId="ADAL" clId="{C6E87635-A4BF-49F4-A97F-E0E1DC8CB774}" dt="2019-02-13T16:21:22.003" v="352" actId="1076"/>
        <pc:sldMkLst>
          <pc:docMk/>
          <pc:sldMk cId="3511680815" sldId="279"/>
        </pc:sldMkLst>
        <pc:picChg chg="add mod">
          <ac:chgData name="Marcel Franke" userId="30988ce5-5dd0-46c9-b15d-b9d6de9599fe" providerId="ADAL" clId="{C6E87635-A4BF-49F4-A97F-E0E1DC8CB774}" dt="2019-02-13T16:21:22.003" v="352" actId="1076"/>
          <ac:picMkLst>
            <pc:docMk/>
            <pc:sldMk cId="3511680815" sldId="279"/>
            <ac:picMk id="4" creationId="{272E5B1E-FDF1-4D06-B39C-F1077AB88AE6}"/>
          </ac:picMkLst>
        </pc:picChg>
      </pc:sldChg>
      <pc:sldChg chg="modSp">
        <pc:chgData name="Marcel Franke" userId="30988ce5-5dd0-46c9-b15d-b9d6de9599fe" providerId="ADAL" clId="{C6E87635-A4BF-49F4-A97F-E0E1DC8CB774}" dt="2019-02-13T16:23:06.897" v="363" actId="6549"/>
        <pc:sldMkLst>
          <pc:docMk/>
          <pc:sldMk cId="3586340534" sldId="280"/>
        </pc:sldMkLst>
        <pc:spChg chg="mod">
          <ac:chgData name="Marcel Franke" userId="30988ce5-5dd0-46c9-b15d-b9d6de9599fe" providerId="ADAL" clId="{C6E87635-A4BF-49F4-A97F-E0E1DC8CB774}" dt="2019-02-13T16:23:06.897" v="363" actId="6549"/>
          <ac:spMkLst>
            <pc:docMk/>
            <pc:sldMk cId="3586340534" sldId="280"/>
            <ac:spMk id="3" creationId="{FD54EECC-38C6-4EA3-9857-AE6C2D155E51}"/>
          </ac:spMkLst>
        </pc:spChg>
      </pc:sldChg>
      <pc:sldChg chg="modSp">
        <pc:chgData name="Marcel Franke" userId="30988ce5-5dd0-46c9-b15d-b9d6de9599fe" providerId="ADAL" clId="{C6E87635-A4BF-49F4-A97F-E0E1DC8CB774}" dt="2019-02-13T16:12:55.071" v="18" actId="20577"/>
        <pc:sldMkLst>
          <pc:docMk/>
          <pc:sldMk cId="121671547" sldId="283"/>
        </pc:sldMkLst>
        <pc:spChg chg="mod">
          <ac:chgData name="Marcel Franke" userId="30988ce5-5dd0-46c9-b15d-b9d6de9599fe" providerId="ADAL" clId="{C6E87635-A4BF-49F4-A97F-E0E1DC8CB774}" dt="2019-02-13T16:12:55.071" v="18" actId="20577"/>
          <ac:spMkLst>
            <pc:docMk/>
            <pc:sldMk cId="121671547" sldId="283"/>
            <ac:spMk id="4" creationId="{A3F72F43-592D-411A-9278-9D0F399AD62B}"/>
          </ac:spMkLst>
        </pc:spChg>
      </pc:sldChg>
      <pc:sldChg chg="modSp">
        <pc:chgData name="Marcel Franke" userId="30988ce5-5dd0-46c9-b15d-b9d6de9599fe" providerId="ADAL" clId="{C6E87635-A4BF-49F4-A97F-E0E1DC8CB774}" dt="2019-02-13T16:13:03.196" v="36" actId="20577"/>
        <pc:sldMkLst>
          <pc:docMk/>
          <pc:sldMk cId="2182094241" sldId="284"/>
        </pc:sldMkLst>
        <pc:spChg chg="mod">
          <ac:chgData name="Marcel Franke" userId="30988ce5-5dd0-46c9-b15d-b9d6de9599fe" providerId="ADAL" clId="{C6E87635-A4BF-49F4-A97F-E0E1DC8CB774}" dt="2019-02-13T16:13:03.196" v="36" actId="20577"/>
          <ac:spMkLst>
            <pc:docMk/>
            <pc:sldMk cId="2182094241" sldId="284"/>
            <ac:spMk id="3" creationId="{C9BBE81E-F63A-490B-9171-A5E7173CF441}"/>
          </ac:spMkLst>
        </pc:spChg>
      </pc:sldChg>
      <pc:sldChg chg="addSp delSp modSp">
        <pc:chgData name="Marcel Franke" userId="30988ce5-5dd0-46c9-b15d-b9d6de9599fe" providerId="ADAL" clId="{C6E87635-A4BF-49F4-A97F-E0E1DC8CB774}" dt="2019-02-14T14:28:26.907" v="608" actId="478"/>
        <pc:sldMkLst>
          <pc:docMk/>
          <pc:sldMk cId="3191618232" sldId="286"/>
        </pc:sldMkLst>
        <pc:spChg chg="mod">
          <ac:chgData name="Marcel Franke" userId="30988ce5-5dd0-46c9-b15d-b9d6de9599fe" providerId="ADAL" clId="{C6E87635-A4BF-49F4-A97F-E0E1DC8CB774}" dt="2019-02-13T16:15:53.639" v="324" actId="20577"/>
          <ac:spMkLst>
            <pc:docMk/>
            <pc:sldMk cId="3191618232" sldId="286"/>
            <ac:spMk id="3" creationId="{C9BBE81E-F63A-490B-9171-A5E7173CF441}"/>
          </ac:spMkLst>
        </pc:spChg>
        <pc:spChg chg="del">
          <ac:chgData name="Marcel Franke" userId="30988ce5-5dd0-46c9-b15d-b9d6de9599fe" providerId="ADAL" clId="{C6E87635-A4BF-49F4-A97F-E0E1DC8CB774}" dt="2019-02-14T14:28:13.234" v="600" actId="478"/>
          <ac:spMkLst>
            <pc:docMk/>
            <pc:sldMk cId="3191618232" sldId="286"/>
            <ac:spMk id="4" creationId="{4127BFD8-6832-494D-87C2-FEEC5FBE8B2C}"/>
          </ac:spMkLst>
        </pc:spChg>
        <pc:spChg chg="add">
          <ac:chgData name="Marcel Franke" userId="30988ce5-5dd0-46c9-b15d-b9d6de9599fe" providerId="ADAL" clId="{C6E87635-A4BF-49F4-A97F-E0E1DC8CB774}" dt="2019-02-14T14:27:46.035" v="563"/>
          <ac:spMkLst>
            <pc:docMk/>
            <pc:sldMk cId="3191618232" sldId="286"/>
            <ac:spMk id="5" creationId="{DC169030-6601-4C22-BA2C-116654AD4C8B}"/>
          </ac:spMkLst>
        </pc:spChg>
        <pc:spChg chg="add">
          <ac:chgData name="Marcel Franke" userId="30988ce5-5dd0-46c9-b15d-b9d6de9599fe" providerId="ADAL" clId="{C6E87635-A4BF-49F4-A97F-E0E1DC8CB774}" dt="2019-02-14T14:27:46.035" v="563"/>
          <ac:spMkLst>
            <pc:docMk/>
            <pc:sldMk cId="3191618232" sldId="286"/>
            <ac:spMk id="6" creationId="{2550E3C2-FDF2-48C7-AF5A-3B54EBAE300E}"/>
          </ac:spMkLst>
        </pc:spChg>
        <pc:spChg chg="add">
          <ac:chgData name="Marcel Franke" userId="30988ce5-5dd0-46c9-b15d-b9d6de9599fe" providerId="ADAL" clId="{C6E87635-A4BF-49F4-A97F-E0E1DC8CB774}" dt="2019-02-14T14:27:46.035" v="563"/>
          <ac:spMkLst>
            <pc:docMk/>
            <pc:sldMk cId="3191618232" sldId="286"/>
            <ac:spMk id="7" creationId="{5C98C6DD-E934-4AA3-817F-83B7DD5AE528}"/>
          </ac:spMkLst>
        </pc:spChg>
        <pc:spChg chg="add">
          <ac:chgData name="Marcel Franke" userId="30988ce5-5dd0-46c9-b15d-b9d6de9599fe" providerId="ADAL" clId="{C6E87635-A4BF-49F4-A97F-E0E1DC8CB774}" dt="2019-02-14T14:27:46.035" v="563"/>
          <ac:spMkLst>
            <pc:docMk/>
            <pc:sldMk cId="3191618232" sldId="286"/>
            <ac:spMk id="8" creationId="{C30D654D-3EA4-425A-8C34-672F35C17598}"/>
          </ac:spMkLst>
        </pc:spChg>
        <pc:spChg chg="add">
          <ac:chgData name="Marcel Franke" userId="30988ce5-5dd0-46c9-b15d-b9d6de9599fe" providerId="ADAL" clId="{C6E87635-A4BF-49F4-A97F-E0E1DC8CB774}" dt="2019-02-14T14:27:46.035" v="563"/>
          <ac:spMkLst>
            <pc:docMk/>
            <pc:sldMk cId="3191618232" sldId="286"/>
            <ac:spMk id="17" creationId="{5F98BE07-A7DC-4886-B749-8024D419A63B}"/>
          </ac:spMkLst>
        </pc:spChg>
        <pc:spChg chg="add">
          <ac:chgData name="Marcel Franke" userId="30988ce5-5dd0-46c9-b15d-b9d6de9599fe" providerId="ADAL" clId="{C6E87635-A4BF-49F4-A97F-E0E1DC8CB774}" dt="2019-02-14T14:27:46.035" v="563"/>
          <ac:spMkLst>
            <pc:docMk/>
            <pc:sldMk cId="3191618232" sldId="286"/>
            <ac:spMk id="18" creationId="{4FE4E96C-209D-428F-9297-3E89612E591A}"/>
          </ac:spMkLst>
        </pc:spChg>
        <pc:spChg chg="add del">
          <ac:chgData name="Marcel Franke" userId="30988ce5-5dd0-46c9-b15d-b9d6de9599fe" providerId="ADAL" clId="{C6E87635-A4BF-49F4-A97F-E0E1DC8CB774}" dt="2019-02-14T14:28:25.932" v="607" actId="478"/>
          <ac:spMkLst>
            <pc:docMk/>
            <pc:sldMk cId="3191618232" sldId="286"/>
            <ac:spMk id="19" creationId="{DFEB8516-D996-4D8E-B34F-5B4DF27AAD5C}"/>
          </ac:spMkLst>
        </pc:spChg>
        <pc:spChg chg="add del">
          <ac:chgData name="Marcel Franke" userId="30988ce5-5dd0-46c9-b15d-b9d6de9599fe" providerId="ADAL" clId="{C6E87635-A4BF-49F4-A97F-E0E1DC8CB774}" dt="2019-02-14T14:28:18.797" v="604" actId="478"/>
          <ac:spMkLst>
            <pc:docMk/>
            <pc:sldMk cId="3191618232" sldId="286"/>
            <ac:spMk id="20" creationId="{1E2E1D86-2E32-44DB-A3A0-3AD1969EA032}"/>
          </ac:spMkLst>
        </pc:spChg>
        <pc:spChg chg="add">
          <ac:chgData name="Marcel Franke" userId="30988ce5-5dd0-46c9-b15d-b9d6de9599fe" providerId="ADAL" clId="{C6E87635-A4BF-49F4-A97F-E0E1DC8CB774}" dt="2019-02-14T14:27:46.035" v="563"/>
          <ac:spMkLst>
            <pc:docMk/>
            <pc:sldMk cId="3191618232" sldId="286"/>
            <ac:spMk id="25" creationId="{CFED2E28-BFEC-4A60-BBCF-F41F369043A6}"/>
          </ac:spMkLst>
        </pc:spChg>
        <pc:spChg chg="add del">
          <ac:chgData name="Marcel Franke" userId="30988ce5-5dd0-46c9-b15d-b9d6de9599fe" providerId="ADAL" clId="{C6E87635-A4BF-49F4-A97F-E0E1DC8CB774}" dt="2019-02-14T14:28:15.693" v="601" actId="478"/>
          <ac:spMkLst>
            <pc:docMk/>
            <pc:sldMk cId="3191618232" sldId="286"/>
            <ac:spMk id="26" creationId="{230B37DB-1CD0-4505-91CF-FAE6CFD6AC6D}"/>
          </ac:spMkLst>
        </pc:spChg>
        <pc:spChg chg="add">
          <ac:chgData name="Marcel Franke" userId="30988ce5-5dd0-46c9-b15d-b9d6de9599fe" providerId="ADAL" clId="{C6E87635-A4BF-49F4-A97F-E0E1DC8CB774}" dt="2019-02-14T14:27:46.035" v="563"/>
          <ac:spMkLst>
            <pc:docMk/>
            <pc:sldMk cId="3191618232" sldId="286"/>
            <ac:spMk id="28" creationId="{C101C225-236B-4E6D-9515-6F4FB4547EAC}"/>
          </ac:spMkLst>
        </pc:spChg>
        <pc:spChg chg="add">
          <ac:chgData name="Marcel Franke" userId="30988ce5-5dd0-46c9-b15d-b9d6de9599fe" providerId="ADAL" clId="{C6E87635-A4BF-49F4-A97F-E0E1DC8CB774}" dt="2019-02-14T14:27:46.035" v="563"/>
          <ac:spMkLst>
            <pc:docMk/>
            <pc:sldMk cId="3191618232" sldId="286"/>
            <ac:spMk id="52" creationId="{D255C3E6-3F11-46CD-9E35-AF1B20C8BFE1}"/>
          </ac:spMkLst>
        </pc:spChg>
        <pc:spChg chg="add">
          <ac:chgData name="Marcel Franke" userId="30988ce5-5dd0-46c9-b15d-b9d6de9599fe" providerId="ADAL" clId="{C6E87635-A4BF-49F4-A97F-E0E1DC8CB774}" dt="2019-02-14T14:27:46.035" v="563"/>
          <ac:spMkLst>
            <pc:docMk/>
            <pc:sldMk cId="3191618232" sldId="286"/>
            <ac:spMk id="53" creationId="{01D40F31-73F9-4457-9AC0-581AAD313685}"/>
          </ac:spMkLst>
        </pc:spChg>
        <pc:spChg chg="add">
          <ac:chgData name="Marcel Franke" userId="30988ce5-5dd0-46c9-b15d-b9d6de9599fe" providerId="ADAL" clId="{C6E87635-A4BF-49F4-A97F-E0E1DC8CB774}" dt="2019-02-14T14:27:46.035" v="563"/>
          <ac:spMkLst>
            <pc:docMk/>
            <pc:sldMk cId="3191618232" sldId="286"/>
            <ac:spMk id="54" creationId="{8E30CA8B-9634-48CA-8C70-27870B4A69FB}"/>
          </ac:spMkLst>
        </pc:spChg>
        <pc:grpChg chg="add">
          <ac:chgData name="Marcel Franke" userId="30988ce5-5dd0-46c9-b15d-b9d6de9599fe" providerId="ADAL" clId="{C6E87635-A4BF-49F4-A97F-E0E1DC8CB774}" dt="2019-02-14T14:27:46.035" v="563"/>
          <ac:grpSpMkLst>
            <pc:docMk/>
            <pc:sldMk cId="3191618232" sldId="286"/>
            <ac:grpSpMk id="9" creationId="{49B63992-AA4B-47D6-90AB-0EA42134DDDE}"/>
          </ac:grpSpMkLst>
        </pc:grpChg>
        <pc:grpChg chg="add del">
          <ac:chgData name="Marcel Franke" userId="30988ce5-5dd0-46c9-b15d-b9d6de9599fe" providerId="ADAL" clId="{C6E87635-A4BF-49F4-A97F-E0E1DC8CB774}" dt="2019-02-14T14:28:16.710" v="602" actId="478"/>
          <ac:grpSpMkLst>
            <pc:docMk/>
            <pc:sldMk cId="3191618232" sldId="286"/>
            <ac:grpSpMk id="29" creationId="{AF10E45D-EFCB-4720-B28F-B3D5806901B6}"/>
          </ac:grpSpMkLst>
        </pc:grpChg>
        <pc:grpChg chg="add del">
          <ac:chgData name="Marcel Franke" userId="30988ce5-5dd0-46c9-b15d-b9d6de9599fe" providerId="ADAL" clId="{C6E87635-A4BF-49F4-A97F-E0E1DC8CB774}" dt="2019-02-14T14:28:15.693" v="601" actId="478"/>
          <ac:grpSpMkLst>
            <pc:docMk/>
            <pc:sldMk cId="3191618232" sldId="286"/>
            <ac:grpSpMk id="34" creationId="{83A5D367-2EB3-43ED-B89F-2B99F7587287}"/>
          </ac:grpSpMkLst>
        </pc:grpChg>
        <pc:grpChg chg="add del">
          <ac:chgData name="Marcel Franke" userId="30988ce5-5dd0-46c9-b15d-b9d6de9599fe" providerId="ADAL" clId="{C6E87635-A4BF-49F4-A97F-E0E1DC8CB774}" dt="2019-02-14T14:28:23.357" v="606" actId="478"/>
          <ac:grpSpMkLst>
            <pc:docMk/>
            <pc:sldMk cId="3191618232" sldId="286"/>
            <ac:grpSpMk id="42" creationId="{C0BF7B6B-97D4-4E3F-9888-4575B09D42F8}"/>
          </ac:grpSpMkLst>
        </pc:grpChg>
        <pc:grpChg chg="add del">
          <ac:chgData name="Marcel Franke" userId="30988ce5-5dd0-46c9-b15d-b9d6de9599fe" providerId="ADAL" clId="{C6E87635-A4BF-49F4-A97F-E0E1DC8CB774}" dt="2019-02-14T14:28:15.693" v="601" actId="478"/>
          <ac:grpSpMkLst>
            <pc:docMk/>
            <pc:sldMk cId="3191618232" sldId="286"/>
            <ac:grpSpMk id="58" creationId="{387E14B0-4711-4C5D-A58E-3725F4334EA0}"/>
          </ac:grpSpMkLst>
        </pc:grpChg>
        <pc:picChg chg="add">
          <ac:chgData name="Marcel Franke" userId="30988ce5-5dd0-46c9-b15d-b9d6de9599fe" providerId="ADAL" clId="{C6E87635-A4BF-49F4-A97F-E0E1DC8CB774}" dt="2019-02-14T14:27:46.035" v="563"/>
          <ac:picMkLst>
            <pc:docMk/>
            <pc:sldMk cId="3191618232" sldId="286"/>
            <ac:picMk id="51" creationId="{8B5F2BD8-38D7-4DB9-A8E1-5E0FA8C799F7}"/>
          </ac:picMkLst>
        </pc:picChg>
        <pc:picChg chg="add">
          <ac:chgData name="Marcel Franke" userId="30988ce5-5dd0-46c9-b15d-b9d6de9599fe" providerId="ADAL" clId="{C6E87635-A4BF-49F4-A97F-E0E1DC8CB774}" dt="2019-02-14T14:27:46.035" v="563"/>
          <ac:picMkLst>
            <pc:docMk/>
            <pc:sldMk cId="3191618232" sldId="286"/>
            <ac:picMk id="66" creationId="{F3166B56-ACA2-4EDA-8426-20DACA1D8025}"/>
          </ac:picMkLst>
        </pc:picChg>
        <pc:cxnChg chg="add">
          <ac:chgData name="Marcel Franke" userId="30988ce5-5dd0-46c9-b15d-b9d6de9599fe" providerId="ADAL" clId="{C6E87635-A4BF-49F4-A97F-E0E1DC8CB774}" dt="2019-02-14T14:27:46.035" v="563"/>
          <ac:cxnSpMkLst>
            <pc:docMk/>
            <pc:sldMk cId="3191618232" sldId="286"/>
            <ac:cxnSpMk id="21" creationId="{D73AB949-CAD9-4D69-B97D-84E6E5050B54}"/>
          </ac:cxnSpMkLst>
        </pc:cxnChg>
        <pc:cxnChg chg="add del">
          <ac:chgData name="Marcel Franke" userId="30988ce5-5dd0-46c9-b15d-b9d6de9599fe" providerId="ADAL" clId="{C6E87635-A4BF-49F4-A97F-E0E1DC8CB774}" dt="2019-02-14T14:28:19.593" v="605" actId="478"/>
          <ac:cxnSpMkLst>
            <pc:docMk/>
            <pc:sldMk cId="3191618232" sldId="286"/>
            <ac:cxnSpMk id="22" creationId="{4EB10282-C432-4B16-93B6-025811068130}"/>
          </ac:cxnSpMkLst>
        </pc:cxnChg>
        <pc:cxnChg chg="add del">
          <ac:chgData name="Marcel Franke" userId="30988ce5-5dd0-46c9-b15d-b9d6de9599fe" providerId="ADAL" clId="{C6E87635-A4BF-49F4-A97F-E0E1DC8CB774}" dt="2019-02-14T14:28:17.410" v="603" actId="478"/>
          <ac:cxnSpMkLst>
            <pc:docMk/>
            <pc:sldMk cId="3191618232" sldId="286"/>
            <ac:cxnSpMk id="23" creationId="{FF332DE7-2E18-4E89-A661-904B37DD9047}"/>
          </ac:cxnSpMkLst>
        </pc:cxnChg>
        <pc:cxnChg chg="add">
          <ac:chgData name="Marcel Franke" userId="30988ce5-5dd0-46c9-b15d-b9d6de9599fe" providerId="ADAL" clId="{C6E87635-A4BF-49F4-A97F-E0E1DC8CB774}" dt="2019-02-14T14:27:46.035" v="563"/>
          <ac:cxnSpMkLst>
            <pc:docMk/>
            <pc:sldMk cId="3191618232" sldId="286"/>
            <ac:cxnSpMk id="24" creationId="{21300A99-778F-46F3-8C70-AE7411518A5C}"/>
          </ac:cxnSpMkLst>
        </pc:cxnChg>
        <pc:cxnChg chg="add">
          <ac:chgData name="Marcel Franke" userId="30988ce5-5dd0-46c9-b15d-b9d6de9599fe" providerId="ADAL" clId="{C6E87635-A4BF-49F4-A97F-E0E1DC8CB774}" dt="2019-02-14T14:27:46.035" v="563"/>
          <ac:cxnSpMkLst>
            <pc:docMk/>
            <pc:sldMk cId="3191618232" sldId="286"/>
            <ac:cxnSpMk id="27" creationId="{565AD781-018F-4FA1-8DFE-513ECAD53C99}"/>
          </ac:cxnSpMkLst>
        </pc:cxnChg>
        <pc:cxnChg chg="add">
          <ac:chgData name="Marcel Franke" userId="30988ce5-5dd0-46c9-b15d-b9d6de9599fe" providerId="ADAL" clId="{C6E87635-A4BF-49F4-A97F-E0E1DC8CB774}" dt="2019-02-14T14:27:46.035" v="563"/>
          <ac:cxnSpMkLst>
            <pc:docMk/>
            <pc:sldMk cId="3191618232" sldId="286"/>
            <ac:cxnSpMk id="55" creationId="{8DDEB57D-1915-416A-9E36-FAC2BF09E1E6}"/>
          </ac:cxnSpMkLst>
        </pc:cxnChg>
        <pc:cxnChg chg="add">
          <ac:chgData name="Marcel Franke" userId="30988ce5-5dd0-46c9-b15d-b9d6de9599fe" providerId="ADAL" clId="{C6E87635-A4BF-49F4-A97F-E0E1DC8CB774}" dt="2019-02-14T14:27:46.035" v="563"/>
          <ac:cxnSpMkLst>
            <pc:docMk/>
            <pc:sldMk cId="3191618232" sldId="286"/>
            <ac:cxnSpMk id="56" creationId="{00A527F7-5393-4037-87E1-72BE8BF3465A}"/>
          </ac:cxnSpMkLst>
        </pc:cxnChg>
        <pc:cxnChg chg="add del">
          <ac:chgData name="Marcel Franke" userId="30988ce5-5dd0-46c9-b15d-b9d6de9599fe" providerId="ADAL" clId="{C6E87635-A4BF-49F4-A97F-E0E1DC8CB774}" dt="2019-02-14T14:28:26.907" v="608" actId="478"/>
          <ac:cxnSpMkLst>
            <pc:docMk/>
            <pc:sldMk cId="3191618232" sldId="286"/>
            <ac:cxnSpMk id="57" creationId="{45564259-9118-4522-9F04-A612DF9CEF36}"/>
          </ac:cxnSpMkLst>
        </pc:cxnChg>
      </pc:sldChg>
      <pc:sldChg chg="del">
        <pc:chgData name="Marcel Franke" userId="30988ce5-5dd0-46c9-b15d-b9d6de9599fe" providerId="ADAL" clId="{C6E87635-A4BF-49F4-A97F-E0E1DC8CB774}" dt="2019-02-14T15:20:48.532" v="695" actId="2696"/>
        <pc:sldMkLst>
          <pc:docMk/>
          <pc:sldMk cId="4068120606" sldId="287"/>
        </pc:sldMkLst>
      </pc:sldChg>
      <pc:sldChg chg="modSp">
        <pc:chgData name="Marcel Franke" userId="30988ce5-5dd0-46c9-b15d-b9d6de9599fe" providerId="ADAL" clId="{C6E87635-A4BF-49F4-A97F-E0E1DC8CB774}" dt="2019-02-13T16:15:02.199" v="276" actId="20577"/>
        <pc:sldMkLst>
          <pc:docMk/>
          <pc:sldMk cId="2428565493" sldId="288"/>
        </pc:sldMkLst>
        <pc:spChg chg="mod">
          <ac:chgData name="Marcel Franke" userId="30988ce5-5dd0-46c9-b15d-b9d6de9599fe" providerId="ADAL" clId="{C6E87635-A4BF-49F4-A97F-E0E1DC8CB774}" dt="2019-02-13T16:15:02.199" v="276" actId="20577"/>
          <ac:spMkLst>
            <pc:docMk/>
            <pc:sldMk cId="2428565493" sldId="288"/>
            <ac:spMk id="3" creationId="{DF3D45E2-D7F6-4913-990D-9FD5D24683D1}"/>
          </ac:spMkLst>
        </pc:spChg>
      </pc:sldChg>
      <pc:sldChg chg="addSp modSp">
        <pc:chgData name="Marcel Franke" userId="30988ce5-5dd0-46c9-b15d-b9d6de9599fe" providerId="ADAL" clId="{C6E87635-A4BF-49F4-A97F-E0E1DC8CB774}" dt="2019-02-14T14:22:23.469" v="557" actId="20577"/>
        <pc:sldMkLst>
          <pc:docMk/>
          <pc:sldMk cId="2330571512" sldId="290"/>
        </pc:sldMkLst>
        <pc:spChg chg="add mod">
          <ac:chgData name="Marcel Franke" userId="30988ce5-5dd0-46c9-b15d-b9d6de9599fe" providerId="ADAL" clId="{C6E87635-A4BF-49F4-A97F-E0E1DC8CB774}" dt="2019-02-14T14:21:57.191" v="531" actId="1076"/>
          <ac:spMkLst>
            <pc:docMk/>
            <pc:sldMk cId="2330571512" sldId="290"/>
            <ac:spMk id="3" creationId="{4CE68B14-7FA2-4E66-850E-C32AE2383CD6}"/>
          </ac:spMkLst>
        </pc:spChg>
        <pc:spChg chg="mod">
          <ac:chgData name="Marcel Franke" userId="30988ce5-5dd0-46c9-b15d-b9d6de9599fe" providerId="ADAL" clId="{C6E87635-A4BF-49F4-A97F-E0E1DC8CB774}" dt="2019-02-13T16:15:19.314" v="287" actId="6549"/>
          <ac:spMkLst>
            <pc:docMk/>
            <pc:sldMk cId="2330571512" sldId="290"/>
            <ac:spMk id="7" creationId="{7FDA92AE-5D8C-49E7-A372-DA414FA24157}"/>
          </ac:spMkLst>
        </pc:spChg>
        <pc:spChg chg="mod">
          <ac:chgData name="Marcel Franke" userId="30988ce5-5dd0-46c9-b15d-b9d6de9599fe" providerId="ADAL" clId="{C6E87635-A4BF-49F4-A97F-E0E1DC8CB774}" dt="2019-02-14T14:22:23.469" v="557" actId="20577"/>
          <ac:spMkLst>
            <pc:docMk/>
            <pc:sldMk cId="2330571512" sldId="290"/>
            <ac:spMk id="8" creationId="{B88EC5EA-3B57-486A-A9B4-E33C41B3A479}"/>
          </ac:spMkLst>
        </pc:spChg>
      </pc:sldChg>
      <pc:sldChg chg="modSp">
        <pc:chgData name="Marcel Franke" userId="30988ce5-5dd0-46c9-b15d-b9d6de9599fe" providerId="ADAL" clId="{C6E87635-A4BF-49F4-A97F-E0E1DC8CB774}" dt="2019-02-13T16:16:04.365" v="335" actId="20577"/>
        <pc:sldMkLst>
          <pc:docMk/>
          <pc:sldMk cId="1908432493" sldId="292"/>
        </pc:sldMkLst>
        <pc:spChg chg="mod">
          <ac:chgData name="Marcel Franke" userId="30988ce5-5dd0-46c9-b15d-b9d6de9599fe" providerId="ADAL" clId="{C6E87635-A4BF-49F4-A97F-E0E1DC8CB774}" dt="2019-02-13T16:16:04.365" v="335" actId="20577"/>
          <ac:spMkLst>
            <pc:docMk/>
            <pc:sldMk cId="1908432493" sldId="292"/>
            <ac:spMk id="4" creationId="{F26E23E6-17FD-439D-915C-770DE50C9BAD}"/>
          </ac:spMkLst>
        </pc:spChg>
      </pc:sldChg>
      <pc:sldChg chg="modSp">
        <pc:chgData name="Marcel Franke" userId="30988ce5-5dd0-46c9-b15d-b9d6de9599fe" providerId="ADAL" clId="{C6E87635-A4BF-49F4-A97F-E0E1DC8CB774}" dt="2019-02-18T21:38:04.377" v="1322" actId="20577"/>
        <pc:sldMkLst>
          <pc:docMk/>
          <pc:sldMk cId="1813473407" sldId="293"/>
        </pc:sldMkLst>
        <pc:spChg chg="mod">
          <ac:chgData name="Marcel Franke" userId="30988ce5-5dd0-46c9-b15d-b9d6de9599fe" providerId="ADAL" clId="{C6E87635-A4BF-49F4-A97F-E0E1DC8CB774}" dt="2019-02-18T21:36:43.144" v="1111" actId="20577"/>
          <ac:spMkLst>
            <pc:docMk/>
            <pc:sldMk cId="1813473407" sldId="293"/>
            <ac:spMk id="3" creationId="{8A185D3F-9C72-48D5-B19B-45297E70C3E5}"/>
          </ac:spMkLst>
        </pc:spChg>
        <pc:spChg chg="mod">
          <ac:chgData name="Marcel Franke" userId="30988ce5-5dd0-46c9-b15d-b9d6de9599fe" providerId="ADAL" clId="{C6E87635-A4BF-49F4-A97F-E0E1DC8CB774}" dt="2019-02-18T21:38:04.377" v="1322" actId="20577"/>
          <ac:spMkLst>
            <pc:docMk/>
            <pc:sldMk cId="1813473407" sldId="293"/>
            <ac:spMk id="4" creationId="{306D0A8B-FE44-459A-BC6E-8514EDDE1876}"/>
          </ac:spMkLst>
        </pc:spChg>
      </pc:sldChg>
      <pc:sldChg chg="modSp">
        <pc:chgData name="Marcel Franke" userId="30988ce5-5dd0-46c9-b15d-b9d6de9599fe" providerId="ADAL" clId="{C6E87635-A4BF-49F4-A97F-E0E1DC8CB774}" dt="2019-02-13T16:13:27.007" v="91" actId="20577"/>
        <pc:sldMkLst>
          <pc:docMk/>
          <pc:sldMk cId="3084301418" sldId="295"/>
        </pc:sldMkLst>
        <pc:spChg chg="mod">
          <ac:chgData name="Marcel Franke" userId="30988ce5-5dd0-46c9-b15d-b9d6de9599fe" providerId="ADAL" clId="{C6E87635-A4BF-49F4-A97F-E0E1DC8CB774}" dt="2019-02-13T16:13:15.416" v="60" actId="20577"/>
          <ac:spMkLst>
            <pc:docMk/>
            <pc:sldMk cId="3084301418" sldId="295"/>
            <ac:spMk id="2" creationId="{151DFB9D-915A-4B01-9CC0-1E35B27186E1}"/>
          </ac:spMkLst>
        </pc:spChg>
        <pc:spChg chg="mod">
          <ac:chgData name="Marcel Franke" userId="30988ce5-5dd0-46c9-b15d-b9d6de9599fe" providerId="ADAL" clId="{C6E87635-A4BF-49F4-A97F-E0E1DC8CB774}" dt="2019-02-13T16:13:27.007" v="91" actId="20577"/>
          <ac:spMkLst>
            <pc:docMk/>
            <pc:sldMk cId="3084301418" sldId="295"/>
            <ac:spMk id="3" creationId="{1FE5ABAF-D8F9-4503-B6AE-D8CDB8FDCAF3}"/>
          </ac:spMkLst>
        </pc:spChg>
      </pc:sldChg>
      <pc:sldChg chg="addSp delSp modSp">
        <pc:chgData name="Marcel Franke" userId="30988ce5-5dd0-46c9-b15d-b9d6de9599fe" providerId="ADAL" clId="{C6E87635-A4BF-49F4-A97F-E0E1DC8CB774}" dt="2019-02-14T14:17:53.053" v="447" actId="1076"/>
        <pc:sldMkLst>
          <pc:docMk/>
          <pc:sldMk cId="665495672" sldId="296"/>
        </pc:sldMkLst>
        <pc:spChg chg="mod">
          <ac:chgData name="Marcel Franke" userId="30988ce5-5dd0-46c9-b15d-b9d6de9599fe" providerId="ADAL" clId="{C6E87635-A4BF-49F4-A97F-E0E1DC8CB774}" dt="2019-02-13T16:13:35.618" v="98" actId="20577"/>
          <ac:spMkLst>
            <pc:docMk/>
            <pc:sldMk cId="665495672" sldId="296"/>
            <ac:spMk id="2" creationId="{168A61EA-4E3A-4325-AB09-8C7C6F49AB1D}"/>
          </ac:spMkLst>
        </pc:spChg>
        <pc:spChg chg="mod">
          <ac:chgData name="Marcel Franke" userId="30988ce5-5dd0-46c9-b15d-b9d6de9599fe" providerId="ADAL" clId="{C6E87635-A4BF-49F4-A97F-E0E1DC8CB774}" dt="2019-02-13T16:13:45.306" v="119" actId="20577"/>
          <ac:spMkLst>
            <pc:docMk/>
            <pc:sldMk cId="665495672" sldId="296"/>
            <ac:spMk id="3" creationId="{6DF79163-3F3C-45CB-9C4B-27178A5DFC53}"/>
          </ac:spMkLst>
        </pc:spChg>
        <pc:picChg chg="del">
          <ac:chgData name="Marcel Franke" userId="30988ce5-5dd0-46c9-b15d-b9d6de9599fe" providerId="ADAL" clId="{C6E87635-A4BF-49F4-A97F-E0E1DC8CB774}" dt="2019-02-14T14:16:30.431" v="431" actId="478"/>
          <ac:picMkLst>
            <pc:docMk/>
            <pc:sldMk cId="665495672" sldId="296"/>
            <ac:picMk id="4" creationId="{AEC090C8-5561-4205-B2CB-856D1AFB0077}"/>
          </ac:picMkLst>
        </pc:picChg>
        <pc:picChg chg="add mod">
          <ac:chgData name="Marcel Franke" userId="30988ce5-5dd0-46c9-b15d-b9d6de9599fe" providerId="ADAL" clId="{C6E87635-A4BF-49F4-A97F-E0E1DC8CB774}" dt="2019-02-14T14:17:53.053" v="447" actId="1076"/>
          <ac:picMkLst>
            <pc:docMk/>
            <pc:sldMk cId="665495672" sldId="296"/>
            <ac:picMk id="5" creationId="{8E6F8347-9BE1-4C6C-9319-405C146DC7AB}"/>
          </ac:picMkLst>
        </pc:picChg>
      </pc:sldChg>
      <pc:sldChg chg="modSp">
        <pc:chgData name="Marcel Franke" userId="30988ce5-5dd0-46c9-b15d-b9d6de9599fe" providerId="ADAL" clId="{C6E87635-A4BF-49F4-A97F-E0E1DC8CB774}" dt="2019-02-13T16:14:29.806" v="240" actId="20577"/>
        <pc:sldMkLst>
          <pc:docMk/>
          <pc:sldMk cId="4252235139" sldId="297"/>
        </pc:sldMkLst>
        <pc:spChg chg="mod">
          <ac:chgData name="Marcel Franke" userId="30988ce5-5dd0-46c9-b15d-b9d6de9599fe" providerId="ADAL" clId="{C6E87635-A4BF-49F4-A97F-E0E1DC8CB774}" dt="2019-02-13T16:14:23.760" v="226" actId="6549"/>
          <ac:spMkLst>
            <pc:docMk/>
            <pc:sldMk cId="4252235139" sldId="297"/>
            <ac:spMk id="2" creationId="{151DFB9D-915A-4B01-9CC0-1E35B27186E1}"/>
          </ac:spMkLst>
        </pc:spChg>
        <pc:spChg chg="mod">
          <ac:chgData name="Marcel Franke" userId="30988ce5-5dd0-46c9-b15d-b9d6de9599fe" providerId="ADAL" clId="{C6E87635-A4BF-49F4-A97F-E0E1DC8CB774}" dt="2019-02-13T16:14:29.806" v="240" actId="20577"/>
          <ac:spMkLst>
            <pc:docMk/>
            <pc:sldMk cId="4252235139" sldId="297"/>
            <ac:spMk id="3" creationId="{1FE5ABAF-D8F9-4503-B6AE-D8CDB8FDCAF3}"/>
          </ac:spMkLst>
        </pc:spChg>
      </pc:sldChg>
      <pc:sldChg chg="addSp delSp modSp">
        <pc:chgData name="Marcel Franke" userId="30988ce5-5dd0-46c9-b15d-b9d6de9599fe" providerId="ADAL" clId="{C6E87635-A4BF-49F4-A97F-E0E1DC8CB774}" dt="2019-02-14T14:18:12.361" v="448" actId="1076"/>
        <pc:sldMkLst>
          <pc:docMk/>
          <pc:sldMk cId="3423802511" sldId="298"/>
        </pc:sldMkLst>
        <pc:spChg chg="mod">
          <ac:chgData name="Marcel Franke" userId="30988ce5-5dd0-46c9-b15d-b9d6de9599fe" providerId="ADAL" clId="{C6E87635-A4BF-49F4-A97F-E0E1DC8CB774}" dt="2019-02-13T16:14:36.660" v="248" actId="20577"/>
          <ac:spMkLst>
            <pc:docMk/>
            <pc:sldMk cId="3423802511" sldId="298"/>
            <ac:spMk id="2" creationId="{168A61EA-4E3A-4325-AB09-8C7C6F49AB1D}"/>
          </ac:spMkLst>
        </pc:spChg>
        <pc:spChg chg="del mod">
          <ac:chgData name="Marcel Franke" userId="30988ce5-5dd0-46c9-b15d-b9d6de9599fe" providerId="ADAL" clId="{C6E87635-A4BF-49F4-A97F-E0E1DC8CB774}" dt="2019-02-14T14:14:10.740" v="429" actId="478"/>
          <ac:spMkLst>
            <pc:docMk/>
            <pc:sldMk cId="3423802511" sldId="298"/>
            <ac:spMk id="3" creationId="{6DF79163-3F3C-45CB-9C4B-27178A5DFC53}"/>
          </ac:spMkLst>
        </pc:spChg>
        <pc:picChg chg="add mod">
          <ac:chgData name="Marcel Franke" userId="30988ce5-5dd0-46c9-b15d-b9d6de9599fe" providerId="ADAL" clId="{C6E87635-A4BF-49F4-A97F-E0E1DC8CB774}" dt="2019-02-14T14:18:12.361" v="448" actId="1076"/>
          <ac:picMkLst>
            <pc:docMk/>
            <pc:sldMk cId="3423802511" sldId="298"/>
            <ac:picMk id="4" creationId="{3413B954-D92C-4FCF-8AA0-B792BCFFB9DF}"/>
          </ac:picMkLst>
        </pc:picChg>
      </pc:sldChg>
      <pc:sldChg chg="addSp delSp modSp">
        <pc:chgData name="Marcel Franke" userId="30988ce5-5dd0-46c9-b15d-b9d6de9599fe" providerId="ADAL" clId="{C6E87635-A4BF-49F4-A97F-E0E1DC8CB774}" dt="2019-02-14T14:17:48.127" v="445" actId="1076"/>
        <pc:sldMkLst>
          <pc:docMk/>
          <pc:sldMk cId="558414864" sldId="301"/>
        </pc:sldMkLst>
        <pc:spChg chg="mod">
          <ac:chgData name="Marcel Franke" userId="30988ce5-5dd0-46c9-b15d-b9d6de9599fe" providerId="ADAL" clId="{C6E87635-A4BF-49F4-A97F-E0E1DC8CB774}" dt="2019-02-13T16:13:53.207" v="145" actId="20577"/>
          <ac:spMkLst>
            <pc:docMk/>
            <pc:sldMk cId="558414864" sldId="301"/>
            <ac:spMk id="2" creationId="{1E416BA3-0088-4DAE-93E3-52B4E4CD3B07}"/>
          </ac:spMkLst>
        </pc:spChg>
        <pc:spChg chg="mod">
          <ac:chgData name="Marcel Franke" userId="30988ce5-5dd0-46c9-b15d-b9d6de9599fe" providerId="ADAL" clId="{C6E87635-A4BF-49F4-A97F-E0E1DC8CB774}" dt="2019-02-13T16:14:11.932" v="202" actId="20577"/>
          <ac:spMkLst>
            <pc:docMk/>
            <pc:sldMk cId="558414864" sldId="301"/>
            <ac:spMk id="3" creationId="{FBE94DA4-54A1-42F6-B1F4-E40CDA3415E7}"/>
          </ac:spMkLst>
        </pc:spChg>
        <pc:picChg chg="del">
          <ac:chgData name="Marcel Franke" userId="30988ce5-5dd0-46c9-b15d-b9d6de9599fe" providerId="ADAL" clId="{C6E87635-A4BF-49F4-A97F-E0E1DC8CB774}" dt="2019-02-14T14:12:45.381" v="417" actId="478"/>
          <ac:picMkLst>
            <pc:docMk/>
            <pc:sldMk cId="558414864" sldId="301"/>
            <ac:picMk id="4" creationId="{815C67DD-CD93-4CAE-88AF-52C2C4437B9B}"/>
          </ac:picMkLst>
        </pc:picChg>
        <pc:picChg chg="add mod">
          <ac:chgData name="Marcel Franke" userId="30988ce5-5dd0-46c9-b15d-b9d6de9599fe" providerId="ADAL" clId="{C6E87635-A4BF-49F4-A97F-E0E1DC8CB774}" dt="2019-02-14T14:17:48.127" v="445" actId="1076"/>
          <ac:picMkLst>
            <pc:docMk/>
            <pc:sldMk cId="558414864" sldId="301"/>
            <ac:picMk id="5" creationId="{51032A56-90BD-445D-B5BB-25915FF895E3}"/>
          </ac:picMkLst>
        </pc:picChg>
      </pc:sldChg>
      <pc:sldChg chg="addSp delSp modSp">
        <pc:chgData name="Marcel Franke" userId="30988ce5-5dd0-46c9-b15d-b9d6de9599fe" providerId="ADAL" clId="{C6E87635-A4BF-49F4-A97F-E0E1DC8CB774}" dt="2019-02-13T16:25:14.824" v="383" actId="14100"/>
        <pc:sldMkLst>
          <pc:docMk/>
          <pc:sldMk cId="3358720825" sldId="302"/>
        </pc:sldMkLst>
        <pc:spChg chg="add mod">
          <ac:chgData name="Marcel Franke" userId="30988ce5-5dd0-46c9-b15d-b9d6de9599fe" providerId="ADAL" clId="{C6E87635-A4BF-49F4-A97F-E0E1DC8CB774}" dt="2019-02-13T16:24:57.303" v="379" actId="14"/>
          <ac:spMkLst>
            <pc:docMk/>
            <pc:sldMk cId="3358720825" sldId="302"/>
            <ac:spMk id="3" creationId="{09204DB4-CD49-4E10-8731-BB783901FEA7}"/>
          </ac:spMkLst>
        </pc:spChg>
        <pc:spChg chg="mod">
          <ac:chgData name="Marcel Franke" userId="30988ce5-5dd0-46c9-b15d-b9d6de9599fe" providerId="ADAL" clId="{C6E87635-A4BF-49F4-A97F-E0E1DC8CB774}" dt="2019-02-13T16:25:07.039" v="381" actId="14100"/>
          <ac:spMkLst>
            <pc:docMk/>
            <pc:sldMk cId="3358720825" sldId="302"/>
            <ac:spMk id="5" creationId="{4EA966A9-B34B-496D-B1F0-E692C0E9567E}"/>
          </ac:spMkLst>
        </pc:spChg>
        <pc:spChg chg="mod">
          <ac:chgData name="Marcel Franke" userId="30988ce5-5dd0-46c9-b15d-b9d6de9599fe" providerId="ADAL" clId="{C6E87635-A4BF-49F4-A97F-E0E1DC8CB774}" dt="2019-02-13T16:25:14.824" v="383" actId="14100"/>
          <ac:spMkLst>
            <pc:docMk/>
            <pc:sldMk cId="3358720825" sldId="302"/>
            <ac:spMk id="6" creationId="{B4677CF9-7744-400F-8711-F6942E9B4612}"/>
          </ac:spMkLst>
        </pc:spChg>
        <pc:spChg chg="add del mod">
          <ac:chgData name="Marcel Franke" userId="30988ce5-5dd0-46c9-b15d-b9d6de9599fe" providerId="ADAL" clId="{C6E87635-A4BF-49F4-A97F-E0E1DC8CB774}" dt="2019-02-13T16:24:05.914" v="367" actId="478"/>
          <ac:spMkLst>
            <pc:docMk/>
            <pc:sldMk cId="3358720825" sldId="302"/>
            <ac:spMk id="7" creationId="{05F7C4AA-9D43-4453-A891-CDB182DAC13A}"/>
          </ac:spMkLst>
        </pc:spChg>
        <pc:spChg chg="add del mod">
          <ac:chgData name="Marcel Franke" userId="30988ce5-5dd0-46c9-b15d-b9d6de9599fe" providerId="ADAL" clId="{C6E87635-A4BF-49F4-A97F-E0E1DC8CB774}" dt="2019-02-13T16:24:16.017" v="371"/>
          <ac:spMkLst>
            <pc:docMk/>
            <pc:sldMk cId="3358720825" sldId="302"/>
            <ac:spMk id="8" creationId="{8070B415-51B2-44F4-B662-44D2DAC140F6}"/>
          </ac:spMkLst>
        </pc:spChg>
        <pc:spChg chg="add del mod">
          <ac:chgData name="Marcel Franke" userId="30988ce5-5dd0-46c9-b15d-b9d6de9599fe" providerId="ADAL" clId="{C6E87635-A4BF-49F4-A97F-E0E1DC8CB774}" dt="2019-02-13T16:24:16.017" v="371"/>
          <ac:spMkLst>
            <pc:docMk/>
            <pc:sldMk cId="3358720825" sldId="302"/>
            <ac:spMk id="9" creationId="{24D0557C-A01E-4A6A-B872-AC9B70E67A63}"/>
          </ac:spMkLst>
        </pc:spChg>
        <pc:picChg chg="mod">
          <ac:chgData name="Marcel Franke" userId="30988ce5-5dd0-46c9-b15d-b9d6de9599fe" providerId="ADAL" clId="{C6E87635-A4BF-49F4-A97F-E0E1DC8CB774}" dt="2019-02-13T16:24:32.306" v="373" actId="1076"/>
          <ac:picMkLst>
            <pc:docMk/>
            <pc:sldMk cId="3358720825" sldId="302"/>
            <ac:picMk id="4" creationId="{894D48C8-B21C-4937-9090-6ED80C6F4962}"/>
          </ac:picMkLst>
        </pc:picChg>
      </pc:sldChg>
      <pc:sldChg chg="modTransition">
        <pc:chgData name="Marcel Franke" userId="30988ce5-5dd0-46c9-b15d-b9d6de9599fe" providerId="ADAL" clId="{C6E87635-A4BF-49F4-A97F-E0E1DC8CB774}" dt="2019-02-13T16:27:14.563" v="416"/>
        <pc:sldMkLst>
          <pc:docMk/>
          <pc:sldMk cId="505508832" sldId="304"/>
        </pc:sldMkLst>
      </pc:sldChg>
      <pc:sldChg chg="addSp modSp add">
        <pc:chgData name="Marcel Franke" userId="30988ce5-5dd0-46c9-b15d-b9d6de9599fe" providerId="ADAL" clId="{C6E87635-A4BF-49F4-A97F-E0E1DC8CB774}" dt="2019-02-13T16:22:07.982" v="355" actId="20577"/>
        <pc:sldMkLst>
          <pc:docMk/>
          <pc:sldMk cId="291151751" sldId="307"/>
        </pc:sldMkLst>
        <pc:spChg chg="mod">
          <ac:chgData name="Marcel Franke" userId="30988ce5-5dd0-46c9-b15d-b9d6de9599fe" providerId="ADAL" clId="{C6E87635-A4BF-49F4-A97F-E0E1DC8CB774}" dt="2019-02-13T16:22:07.982" v="355" actId="20577"/>
          <ac:spMkLst>
            <pc:docMk/>
            <pc:sldMk cId="291151751" sldId="307"/>
            <ac:spMk id="2" creationId="{497342A7-6CFB-429E-80A1-38FCCC45CDCA}"/>
          </ac:spMkLst>
        </pc:spChg>
        <pc:spChg chg="mod">
          <ac:chgData name="Marcel Franke" userId="30988ce5-5dd0-46c9-b15d-b9d6de9599fe" providerId="ADAL" clId="{C6E87635-A4BF-49F4-A97F-E0E1DC8CB774}" dt="2019-02-13T16:21:30.797" v="354"/>
          <ac:spMkLst>
            <pc:docMk/>
            <pc:sldMk cId="291151751" sldId="307"/>
            <ac:spMk id="3" creationId="{6B017D0C-E84F-4FD0-A2C3-848A1975FE3D}"/>
          </ac:spMkLst>
        </pc:spChg>
        <pc:picChg chg="add mod">
          <ac:chgData name="Marcel Franke" userId="30988ce5-5dd0-46c9-b15d-b9d6de9599fe" providerId="ADAL" clId="{C6E87635-A4BF-49F4-A97F-E0E1DC8CB774}" dt="2019-02-13T16:21:27.176" v="353" actId="1076"/>
          <ac:picMkLst>
            <pc:docMk/>
            <pc:sldMk cId="291151751" sldId="307"/>
            <ac:picMk id="4" creationId="{49BC2D2E-34C5-4857-9FE3-2EC78D0551EE}"/>
          </ac:picMkLst>
        </pc:picChg>
      </pc:sldChg>
      <pc:sldChg chg="add del">
        <pc:chgData name="Marcel Franke" userId="30988ce5-5dd0-46c9-b15d-b9d6de9599fe" providerId="ADAL" clId="{C6E87635-A4BF-49F4-A97F-E0E1DC8CB774}" dt="2019-02-13T16:22:32.395" v="358"/>
        <pc:sldMkLst>
          <pc:docMk/>
          <pc:sldMk cId="2099723191" sldId="325"/>
        </pc:sldMkLst>
      </pc:sldChg>
      <pc:sldChg chg="add del">
        <pc:chgData name="Marcel Franke" userId="30988ce5-5dd0-46c9-b15d-b9d6de9599fe" providerId="ADAL" clId="{C6E87635-A4BF-49F4-A97F-E0E1DC8CB774}" dt="2019-02-13T16:23:00.403" v="361"/>
        <pc:sldMkLst>
          <pc:docMk/>
          <pc:sldMk cId="496179077" sldId="326"/>
        </pc:sldMkLst>
      </pc:sldChg>
      <pc:sldChg chg="addSp delSp modSp add">
        <pc:chgData name="Marcel Franke" userId="30988ce5-5dd0-46c9-b15d-b9d6de9599fe" providerId="ADAL" clId="{C6E87635-A4BF-49F4-A97F-E0E1DC8CB774}" dt="2019-02-13T16:27:05.961" v="415" actId="1076"/>
        <pc:sldMkLst>
          <pc:docMk/>
          <pc:sldMk cId="3801214947" sldId="327"/>
        </pc:sldMkLst>
        <pc:spChg chg="mod">
          <ac:chgData name="Marcel Franke" userId="30988ce5-5dd0-46c9-b15d-b9d6de9599fe" providerId="ADAL" clId="{C6E87635-A4BF-49F4-A97F-E0E1DC8CB774}" dt="2019-02-13T16:26:12.402" v="388"/>
          <ac:spMkLst>
            <pc:docMk/>
            <pc:sldMk cId="3801214947" sldId="327"/>
            <ac:spMk id="2" creationId="{C467AEB5-E24C-462C-AE19-8770204B932A}"/>
          </ac:spMkLst>
        </pc:spChg>
        <pc:spChg chg="mod">
          <ac:chgData name="Marcel Franke" userId="30988ce5-5dd0-46c9-b15d-b9d6de9599fe" providerId="ADAL" clId="{C6E87635-A4BF-49F4-A97F-E0E1DC8CB774}" dt="2019-02-13T16:27:03.023" v="414" actId="403"/>
          <ac:spMkLst>
            <pc:docMk/>
            <pc:sldMk cId="3801214947" sldId="327"/>
            <ac:spMk id="3" creationId="{C18A4E28-F5EC-4B8D-9589-A772233DD338}"/>
          </ac:spMkLst>
        </pc:spChg>
        <pc:spChg chg="add del mod">
          <ac:chgData name="Marcel Franke" userId="30988ce5-5dd0-46c9-b15d-b9d6de9599fe" providerId="ADAL" clId="{C6E87635-A4BF-49F4-A97F-E0E1DC8CB774}" dt="2019-02-13T16:26:20.850" v="390"/>
          <ac:spMkLst>
            <pc:docMk/>
            <pc:sldMk cId="3801214947" sldId="327"/>
            <ac:spMk id="5" creationId="{F08E0FB6-1BB6-43C4-BE3D-414366828962}"/>
          </ac:spMkLst>
        </pc:spChg>
        <pc:spChg chg="add del mod">
          <ac:chgData name="Marcel Franke" userId="30988ce5-5dd0-46c9-b15d-b9d6de9599fe" providerId="ADAL" clId="{C6E87635-A4BF-49F4-A97F-E0E1DC8CB774}" dt="2019-02-13T16:26:20.850" v="390"/>
          <ac:spMkLst>
            <pc:docMk/>
            <pc:sldMk cId="3801214947" sldId="327"/>
            <ac:spMk id="6" creationId="{1E5C1C02-F55A-4DA7-98FE-C650F320A54B}"/>
          </ac:spMkLst>
        </pc:spChg>
        <pc:picChg chg="add mod">
          <ac:chgData name="Marcel Franke" userId="30988ce5-5dd0-46c9-b15d-b9d6de9599fe" providerId="ADAL" clId="{C6E87635-A4BF-49F4-A97F-E0E1DC8CB774}" dt="2019-02-13T16:27:05.961" v="415" actId="1076"/>
          <ac:picMkLst>
            <pc:docMk/>
            <pc:sldMk cId="3801214947" sldId="327"/>
            <ac:picMk id="4" creationId="{28670CDA-3E7B-450C-8710-CD028B3D410F}"/>
          </ac:picMkLst>
        </pc:picChg>
      </pc:sldChg>
      <pc:sldChg chg="addSp delSp modSp add ord">
        <pc:chgData name="Marcel Franke" userId="30988ce5-5dd0-46c9-b15d-b9d6de9599fe" providerId="ADAL" clId="{C6E87635-A4BF-49F4-A97F-E0E1DC8CB774}" dt="2019-02-14T14:28:05.035" v="599" actId="20577"/>
        <pc:sldMkLst>
          <pc:docMk/>
          <pc:sldMk cId="2583117208" sldId="328"/>
        </pc:sldMkLst>
        <pc:spChg chg="del">
          <ac:chgData name="Marcel Franke" userId="30988ce5-5dd0-46c9-b15d-b9d6de9599fe" providerId="ADAL" clId="{C6E87635-A4BF-49F4-A97F-E0E1DC8CB774}" dt="2019-02-14T14:27:53.984" v="564"/>
          <ac:spMkLst>
            <pc:docMk/>
            <pc:sldMk cId="2583117208" sldId="328"/>
            <ac:spMk id="2" creationId="{9329CA94-D9CE-40F4-9264-3922DAE56A1A}"/>
          </ac:spMkLst>
        </pc:spChg>
        <pc:spChg chg="del">
          <ac:chgData name="Marcel Franke" userId="30988ce5-5dd0-46c9-b15d-b9d6de9599fe" providerId="ADAL" clId="{C6E87635-A4BF-49F4-A97F-E0E1DC8CB774}" dt="2019-02-14T14:27:53.984" v="564"/>
          <ac:spMkLst>
            <pc:docMk/>
            <pc:sldMk cId="2583117208" sldId="328"/>
            <ac:spMk id="3" creationId="{1752FCD5-6208-4AB4-8CC1-6979DC17EF8C}"/>
          </ac:spMkLst>
        </pc:spChg>
        <pc:spChg chg="add mod">
          <ac:chgData name="Marcel Franke" userId="30988ce5-5dd0-46c9-b15d-b9d6de9599fe" providerId="ADAL" clId="{C6E87635-A4BF-49F4-A97F-E0E1DC8CB774}" dt="2019-02-14T14:28:05.035" v="599" actId="20577"/>
          <ac:spMkLst>
            <pc:docMk/>
            <pc:sldMk cId="2583117208" sldId="328"/>
            <ac:spMk id="4" creationId="{0DA03AAC-8E05-45FB-BC2C-56823B1A4669}"/>
          </ac:spMkLst>
        </pc:spChg>
      </pc:sldChg>
      <pc:sldChg chg="addSp delSp modSp add del">
        <pc:chgData name="Marcel Franke" userId="30988ce5-5dd0-46c9-b15d-b9d6de9599fe" providerId="ADAL" clId="{C6E87635-A4BF-49F4-A97F-E0E1DC8CB774}" dt="2019-02-14T15:20:29.329" v="693" actId="2696"/>
        <pc:sldMkLst>
          <pc:docMk/>
          <pc:sldMk cId="605142893" sldId="329"/>
        </pc:sldMkLst>
        <pc:spChg chg="mod">
          <ac:chgData name="Marcel Franke" userId="30988ce5-5dd0-46c9-b15d-b9d6de9599fe" providerId="ADAL" clId="{C6E87635-A4BF-49F4-A97F-E0E1DC8CB774}" dt="2019-02-14T14:28:50.997" v="638" actId="20577"/>
          <ac:spMkLst>
            <pc:docMk/>
            <pc:sldMk cId="605142893" sldId="329"/>
            <ac:spMk id="2" creationId="{C870FB2C-1454-4E90-818C-0424FDD7A898}"/>
          </ac:spMkLst>
        </pc:spChg>
        <pc:spChg chg="mod">
          <ac:chgData name="Marcel Franke" userId="30988ce5-5dd0-46c9-b15d-b9d6de9599fe" providerId="ADAL" clId="{C6E87635-A4BF-49F4-A97F-E0E1DC8CB774}" dt="2019-02-14T15:18:43.874" v="681" actId="20577"/>
          <ac:spMkLst>
            <pc:docMk/>
            <pc:sldMk cId="605142893" sldId="329"/>
            <ac:spMk id="3" creationId="{278190AF-3205-4E8F-9967-617074390572}"/>
          </ac:spMkLst>
        </pc:spChg>
        <pc:spChg chg="add del mod">
          <ac:chgData name="Marcel Franke" userId="30988ce5-5dd0-46c9-b15d-b9d6de9599fe" providerId="ADAL" clId="{C6E87635-A4BF-49F4-A97F-E0E1DC8CB774}" dt="2019-02-14T15:20:26.004" v="691"/>
          <ac:spMkLst>
            <pc:docMk/>
            <pc:sldMk cId="605142893" sldId="329"/>
            <ac:spMk id="4" creationId="{3C6BE3F8-6B65-4B88-ABB8-0FFBD650DE80}"/>
          </ac:spMkLst>
        </pc:spChg>
      </pc:sldChg>
      <pc:sldChg chg="delSp add del">
        <pc:chgData name="Marcel Franke" userId="30988ce5-5dd0-46c9-b15d-b9d6de9599fe" providerId="ADAL" clId="{C6E87635-A4BF-49F4-A97F-E0E1DC8CB774}" dt="2019-02-14T14:27:43.502" v="562" actId="2696"/>
        <pc:sldMkLst>
          <pc:docMk/>
          <pc:sldMk cId="3641543581" sldId="329"/>
        </pc:sldMkLst>
        <pc:spChg chg="del">
          <ac:chgData name="Marcel Franke" userId="30988ce5-5dd0-46c9-b15d-b9d6de9599fe" providerId="ADAL" clId="{C6E87635-A4BF-49F4-A97F-E0E1DC8CB774}" dt="2019-02-14T14:27:41.429" v="561"/>
          <ac:spMkLst>
            <pc:docMk/>
            <pc:sldMk cId="3641543581" sldId="329"/>
            <ac:spMk id="229" creationId="{8E3C95AC-6ED2-4F8A-817E-612D754C3835}"/>
          </ac:spMkLst>
        </pc:spChg>
        <pc:spChg chg="del">
          <ac:chgData name="Marcel Franke" userId="30988ce5-5dd0-46c9-b15d-b9d6de9599fe" providerId="ADAL" clId="{C6E87635-A4BF-49F4-A97F-E0E1DC8CB774}" dt="2019-02-14T14:27:41.429" v="561"/>
          <ac:spMkLst>
            <pc:docMk/>
            <pc:sldMk cId="3641543581" sldId="329"/>
            <ac:spMk id="230" creationId="{20427A42-6F8F-431E-BBD8-E2A49FA0B327}"/>
          </ac:spMkLst>
        </pc:spChg>
        <pc:spChg chg="del">
          <ac:chgData name="Marcel Franke" userId="30988ce5-5dd0-46c9-b15d-b9d6de9599fe" providerId="ADAL" clId="{C6E87635-A4BF-49F4-A97F-E0E1DC8CB774}" dt="2019-02-14T14:27:41.429" v="561"/>
          <ac:spMkLst>
            <pc:docMk/>
            <pc:sldMk cId="3641543581" sldId="329"/>
            <ac:spMk id="232" creationId="{00F70F8D-94DD-42A3-B739-D673E63E4047}"/>
          </ac:spMkLst>
        </pc:spChg>
        <pc:spChg chg="del">
          <ac:chgData name="Marcel Franke" userId="30988ce5-5dd0-46c9-b15d-b9d6de9599fe" providerId="ADAL" clId="{C6E87635-A4BF-49F4-A97F-E0E1DC8CB774}" dt="2019-02-14T14:27:41.429" v="561"/>
          <ac:spMkLst>
            <pc:docMk/>
            <pc:sldMk cId="3641543581" sldId="329"/>
            <ac:spMk id="233" creationId="{B36A2E90-4B38-4F06-BBDB-4B6085BF3800}"/>
          </ac:spMkLst>
        </pc:spChg>
        <pc:spChg chg="del">
          <ac:chgData name="Marcel Franke" userId="30988ce5-5dd0-46c9-b15d-b9d6de9599fe" providerId="ADAL" clId="{C6E87635-A4BF-49F4-A97F-E0E1DC8CB774}" dt="2019-02-14T14:27:41.429" v="561"/>
          <ac:spMkLst>
            <pc:docMk/>
            <pc:sldMk cId="3641543581" sldId="329"/>
            <ac:spMk id="236" creationId="{C593E47D-B59D-4AB1-823B-C4B2856B96BB}"/>
          </ac:spMkLst>
        </pc:spChg>
        <pc:spChg chg="del">
          <ac:chgData name="Marcel Franke" userId="30988ce5-5dd0-46c9-b15d-b9d6de9599fe" providerId="ADAL" clId="{C6E87635-A4BF-49F4-A97F-E0E1DC8CB774}" dt="2019-02-14T14:27:41.429" v="561"/>
          <ac:spMkLst>
            <pc:docMk/>
            <pc:sldMk cId="3641543581" sldId="329"/>
            <ac:spMk id="237" creationId="{E69CF188-B970-4222-960F-4354511A7F0A}"/>
          </ac:spMkLst>
        </pc:spChg>
        <pc:spChg chg="del">
          <ac:chgData name="Marcel Franke" userId="30988ce5-5dd0-46c9-b15d-b9d6de9599fe" providerId="ADAL" clId="{C6E87635-A4BF-49F4-A97F-E0E1DC8CB774}" dt="2019-02-14T14:27:41.429" v="561"/>
          <ac:spMkLst>
            <pc:docMk/>
            <pc:sldMk cId="3641543581" sldId="329"/>
            <ac:spMk id="240" creationId="{EA5B5FC8-B6B3-4FF0-A391-FBC818FF2898}"/>
          </ac:spMkLst>
        </pc:spChg>
        <pc:spChg chg="del">
          <ac:chgData name="Marcel Franke" userId="30988ce5-5dd0-46c9-b15d-b9d6de9599fe" providerId="ADAL" clId="{C6E87635-A4BF-49F4-A97F-E0E1DC8CB774}" dt="2019-02-14T14:27:41.429" v="561"/>
          <ac:spMkLst>
            <pc:docMk/>
            <pc:sldMk cId="3641543581" sldId="329"/>
            <ac:spMk id="241" creationId="{7DE179C8-1240-4CDB-9D7A-473042B66248}"/>
          </ac:spMkLst>
        </pc:spChg>
        <pc:spChg chg="del">
          <ac:chgData name="Marcel Franke" userId="30988ce5-5dd0-46c9-b15d-b9d6de9599fe" providerId="ADAL" clId="{C6E87635-A4BF-49F4-A97F-E0E1DC8CB774}" dt="2019-02-14T14:27:41.429" v="561"/>
          <ac:spMkLst>
            <pc:docMk/>
            <pc:sldMk cId="3641543581" sldId="329"/>
            <ac:spMk id="252" creationId="{3BB9AC0F-23C6-41C7-935C-A4B43094FF80}"/>
          </ac:spMkLst>
        </pc:spChg>
        <pc:spChg chg="del">
          <ac:chgData name="Marcel Franke" userId="30988ce5-5dd0-46c9-b15d-b9d6de9599fe" providerId="ADAL" clId="{C6E87635-A4BF-49F4-A97F-E0E1DC8CB774}" dt="2019-02-14T14:27:41.429" v="561"/>
          <ac:spMkLst>
            <pc:docMk/>
            <pc:sldMk cId="3641543581" sldId="329"/>
            <ac:spMk id="253" creationId="{17E3EC1D-0C2F-461F-93AC-60FF91158345}"/>
          </ac:spMkLst>
        </pc:spChg>
        <pc:spChg chg="del">
          <ac:chgData name="Marcel Franke" userId="30988ce5-5dd0-46c9-b15d-b9d6de9599fe" providerId="ADAL" clId="{C6E87635-A4BF-49F4-A97F-E0E1DC8CB774}" dt="2019-02-14T14:27:41.429" v="561"/>
          <ac:spMkLst>
            <pc:docMk/>
            <pc:sldMk cId="3641543581" sldId="329"/>
            <ac:spMk id="257" creationId="{155E99DA-9451-4CA3-B653-F819AB2B70D2}"/>
          </ac:spMkLst>
        </pc:spChg>
        <pc:spChg chg="del">
          <ac:chgData name="Marcel Franke" userId="30988ce5-5dd0-46c9-b15d-b9d6de9599fe" providerId="ADAL" clId="{C6E87635-A4BF-49F4-A97F-E0E1DC8CB774}" dt="2019-02-14T14:27:41.429" v="561"/>
          <ac:spMkLst>
            <pc:docMk/>
            <pc:sldMk cId="3641543581" sldId="329"/>
            <ac:spMk id="274" creationId="{D818D6B2-AA80-4286-88E9-B65945C5A151}"/>
          </ac:spMkLst>
        </pc:spChg>
        <pc:spChg chg="del">
          <ac:chgData name="Marcel Franke" userId="30988ce5-5dd0-46c9-b15d-b9d6de9599fe" providerId="ADAL" clId="{C6E87635-A4BF-49F4-A97F-E0E1DC8CB774}" dt="2019-02-14T14:27:41.429" v="561"/>
          <ac:spMkLst>
            <pc:docMk/>
            <pc:sldMk cId="3641543581" sldId="329"/>
            <ac:spMk id="276" creationId="{C8F5D947-795F-408E-ABAF-A1B0B72C5C77}"/>
          </ac:spMkLst>
        </pc:spChg>
        <pc:spChg chg="del">
          <ac:chgData name="Marcel Franke" userId="30988ce5-5dd0-46c9-b15d-b9d6de9599fe" providerId="ADAL" clId="{C6E87635-A4BF-49F4-A97F-E0E1DC8CB774}" dt="2019-02-14T14:27:41.429" v="561"/>
          <ac:spMkLst>
            <pc:docMk/>
            <pc:sldMk cId="3641543581" sldId="329"/>
            <ac:spMk id="454" creationId="{EF92C66F-22AD-4045-B372-9CBE45DE1AC7}"/>
          </ac:spMkLst>
        </pc:spChg>
        <pc:grpChg chg="del">
          <ac:chgData name="Marcel Franke" userId="30988ce5-5dd0-46c9-b15d-b9d6de9599fe" providerId="ADAL" clId="{C6E87635-A4BF-49F4-A97F-E0E1DC8CB774}" dt="2019-02-14T14:27:41.429" v="561"/>
          <ac:grpSpMkLst>
            <pc:docMk/>
            <pc:sldMk cId="3641543581" sldId="329"/>
            <ac:grpSpMk id="234" creationId="{87DCF121-AA96-415C-8E0B-F4E0233B19F6}"/>
          </ac:grpSpMkLst>
        </pc:grpChg>
        <pc:grpChg chg="del">
          <ac:chgData name="Marcel Franke" userId="30988ce5-5dd0-46c9-b15d-b9d6de9599fe" providerId="ADAL" clId="{C6E87635-A4BF-49F4-A97F-E0E1DC8CB774}" dt="2019-02-14T14:27:41.429" v="561"/>
          <ac:grpSpMkLst>
            <pc:docMk/>
            <pc:sldMk cId="3641543581" sldId="329"/>
            <ac:grpSpMk id="263" creationId="{43640337-63DC-4305-B62B-660647728106}"/>
          </ac:grpSpMkLst>
        </pc:grpChg>
        <pc:grpChg chg="del">
          <ac:chgData name="Marcel Franke" userId="30988ce5-5dd0-46c9-b15d-b9d6de9599fe" providerId="ADAL" clId="{C6E87635-A4BF-49F4-A97F-E0E1DC8CB774}" dt="2019-02-14T14:27:41.429" v="561"/>
          <ac:grpSpMkLst>
            <pc:docMk/>
            <pc:sldMk cId="3641543581" sldId="329"/>
            <ac:grpSpMk id="265" creationId="{06FAE62C-D2DE-49FA-BF5B-D34E5AD2410E}"/>
          </ac:grpSpMkLst>
        </pc:grpChg>
        <pc:grpChg chg="del">
          <ac:chgData name="Marcel Franke" userId="30988ce5-5dd0-46c9-b15d-b9d6de9599fe" providerId="ADAL" clId="{C6E87635-A4BF-49F4-A97F-E0E1DC8CB774}" dt="2019-02-14T14:27:41.429" v="561"/>
          <ac:grpSpMkLst>
            <pc:docMk/>
            <pc:sldMk cId="3641543581" sldId="329"/>
            <ac:grpSpMk id="268" creationId="{393A08ED-035E-4B2E-8A79-DB2FACB1E78B}"/>
          </ac:grpSpMkLst>
        </pc:grpChg>
        <pc:grpChg chg="del">
          <ac:chgData name="Marcel Franke" userId="30988ce5-5dd0-46c9-b15d-b9d6de9599fe" providerId="ADAL" clId="{C6E87635-A4BF-49F4-A97F-E0E1DC8CB774}" dt="2019-02-14T14:27:41.429" v="561"/>
          <ac:grpSpMkLst>
            <pc:docMk/>
            <pc:sldMk cId="3641543581" sldId="329"/>
            <ac:grpSpMk id="468" creationId="{D897EA06-F16E-486D-97CA-E31FF9E6155A}"/>
          </ac:grpSpMkLst>
        </pc:grpChg>
        <pc:picChg chg="del">
          <ac:chgData name="Marcel Franke" userId="30988ce5-5dd0-46c9-b15d-b9d6de9599fe" providerId="ADAL" clId="{C6E87635-A4BF-49F4-A97F-E0E1DC8CB774}" dt="2019-02-14T14:27:41.429" v="561"/>
          <ac:picMkLst>
            <pc:docMk/>
            <pc:sldMk cId="3641543581" sldId="329"/>
            <ac:picMk id="273" creationId="{E899AD2E-49E1-4838-9372-60B32AF2C277}"/>
          </ac:picMkLst>
        </pc:picChg>
        <pc:picChg chg="del">
          <ac:chgData name="Marcel Franke" userId="30988ce5-5dd0-46c9-b15d-b9d6de9599fe" providerId="ADAL" clId="{C6E87635-A4BF-49F4-A97F-E0E1DC8CB774}" dt="2019-02-14T14:27:41.429" v="561"/>
          <ac:picMkLst>
            <pc:docMk/>
            <pc:sldMk cId="3641543581" sldId="329"/>
            <ac:picMk id="477" creationId="{FF903688-F147-4C2D-89EC-BB210ABC98D5}"/>
          </ac:picMkLst>
        </pc:picChg>
        <pc:cxnChg chg="del">
          <ac:chgData name="Marcel Franke" userId="30988ce5-5dd0-46c9-b15d-b9d6de9599fe" providerId="ADAL" clId="{C6E87635-A4BF-49F4-A97F-E0E1DC8CB774}" dt="2019-02-14T14:27:41.429" v="561"/>
          <ac:cxnSpMkLst>
            <pc:docMk/>
            <pc:sldMk cId="3641543581" sldId="329"/>
            <ac:cxnSpMk id="243" creationId="{3FF89D33-7C41-4FF1-863E-21F2A2DCAF0E}"/>
          </ac:cxnSpMkLst>
        </pc:cxnChg>
        <pc:cxnChg chg="del">
          <ac:chgData name="Marcel Franke" userId="30988ce5-5dd0-46c9-b15d-b9d6de9599fe" providerId="ADAL" clId="{C6E87635-A4BF-49F4-A97F-E0E1DC8CB774}" dt="2019-02-14T14:27:41.429" v="561"/>
          <ac:cxnSpMkLst>
            <pc:docMk/>
            <pc:sldMk cId="3641543581" sldId="329"/>
            <ac:cxnSpMk id="248" creationId="{B9034610-2C69-4BCC-A5F1-7A2AEC435E5A}"/>
          </ac:cxnSpMkLst>
        </pc:cxnChg>
        <pc:cxnChg chg="del">
          <ac:chgData name="Marcel Franke" userId="30988ce5-5dd0-46c9-b15d-b9d6de9599fe" providerId="ADAL" clId="{C6E87635-A4BF-49F4-A97F-E0E1DC8CB774}" dt="2019-02-14T14:27:41.429" v="561"/>
          <ac:cxnSpMkLst>
            <pc:docMk/>
            <pc:sldMk cId="3641543581" sldId="329"/>
            <ac:cxnSpMk id="249" creationId="{6C6061A7-AD4E-42E2-9111-B4B011E3A38B}"/>
          </ac:cxnSpMkLst>
        </pc:cxnChg>
        <pc:cxnChg chg="del">
          <ac:chgData name="Marcel Franke" userId="30988ce5-5dd0-46c9-b15d-b9d6de9599fe" providerId="ADAL" clId="{C6E87635-A4BF-49F4-A97F-E0E1DC8CB774}" dt="2019-02-14T14:27:41.429" v="561"/>
          <ac:cxnSpMkLst>
            <pc:docMk/>
            <pc:sldMk cId="3641543581" sldId="329"/>
            <ac:cxnSpMk id="251" creationId="{3834A704-54BA-4F5D-84C8-FC4EB16E747F}"/>
          </ac:cxnSpMkLst>
        </pc:cxnChg>
        <pc:cxnChg chg="del">
          <ac:chgData name="Marcel Franke" userId="30988ce5-5dd0-46c9-b15d-b9d6de9599fe" providerId="ADAL" clId="{C6E87635-A4BF-49F4-A97F-E0E1DC8CB774}" dt="2019-02-14T14:27:41.429" v="561"/>
          <ac:cxnSpMkLst>
            <pc:docMk/>
            <pc:sldMk cId="3641543581" sldId="329"/>
            <ac:cxnSpMk id="256" creationId="{C6D1913D-8188-4567-9D53-988187A3073B}"/>
          </ac:cxnSpMkLst>
        </pc:cxnChg>
        <pc:cxnChg chg="del">
          <ac:chgData name="Marcel Franke" userId="30988ce5-5dd0-46c9-b15d-b9d6de9599fe" providerId="ADAL" clId="{C6E87635-A4BF-49F4-A97F-E0E1DC8CB774}" dt="2019-02-14T14:27:41.429" v="561"/>
          <ac:cxnSpMkLst>
            <pc:docMk/>
            <pc:sldMk cId="3641543581" sldId="329"/>
            <ac:cxnSpMk id="456" creationId="{1D82AE35-ADCA-4524-B818-765F20CBCCB4}"/>
          </ac:cxnSpMkLst>
        </pc:cxnChg>
        <pc:cxnChg chg="del">
          <ac:chgData name="Marcel Franke" userId="30988ce5-5dd0-46c9-b15d-b9d6de9599fe" providerId="ADAL" clId="{C6E87635-A4BF-49F4-A97F-E0E1DC8CB774}" dt="2019-02-14T14:27:41.429" v="561"/>
          <ac:cxnSpMkLst>
            <pc:docMk/>
            <pc:sldMk cId="3641543581" sldId="329"/>
            <ac:cxnSpMk id="461" creationId="{80EA0FE0-475D-4BD4-9E39-99A7CDD43EB3}"/>
          </ac:cxnSpMkLst>
        </pc:cxnChg>
        <pc:cxnChg chg="del">
          <ac:chgData name="Marcel Franke" userId="30988ce5-5dd0-46c9-b15d-b9d6de9599fe" providerId="ADAL" clId="{C6E87635-A4BF-49F4-A97F-E0E1DC8CB774}" dt="2019-02-14T14:27:41.429" v="561"/>
          <ac:cxnSpMkLst>
            <pc:docMk/>
            <pc:sldMk cId="3641543581" sldId="329"/>
            <ac:cxnSpMk id="464" creationId="{92CE60D6-46FD-4DB9-8444-CEFDCFE37FDB}"/>
          </ac:cxnSpMkLst>
        </pc:cxnChg>
      </pc:sldChg>
      <pc:sldChg chg="addSp modSp add">
        <pc:chgData name="Marcel Franke" userId="30988ce5-5dd0-46c9-b15d-b9d6de9599fe" providerId="ADAL" clId="{C6E87635-A4BF-49F4-A97F-E0E1DC8CB774}" dt="2019-02-14T15:25:02.467" v="725" actId="20577"/>
        <pc:sldMkLst>
          <pc:docMk/>
          <pc:sldMk cId="3356353870" sldId="330"/>
        </pc:sldMkLst>
        <pc:spChg chg="mod">
          <ac:chgData name="Marcel Franke" userId="30988ce5-5dd0-46c9-b15d-b9d6de9599fe" providerId="ADAL" clId="{C6E87635-A4BF-49F4-A97F-E0E1DC8CB774}" dt="2019-02-14T15:24:41.652" v="721" actId="20577"/>
          <ac:spMkLst>
            <pc:docMk/>
            <pc:sldMk cId="3356353870" sldId="330"/>
            <ac:spMk id="2" creationId="{E52E53E2-52A1-477F-90CD-733347943596}"/>
          </ac:spMkLst>
        </pc:spChg>
        <pc:spChg chg="mod">
          <ac:chgData name="Marcel Franke" userId="30988ce5-5dd0-46c9-b15d-b9d6de9599fe" providerId="ADAL" clId="{C6E87635-A4BF-49F4-A97F-E0E1DC8CB774}" dt="2019-02-14T15:24:51.785" v="723" actId="20577"/>
          <ac:spMkLst>
            <pc:docMk/>
            <pc:sldMk cId="3356353870" sldId="330"/>
            <ac:spMk id="3" creationId="{FE44A24E-7637-4BCB-866F-336B41C4D7DA}"/>
          </ac:spMkLst>
        </pc:spChg>
        <pc:spChg chg="add mod">
          <ac:chgData name="Marcel Franke" userId="30988ce5-5dd0-46c9-b15d-b9d6de9599fe" providerId="ADAL" clId="{C6E87635-A4BF-49F4-A97F-E0E1DC8CB774}" dt="2019-02-14T15:25:02.467" v="725" actId="20577"/>
          <ac:spMkLst>
            <pc:docMk/>
            <pc:sldMk cId="3356353870" sldId="330"/>
            <ac:spMk id="4" creationId="{1FAD6CE2-82E9-46B8-BBE1-0E9C66B558EF}"/>
          </ac:spMkLst>
        </pc:spChg>
      </pc:sldChg>
      <pc:sldChg chg="add">
        <pc:chgData name="Marcel Franke" userId="30988ce5-5dd0-46c9-b15d-b9d6de9599fe" providerId="ADAL" clId="{C6E87635-A4BF-49F4-A97F-E0E1DC8CB774}" dt="2019-02-14T15:20:46.817" v="694"/>
        <pc:sldMkLst>
          <pc:docMk/>
          <pc:sldMk cId="228077390" sldId="331"/>
        </pc:sldMkLst>
      </pc:sldChg>
      <pc:sldChg chg="addSp modSp add">
        <pc:chgData name="Marcel Franke" userId="30988ce5-5dd0-46c9-b15d-b9d6de9599fe" providerId="ADAL" clId="{C6E87635-A4BF-49F4-A97F-E0E1DC8CB774}" dt="2019-02-14T15:33:46.819" v="1047" actId="1076"/>
        <pc:sldMkLst>
          <pc:docMk/>
          <pc:sldMk cId="1951522553" sldId="332"/>
        </pc:sldMkLst>
        <pc:spChg chg="mod">
          <ac:chgData name="Marcel Franke" userId="30988ce5-5dd0-46c9-b15d-b9d6de9599fe" providerId="ADAL" clId="{C6E87635-A4BF-49F4-A97F-E0E1DC8CB774}" dt="2019-02-14T15:25:27.676" v="784" actId="20577"/>
          <ac:spMkLst>
            <pc:docMk/>
            <pc:sldMk cId="1951522553" sldId="332"/>
            <ac:spMk id="2" creationId="{5CE1B9CC-B8EA-470F-8C7F-C48C1319980B}"/>
          </ac:spMkLst>
        </pc:spChg>
        <pc:spChg chg="mod">
          <ac:chgData name="Marcel Franke" userId="30988ce5-5dd0-46c9-b15d-b9d6de9599fe" providerId="ADAL" clId="{C6E87635-A4BF-49F4-A97F-E0E1DC8CB774}" dt="2019-02-14T15:33:36.821" v="1045" actId="14100"/>
          <ac:spMkLst>
            <pc:docMk/>
            <pc:sldMk cId="1951522553" sldId="332"/>
            <ac:spMk id="3" creationId="{F267EBCF-C35F-4C18-B516-854DAA88C3CA}"/>
          </ac:spMkLst>
        </pc:spChg>
        <pc:spChg chg="add mod">
          <ac:chgData name="Marcel Franke" userId="30988ce5-5dd0-46c9-b15d-b9d6de9599fe" providerId="ADAL" clId="{C6E87635-A4BF-49F4-A97F-E0E1DC8CB774}" dt="2019-02-14T15:33:46.819" v="1047" actId="1076"/>
          <ac:spMkLst>
            <pc:docMk/>
            <pc:sldMk cId="1951522553" sldId="332"/>
            <ac:spMk id="4" creationId="{A639A43E-B176-47CB-9D18-0A65D0B32FA1}"/>
          </ac:spMkLst>
        </pc:spChg>
        <pc:picChg chg="add mod">
          <ac:chgData name="Marcel Franke" userId="30988ce5-5dd0-46c9-b15d-b9d6de9599fe" providerId="ADAL" clId="{C6E87635-A4BF-49F4-A97F-E0E1DC8CB774}" dt="2019-02-14T15:33:39.377" v="1046" actId="1076"/>
          <ac:picMkLst>
            <pc:docMk/>
            <pc:sldMk cId="1951522553" sldId="332"/>
            <ac:picMk id="6" creationId="{D44E2E7C-044A-4EE2-81E9-AE0F45494380}"/>
          </ac:picMkLst>
        </pc:picChg>
      </pc:sldChg>
      <pc:sldChg chg="add">
        <pc:chgData name="Marcel Franke" userId="30988ce5-5dd0-46c9-b15d-b9d6de9599fe" providerId="ADAL" clId="{C6E87635-A4BF-49F4-A97F-E0E1DC8CB774}" dt="2019-02-14T15:20:46.817" v="694"/>
        <pc:sldMkLst>
          <pc:docMk/>
          <pc:sldMk cId="1949572078" sldId="333"/>
        </pc:sldMkLst>
      </pc:sldChg>
      <pc:sldChg chg="addSp delSp modSp add">
        <pc:chgData name="Marcel Franke" userId="30988ce5-5dd0-46c9-b15d-b9d6de9599fe" providerId="ADAL" clId="{C6E87635-A4BF-49F4-A97F-E0E1DC8CB774}" dt="2019-02-14T15:37:06.442" v="1069" actId="20577"/>
        <pc:sldMkLst>
          <pc:docMk/>
          <pc:sldMk cId="2318010623" sldId="334"/>
        </pc:sldMkLst>
        <pc:spChg chg="del">
          <ac:chgData name="Marcel Franke" userId="30988ce5-5dd0-46c9-b15d-b9d6de9599fe" providerId="ADAL" clId="{C6E87635-A4BF-49F4-A97F-E0E1DC8CB774}" dt="2019-02-14T15:36:45.592" v="1049"/>
          <ac:spMkLst>
            <pc:docMk/>
            <pc:sldMk cId="2318010623" sldId="334"/>
            <ac:spMk id="2" creationId="{3E4BAE1F-55F8-418A-9858-5E3F61893C6C}"/>
          </ac:spMkLst>
        </pc:spChg>
        <pc:spChg chg="del">
          <ac:chgData name="Marcel Franke" userId="30988ce5-5dd0-46c9-b15d-b9d6de9599fe" providerId="ADAL" clId="{C6E87635-A4BF-49F4-A97F-E0E1DC8CB774}" dt="2019-02-14T15:36:45.592" v="1049"/>
          <ac:spMkLst>
            <pc:docMk/>
            <pc:sldMk cId="2318010623" sldId="334"/>
            <ac:spMk id="3" creationId="{6CCE7A20-EBD6-46AD-A34A-C628ADD87BDC}"/>
          </ac:spMkLst>
        </pc:spChg>
        <pc:spChg chg="add del mod">
          <ac:chgData name="Marcel Franke" userId="30988ce5-5dd0-46c9-b15d-b9d6de9599fe" providerId="ADAL" clId="{C6E87635-A4BF-49F4-A97F-E0E1DC8CB774}" dt="2019-02-14T15:36:47.362" v="1050"/>
          <ac:spMkLst>
            <pc:docMk/>
            <pc:sldMk cId="2318010623" sldId="334"/>
            <ac:spMk id="4" creationId="{EFD84A5F-9894-483D-888F-160A24347AB6}"/>
          </ac:spMkLst>
        </pc:spChg>
        <pc:spChg chg="add del mod">
          <ac:chgData name="Marcel Franke" userId="30988ce5-5dd0-46c9-b15d-b9d6de9599fe" providerId="ADAL" clId="{C6E87635-A4BF-49F4-A97F-E0E1DC8CB774}" dt="2019-02-14T15:36:47.362" v="1050"/>
          <ac:spMkLst>
            <pc:docMk/>
            <pc:sldMk cId="2318010623" sldId="334"/>
            <ac:spMk id="5" creationId="{F71A1D86-8845-4D4E-8EF8-292A565C47F3}"/>
          </ac:spMkLst>
        </pc:spChg>
        <pc:spChg chg="add del mod">
          <ac:chgData name="Marcel Franke" userId="30988ce5-5dd0-46c9-b15d-b9d6de9599fe" providerId="ADAL" clId="{C6E87635-A4BF-49F4-A97F-E0E1DC8CB774}" dt="2019-02-14T15:36:53.537" v="1051"/>
          <ac:spMkLst>
            <pc:docMk/>
            <pc:sldMk cId="2318010623" sldId="334"/>
            <ac:spMk id="6" creationId="{2C25E99B-E2BB-46BF-BC56-7E658B7DBE4B}"/>
          </ac:spMkLst>
        </pc:spChg>
        <pc:spChg chg="add mod">
          <ac:chgData name="Marcel Franke" userId="30988ce5-5dd0-46c9-b15d-b9d6de9599fe" providerId="ADAL" clId="{C6E87635-A4BF-49F4-A97F-E0E1DC8CB774}" dt="2019-02-14T15:37:06.442" v="1069" actId="20577"/>
          <ac:spMkLst>
            <pc:docMk/>
            <pc:sldMk cId="2318010623" sldId="334"/>
            <ac:spMk id="7" creationId="{A8FB0EEF-91C3-47BE-A4EE-92CF7AF1BB5E}"/>
          </ac:spMkLst>
        </pc:spChg>
        <pc:spChg chg="add del mod">
          <ac:chgData name="Marcel Franke" userId="30988ce5-5dd0-46c9-b15d-b9d6de9599fe" providerId="ADAL" clId="{C6E87635-A4BF-49F4-A97F-E0E1DC8CB774}" dt="2019-02-14T15:37:00.885" v="1052"/>
          <ac:spMkLst>
            <pc:docMk/>
            <pc:sldMk cId="2318010623" sldId="334"/>
            <ac:spMk id="8" creationId="{6873F9EA-81ED-428E-A99C-88FA0134E1D9}"/>
          </ac:spMkLst>
        </pc:spChg>
        <pc:picChg chg="add mod">
          <ac:chgData name="Marcel Franke" userId="30988ce5-5dd0-46c9-b15d-b9d6de9599fe" providerId="ADAL" clId="{C6E87635-A4BF-49F4-A97F-E0E1DC8CB774}" dt="2019-02-14T15:37:01.879" v="1053" actId="27614"/>
          <ac:picMkLst>
            <pc:docMk/>
            <pc:sldMk cId="2318010623" sldId="334"/>
            <ac:picMk id="10" creationId="{01FD56C2-7579-45B9-B52E-CA5435D8B344}"/>
          </ac:picMkLst>
        </pc:picChg>
      </pc:sldChg>
    </pc:docChg>
  </pc:docChgLst>
  <pc:docChgLst>
    <pc:chgData name="Marcel Franke" userId="30988ce5-5dd0-46c9-b15d-b9d6de9599fe" providerId="ADAL" clId="{881E4BE5-BF75-445B-8B6D-537E627CD268}"/>
    <pc:docChg chg="undo custSel modSld">
      <pc:chgData name="Marcel Franke" userId="30988ce5-5dd0-46c9-b15d-b9d6de9599fe" providerId="ADAL" clId="{881E4BE5-BF75-445B-8B6D-537E627CD268}" dt="2019-02-19T23:16:02.290" v="58" actId="1076"/>
      <pc:docMkLst>
        <pc:docMk/>
      </pc:docMkLst>
      <pc:sldChg chg="addSp delSp modSp">
        <pc:chgData name="Marcel Franke" userId="30988ce5-5dd0-46c9-b15d-b9d6de9599fe" providerId="ADAL" clId="{881E4BE5-BF75-445B-8B6D-537E627CD268}" dt="2019-02-19T23:16:02.290" v="58" actId="1076"/>
        <pc:sldMkLst>
          <pc:docMk/>
          <pc:sldMk cId="3027551371" sldId="270"/>
        </pc:sldMkLst>
        <pc:spChg chg="mod">
          <ac:chgData name="Marcel Franke" userId="30988ce5-5dd0-46c9-b15d-b9d6de9599fe" providerId="ADAL" clId="{881E4BE5-BF75-445B-8B6D-537E627CD268}" dt="2019-02-19T23:15:44.834" v="53" actId="1076"/>
          <ac:spMkLst>
            <pc:docMk/>
            <pc:sldMk cId="3027551371" sldId="270"/>
            <ac:spMk id="6" creationId="{AED8C259-D27E-4FEB-B29C-8392349EA8A8}"/>
          </ac:spMkLst>
        </pc:spChg>
        <pc:spChg chg="mod">
          <ac:chgData name="Marcel Franke" userId="30988ce5-5dd0-46c9-b15d-b9d6de9599fe" providerId="ADAL" clId="{881E4BE5-BF75-445B-8B6D-537E627CD268}" dt="2019-02-19T23:15:37.935" v="47" actId="1076"/>
          <ac:spMkLst>
            <pc:docMk/>
            <pc:sldMk cId="3027551371" sldId="270"/>
            <ac:spMk id="11" creationId="{5E6E3DBC-EEA2-40E7-93C1-E7A77107E6CC}"/>
          </ac:spMkLst>
        </pc:spChg>
        <pc:spChg chg="mod">
          <ac:chgData name="Marcel Franke" userId="30988ce5-5dd0-46c9-b15d-b9d6de9599fe" providerId="ADAL" clId="{881E4BE5-BF75-445B-8B6D-537E627CD268}" dt="2019-02-19T23:15:37.935" v="47" actId="1076"/>
          <ac:spMkLst>
            <pc:docMk/>
            <pc:sldMk cId="3027551371" sldId="270"/>
            <ac:spMk id="12" creationId="{D2E5CDF2-4304-4375-A3F9-C1922B673713}"/>
          </ac:spMkLst>
        </pc:spChg>
        <pc:spChg chg="add del mod">
          <ac:chgData name="Marcel Franke" userId="30988ce5-5dd0-46c9-b15d-b9d6de9599fe" providerId="ADAL" clId="{881E4BE5-BF75-445B-8B6D-537E627CD268}" dt="2019-02-19T23:13:04.688" v="22" actId="478"/>
          <ac:spMkLst>
            <pc:docMk/>
            <pc:sldMk cId="3027551371" sldId="270"/>
            <ac:spMk id="13" creationId="{F8B43E85-7AA0-4611-B2C5-D0829B640389}"/>
          </ac:spMkLst>
        </pc:spChg>
        <pc:spChg chg="add del mod">
          <ac:chgData name="Marcel Franke" userId="30988ce5-5dd0-46c9-b15d-b9d6de9599fe" providerId="ADAL" clId="{881E4BE5-BF75-445B-8B6D-537E627CD268}" dt="2019-02-19T23:13:04.688" v="22" actId="478"/>
          <ac:spMkLst>
            <pc:docMk/>
            <pc:sldMk cId="3027551371" sldId="270"/>
            <ac:spMk id="17" creationId="{570F74A4-B6D1-4A7F-9740-7C1D6DF05ACD}"/>
          </ac:spMkLst>
        </pc:spChg>
        <pc:spChg chg="add del mod">
          <ac:chgData name="Marcel Franke" userId="30988ce5-5dd0-46c9-b15d-b9d6de9599fe" providerId="ADAL" clId="{881E4BE5-BF75-445B-8B6D-537E627CD268}" dt="2019-02-19T23:13:04.688" v="22" actId="478"/>
          <ac:spMkLst>
            <pc:docMk/>
            <pc:sldMk cId="3027551371" sldId="270"/>
            <ac:spMk id="18" creationId="{DBC39E62-D10A-4514-A74F-007575AF5766}"/>
          </ac:spMkLst>
        </pc:spChg>
        <pc:spChg chg="add mod">
          <ac:chgData name="Marcel Franke" userId="30988ce5-5dd0-46c9-b15d-b9d6de9599fe" providerId="ADAL" clId="{881E4BE5-BF75-445B-8B6D-537E627CD268}" dt="2019-02-19T23:15:18.768" v="41" actId="571"/>
          <ac:spMkLst>
            <pc:docMk/>
            <pc:sldMk cId="3027551371" sldId="270"/>
            <ac:spMk id="19" creationId="{1DAAB01C-9103-47F3-8E9C-06218B884CBF}"/>
          </ac:spMkLst>
        </pc:spChg>
        <pc:spChg chg="add mod">
          <ac:chgData name="Marcel Franke" userId="30988ce5-5dd0-46c9-b15d-b9d6de9599fe" providerId="ADAL" clId="{881E4BE5-BF75-445B-8B6D-537E627CD268}" dt="2019-02-19T23:15:12.485" v="38" actId="571"/>
          <ac:spMkLst>
            <pc:docMk/>
            <pc:sldMk cId="3027551371" sldId="270"/>
            <ac:spMk id="22" creationId="{88E4D6DB-E244-4CBF-8814-49485E831C7F}"/>
          </ac:spMkLst>
        </pc:spChg>
        <pc:spChg chg="add mod">
          <ac:chgData name="Marcel Franke" userId="30988ce5-5dd0-46c9-b15d-b9d6de9599fe" providerId="ADAL" clId="{881E4BE5-BF75-445B-8B6D-537E627CD268}" dt="2019-02-19T23:15:12.485" v="38" actId="571"/>
          <ac:spMkLst>
            <pc:docMk/>
            <pc:sldMk cId="3027551371" sldId="270"/>
            <ac:spMk id="23" creationId="{3BC7F35E-F451-47D1-A6ED-337F8C24FD66}"/>
          </ac:spMkLst>
        </pc:spChg>
        <pc:picChg chg="add mod">
          <ac:chgData name="Marcel Franke" userId="30988ce5-5dd0-46c9-b15d-b9d6de9599fe" providerId="ADAL" clId="{881E4BE5-BF75-445B-8B6D-537E627CD268}" dt="2019-02-19T23:16:02.290" v="58" actId="1076"/>
          <ac:picMkLst>
            <pc:docMk/>
            <pc:sldMk cId="3027551371" sldId="270"/>
            <ac:picMk id="3" creationId="{E24B2715-1A49-4843-A81B-FBB5435C5724}"/>
          </ac:picMkLst>
        </pc:picChg>
        <pc:picChg chg="mod">
          <ac:chgData name="Marcel Franke" userId="30988ce5-5dd0-46c9-b15d-b9d6de9599fe" providerId="ADAL" clId="{881E4BE5-BF75-445B-8B6D-537E627CD268}" dt="2019-02-19T23:12:46.111" v="13" actId="1076"/>
          <ac:picMkLst>
            <pc:docMk/>
            <pc:sldMk cId="3027551371" sldId="270"/>
            <ac:picMk id="7" creationId="{F9B948E0-8C1F-4CCC-A90D-027B66FF2501}"/>
          </ac:picMkLst>
        </pc:picChg>
        <pc:picChg chg="mod">
          <ac:chgData name="Marcel Franke" userId="30988ce5-5dd0-46c9-b15d-b9d6de9599fe" providerId="ADAL" clId="{881E4BE5-BF75-445B-8B6D-537E627CD268}" dt="2019-02-19T23:15:37.935" v="47" actId="1076"/>
          <ac:picMkLst>
            <pc:docMk/>
            <pc:sldMk cId="3027551371" sldId="270"/>
            <ac:picMk id="8" creationId="{7B8C090C-0A4A-46E0-901C-E236BB11ABF4}"/>
          </ac:picMkLst>
        </pc:picChg>
        <pc:picChg chg="mod">
          <ac:chgData name="Marcel Franke" userId="30988ce5-5dd0-46c9-b15d-b9d6de9599fe" providerId="ADAL" clId="{881E4BE5-BF75-445B-8B6D-537E627CD268}" dt="2019-02-19T23:15:37.935" v="47" actId="1076"/>
          <ac:picMkLst>
            <pc:docMk/>
            <pc:sldMk cId="3027551371" sldId="270"/>
            <ac:picMk id="9" creationId="{BC1F1D90-9399-4FE8-9047-96FFADC52024}"/>
          </ac:picMkLst>
        </pc:picChg>
        <pc:picChg chg="mod">
          <ac:chgData name="Marcel Franke" userId="30988ce5-5dd0-46c9-b15d-b9d6de9599fe" providerId="ADAL" clId="{881E4BE5-BF75-445B-8B6D-537E627CD268}" dt="2019-02-19T23:15:37.935" v="47" actId="1076"/>
          <ac:picMkLst>
            <pc:docMk/>
            <pc:sldMk cId="3027551371" sldId="270"/>
            <ac:picMk id="10" creationId="{F2F8356A-DC46-409C-B1D2-FAD63C764A1E}"/>
          </ac:picMkLst>
        </pc:picChg>
        <pc:picChg chg="add del mod">
          <ac:chgData name="Marcel Franke" userId="30988ce5-5dd0-46c9-b15d-b9d6de9599fe" providerId="ADAL" clId="{881E4BE5-BF75-445B-8B6D-537E627CD268}" dt="2019-02-19T23:13:04.688" v="22" actId="478"/>
          <ac:picMkLst>
            <pc:docMk/>
            <pc:sldMk cId="3027551371" sldId="270"/>
            <ac:picMk id="14" creationId="{0F0044C7-64E5-4843-9292-63F21F5E2030}"/>
          </ac:picMkLst>
        </pc:picChg>
        <pc:picChg chg="add del mod">
          <ac:chgData name="Marcel Franke" userId="30988ce5-5dd0-46c9-b15d-b9d6de9599fe" providerId="ADAL" clId="{881E4BE5-BF75-445B-8B6D-537E627CD268}" dt="2019-02-19T23:13:04.688" v="22" actId="478"/>
          <ac:picMkLst>
            <pc:docMk/>
            <pc:sldMk cId="3027551371" sldId="270"/>
            <ac:picMk id="15" creationId="{2CB44CE0-05E2-46FA-87C9-0BCB37D37F27}"/>
          </ac:picMkLst>
        </pc:picChg>
        <pc:picChg chg="add del mod">
          <ac:chgData name="Marcel Franke" userId="30988ce5-5dd0-46c9-b15d-b9d6de9599fe" providerId="ADAL" clId="{881E4BE5-BF75-445B-8B6D-537E627CD268}" dt="2019-02-19T23:13:04.688" v="22" actId="478"/>
          <ac:picMkLst>
            <pc:docMk/>
            <pc:sldMk cId="3027551371" sldId="270"/>
            <ac:picMk id="16" creationId="{E6BE4606-F768-4351-B7FF-F401C0F71665}"/>
          </ac:picMkLst>
        </pc:picChg>
        <pc:picChg chg="add mod">
          <ac:chgData name="Marcel Franke" userId="30988ce5-5dd0-46c9-b15d-b9d6de9599fe" providerId="ADAL" clId="{881E4BE5-BF75-445B-8B6D-537E627CD268}" dt="2019-02-19T23:15:18.768" v="41" actId="571"/>
          <ac:picMkLst>
            <pc:docMk/>
            <pc:sldMk cId="3027551371" sldId="270"/>
            <ac:picMk id="20" creationId="{37606BF8-7926-4DA7-892C-42E5D7D2A8AD}"/>
          </ac:picMkLst>
        </pc:picChg>
        <pc:picChg chg="add mod">
          <ac:chgData name="Marcel Franke" userId="30988ce5-5dd0-46c9-b15d-b9d6de9599fe" providerId="ADAL" clId="{881E4BE5-BF75-445B-8B6D-537E627CD268}" dt="2019-02-19T23:15:18.768" v="41" actId="571"/>
          <ac:picMkLst>
            <pc:docMk/>
            <pc:sldMk cId="3027551371" sldId="270"/>
            <ac:picMk id="21" creationId="{436DC35C-6044-45CC-9C65-0F4C6AEE6C9C}"/>
          </ac:picMkLst>
        </pc:picChg>
        <pc:picChg chg="add mod">
          <ac:chgData name="Marcel Franke" userId="30988ce5-5dd0-46c9-b15d-b9d6de9599fe" providerId="ADAL" clId="{881E4BE5-BF75-445B-8B6D-537E627CD268}" dt="2019-02-19T23:15:12.485" v="38" actId="571"/>
          <ac:picMkLst>
            <pc:docMk/>
            <pc:sldMk cId="3027551371" sldId="270"/>
            <ac:picMk id="24" creationId="{2607C101-D9D9-4F55-BE0C-2B3AA7364835}"/>
          </ac:picMkLst>
        </pc:picChg>
        <pc:picChg chg="add mod">
          <ac:chgData name="Marcel Franke" userId="30988ce5-5dd0-46c9-b15d-b9d6de9599fe" providerId="ADAL" clId="{881E4BE5-BF75-445B-8B6D-537E627CD268}" dt="2019-02-19T23:15:12.485" v="38" actId="571"/>
          <ac:picMkLst>
            <pc:docMk/>
            <pc:sldMk cId="3027551371" sldId="270"/>
            <ac:picMk id="25" creationId="{B1C34A96-6F9E-48DD-8142-F91154F0ED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7E15A-55AD-494C-BF95-45B4E2F9B0AE}"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1134C-A113-495B-AABC-BBA2D2F5EAA6}" type="slidenum">
              <a:rPr lang="en-US" smtClean="0"/>
              <a:t>‹#›</a:t>
            </a:fld>
            <a:endParaRPr lang="en-US"/>
          </a:p>
        </p:txBody>
      </p:sp>
    </p:spTree>
    <p:extLst>
      <p:ext uri="{BB962C8B-B14F-4D97-AF65-F5344CB8AC3E}">
        <p14:creationId xmlns:p14="http://schemas.microsoft.com/office/powerpoint/2010/main" val="2113519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1134C-A113-495B-AABC-BBA2D2F5EAA6}" type="slidenum">
              <a:rPr lang="en-US" smtClean="0"/>
              <a:t>1</a:t>
            </a:fld>
            <a:endParaRPr lang="en-US"/>
          </a:p>
        </p:txBody>
      </p:sp>
    </p:spTree>
    <p:extLst>
      <p:ext uri="{BB962C8B-B14F-4D97-AF65-F5344CB8AC3E}">
        <p14:creationId xmlns:p14="http://schemas.microsoft.com/office/powerpoint/2010/main" val="127238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Spark is a general-purpose data processing engine that is suitable for use in a wide range of circumstances. Application developers and data scientists incorporate Spark into their applications to rapidly query, analyze, and transform </a:t>
            </a:r>
            <a:r>
              <a:rPr lang="en-US" sz="1200" b="1" i="0" kern="1200" dirty="0">
                <a:solidFill>
                  <a:schemeClr val="tx1"/>
                </a:solidFill>
                <a:effectLst/>
                <a:latin typeface="+mn-lt"/>
                <a:ea typeface="+mn-ea"/>
                <a:cs typeface="+mn-cs"/>
              </a:rPr>
              <a:t>data at scale</a:t>
            </a:r>
            <a:r>
              <a:rPr lang="en-US" sz="1200" b="0" i="0" kern="1200" dirty="0">
                <a:solidFill>
                  <a:schemeClr val="tx1"/>
                </a:solidFill>
                <a:effectLst/>
                <a:latin typeface="+mn-lt"/>
                <a:ea typeface="+mn-ea"/>
                <a:cs typeface="+mn-cs"/>
              </a:rPr>
              <a:t>. Tasks most frequently associated with Spark include interactive queries across </a:t>
            </a:r>
            <a:r>
              <a:rPr lang="en-US" sz="1200" b="1" i="0" kern="1200" dirty="0">
                <a:solidFill>
                  <a:schemeClr val="tx1"/>
                </a:solidFill>
                <a:effectLst/>
                <a:latin typeface="+mn-lt"/>
                <a:ea typeface="+mn-ea"/>
                <a:cs typeface="+mn-cs"/>
              </a:rPr>
              <a:t>large data sets</a:t>
            </a:r>
            <a:r>
              <a:rPr lang="en-US" sz="1200" b="0" i="0" kern="1200" dirty="0">
                <a:solidFill>
                  <a:schemeClr val="tx1"/>
                </a:solidFill>
                <a:effectLst/>
                <a:latin typeface="+mn-lt"/>
                <a:ea typeface="+mn-ea"/>
                <a:cs typeface="+mn-cs"/>
              </a:rPr>
              <a:t>, processing of streaming data from sensors or financial systems, and </a:t>
            </a:r>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tasks.</a:t>
            </a:r>
          </a:p>
          <a:p>
            <a:r>
              <a:rPr lang="en-US" sz="1200" b="0" i="0" kern="1200" dirty="0">
                <a:solidFill>
                  <a:schemeClr val="tx1"/>
                </a:solidFill>
                <a:effectLst/>
                <a:latin typeface="+mn-lt"/>
                <a:ea typeface="+mn-ea"/>
                <a:cs typeface="+mn-cs"/>
              </a:rPr>
              <a:t>Spark became an incubated project of the </a:t>
            </a:r>
            <a:r>
              <a:rPr lang="en-US" sz="1200" b="1" i="0" kern="1200" dirty="0">
                <a:solidFill>
                  <a:schemeClr val="tx1"/>
                </a:solidFill>
                <a:effectLst/>
                <a:latin typeface="+mn-lt"/>
                <a:ea typeface="+mn-ea"/>
                <a:cs typeface="+mn-cs"/>
              </a:rPr>
              <a:t>Apache Software Foundation</a:t>
            </a:r>
            <a:r>
              <a:rPr lang="en-US" sz="1200" b="0" i="0" kern="1200" dirty="0">
                <a:solidFill>
                  <a:schemeClr val="tx1"/>
                </a:solidFill>
                <a:effectLst/>
                <a:latin typeface="+mn-lt"/>
                <a:ea typeface="+mn-ea"/>
                <a:cs typeface="+mn-cs"/>
              </a:rPr>
              <a:t> in 2013, and it was promoted early in 2014 to become one of the Foundation’s </a:t>
            </a:r>
            <a:r>
              <a:rPr lang="en-US" sz="1200" b="1" i="0" kern="1200" dirty="0">
                <a:solidFill>
                  <a:schemeClr val="tx1"/>
                </a:solidFill>
                <a:effectLst/>
                <a:latin typeface="+mn-lt"/>
                <a:ea typeface="+mn-ea"/>
                <a:cs typeface="+mn-cs"/>
              </a:rPr>
              <a:t>top-level projects</a:t>
            </a:r>
            <a:r>
              <a:rPr lang="en-US" sz="1200" b="0" i="0" kern="1200" dirty="0">
                <a:solidFill>
                  <a:schemeClr val="tx1"/>
                </a:solidFill>
                <a:effectLst/>
                <a:latin typeface="+mn-lt"/>
                <a:ea typeface="+mn-ea"/>
                <a:cs typeface="+mn-cs"/>
              </a:rPr>
              <a:t>. Spark is currently one of the most active projects managed by the Foundation, and the community that has grown up around the project includes both prolific individual contributors and well-funded corporate backers such as Databricks, Microsoft, and China’s Huawei.</a:t>
            </a:r>
          </a:p>
          <a:p>
            <a:r>
              <a:rPr lang="en-US" sz="1200" b="0" i="0" kern="1200" dirty="0">
                <a:solidFill>
                  <a:schemeClr val="tx1"/>
                </a:solidFill>
                <a:effectLst/>
                <a:latin typeface="+mn-lt"/>
                <a:ea typeface="+mn-ea"/>
                <a:cs typeface="+mn-cs"/>
              </a:rPr>
              <a:t>From the beginning, Spark was optimized to run </a:t>
            </a:r>
            <a:r>
              <a:rPr lang="en-US" sz="1200" b="1" i="0" kern="1200" dirty="0">
                <a:solidFill>
                  <a:schemeClr val="tx1"/>
                </a:solidFill>
                <a:effectLst/>
                <a:latin typeface="+mn-lt"/>
                <a:ea typeface="+mn-ea"/>
                <a:cs typeface="+mn-cs"/>
              </a:rPr>
              <a:t>in memory</a:t>
            </a:r>
            <a:r>
              <a:rPr lang="en-US" sz="1200" b="0" i="0" kern="1200" dirty="0">
                <a:solidFill>
                  <a:schemeClr val="tx1"/>
                </a:solidFill>
                <a:effectLst/>
                <a:latin typeface="+mn-lt"/>
                <a:ea typeface="+mn-ea"/>
                <a:cs typeface="+mn-cs"/>
              </a:rPr>
              <a:t>. It helps process data far more quickly than alternative approaches like Hadoop’s MapReduce, which tends to write data to and from computer hard drives between each stage of processing. Spark’s proponents claim that Spark’s running in memory can be </a:t>
            </a:r>
            <a:r>
              <a:rPr lang="en-US" sz="1200" b="1" i="0" kern="1200" dirty="0">
                <a:solidFill>
                  <a:schemeClr val="tx1"/>
                </a:solidFill>
                <a:effectLst/>
                <a:latin typeface="+mn-lt"/>
                <a:ea typeface="+mn-ea"/>
                <a:cs typeface="+mn-cs"/>
              </a:rPr>
              <a:t>100 times faster</a:t>
            </a:r>
            <a:r>
              <a:rPr lang="en-US" sz="1200" b="0" i="0" kern="1200" dirty="0">
                <a:solidFill>
                  <a:schemeClr val="tx1"/>
                </a:solidFill>
                <a:effectLst/>
                <a:latin typeface="+mn-lt"/>
                <a:ea typeface="+mn-ea"/>
                <a:cs typeface="+mn-cs"/>
              </a:rPr>
              <a:t> than Hadoop MapReduce, and also 10 times faster when processing disk-based data in a way similar to Hadoop MapReduce itself. This comparison is not entirely fair, not least because raw speed tends to be more important to Spark’s typical use cases than it is to </a:t>
            </a:r>
            <a:r>
              <a:rPr lang="en-US" sz="1200" b="1" i="0" kern="1200" dirty="0">
                <a:solidFill>
                  <a:schemeClr val="tx1"/>
                </a:solidFill>
                <a:effectLst/>
                <a:latin typeface="+mn-lt"/>
                <a:ea typeface="+mn-ea"/>
                <a:cs typeface="+mn-cs"/>
              </a:rPr>
              <a:t>batch processing</a:t>
            </a:r>
            <a:r>
              <a:rPr lang="en-US" sz="1200" b="0" i="0" kern="1200" dirty="0">
                <a:solidFill>
                  <a:schemeClr val="tx1"/>
                </a:solidFill>
                <a:effectLst/>
                <a:latin typeface="+mn-lt"/>
                <a:ea typeface="+mn-ea"/>
                <a:cs typeface="+mn-cs"/>
              </a:rPr>
              <a:t>, at which MapReduce-like solutions still excel.</a:t>
            </a:r>
          </a:p>
          <a:p>
            <a:endParaRPr lang="en-US" dirty="0"/>
          </a:p>
        </p:txBody>
      </p:sp>
      <p:sp>
        <p:nvSpPr>
          <p:cNvPr id="4" name="Slide Number Placeholder 3"/>
          <p:cNvSpPr>
            <a:spLocks noGrp="1"/>
          </p:cNvSpPr>
          <p:nvPr>
            <p:ph type="sldNum" sz="quarter" idx="5"/>
          </p:nvPr>
        </p:nvSpPr>
        <p:spPr/>
        <p:txBody>
          <a:bodyPr/>
          <a:lstStyle/>
          <a:p>
            <a:fld id="{D501134C-A113-495B-AABC-BBA2D2F5EAA6}" type="slidenum">
              <a:rPr lang="en-US" smtClean="0"/>
              <a:t>8</a:t>
            </a:fld>
            <a:endParaRPr lang="en-US"/>
          </a:p>
        </p:txBody>
      </p:sp>
    </p:spTree>
    <p:extLst>
      <p:ext uri="{BB962C8B-B14F-4D97-AF65-F5344CB8AC3E}">
        <p14:creationId xmlns:p14="http://schemas.microsoft.com/office/powerpoint/2010/main" val="75727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Spark is designed to run on a cluster where the workload as spread across all the nodes. Basically, there is one </a:t>
            </a:r>
            <a:r>
              <a:rPr lang="en-US" sz="1200" b="1" i="0" kern="1200" dirty="0">
                <a:solidFill>
                  <a:schemeClr val="tx1"/>
                </a:solidFill>
                <a:effectLst/>
                <a:latin typeface="+mn-lt"/>
                <a:ea typeface="+mn-ea"/>
                <a:cs typeface="+mn-cs"/>
              </a:rPr>
              <a:t>driver (=head-node)</a:t>
            </a:r>
            <a:r>
              <a:rPr lang="en-US" sz="1200" b="0" i="0" kern="1200" dirty="0">
                <a:solidFill>
                  <a:schemeClr val="tx1"/>
                </a:solidFill>
                <a:effectLst/>
                <a:latin typeface="+mn-lt"/>
                <a:ea typeface="+mn-ea"/>
                <a:cs typeface="+mn-cs"/>
              </a:rPr>
              <a:t> and an arbitrary number of </a:t>
            </a:r>
            <a:r>
              <a:rPr lang="en-US" sz="1200" b="1" i="0" kern="1200" dirty="0">
                <a:solidFill>
                  <a:schemeClr val="tx1"/>
                </a:solidFill>
                <a:effectLst/>
                <a:latin typeface="+mn-lt"/>
                <a:ea typeface="+mn-ea"/>
                <a:cs typeface="+mn-cs"/>
              </a:rPr>
              <a:t>executors (=worker-nodes)</a:t>
            </a:r>
            <a:r>
              <a:rPr lang="en-US" sz="1200" b="0" i="0" kern="1200" dirty="0">
                <a:solidFill>
                  <a:schemeClr val="tx1"/>
                </a:solidFill>
                <a:effectLst/>
                <a:latin typeface="+mn-lt"/>
                <a:ea typeface="+mn-ea"/>
                <a:cs typeface="+mn-cs"/>
              </a:rPr>
              <a:t> where the driver controls all the executors. The executors are further separated into different slots where a </a:t>
            </a:r>
            <a:r>
              <a:rPr lang="en-US" sz="1200" b="1" i="0" kern="1200" dirty="0">
                <a:solidFill>
                  <a:schemeClr val="tx1"/>
                </a:solidFill>
                <a:effectLst/>
                <a:latin typeface="+mn-lt"/>
                <a:ea typeface="+mn-ea"/>
                <a:cs typeface="+mn-cs"/>
              </a:rPr>
              <a:t>slot</a:t>
            </a:r>
            <a:r>
              <a:rPr lang="en-US" sz="1200" b="0" i="0" kern="1200" dirty="0">
                <a:solidFill>
                  <a:schemeClr val="tx1"/>
                </a:solidFill>
                <a:effectLst/>
                <a:latin typeface="+mn-lt"/>
                <a:ea typeface="+mn-ea"/>
                <a:cs typeface="+mn-cs"/>
              </a:rPr>
              <a:t> can have a running task or is waiting for a new task.</a:t>
            </a:r>
            <a:endParaRPr lang="en-US" dirty="0"/>
          </a:p>
        </p:txBody>
      </p:sp>
      <p:sp>
        <p:nvSpPr>
          <p:cNvPr id="4" name="Slide Number Placeholder 3"/>
          <p:cNvSpPr>
            <a:spLocks noGrp="1"/>
          </p:cNvSpPr>
          <p:nvPr>
            <p:ph type="sldNum" sz="quarter" idx="5"/>
          </p:nvPr>
        </p:nvSpPr>
        <p:spPr/>
        <p:txBody>
          <a:bodyPr/>
          <a:lstStyle/>
          <a:p>
            <a:fld id="{D501134C-A113-495B-AABC-BBA2D2F5EAA6}" type="slidenum">
              <a:rPr lang="en-US" smtClean="0"/>
              <a:t>11</a:t>
            </a:fld>
            <a:endParaRPr lang="en-US"/>
          </a:p>
        </p:txBody>
      </p:sp>
    </p:spTree>
    <p:extLst>
      <p:ext uri="{BB962C8B-B14F-4D97-AF65-F5344CB8AC3E}">
        <p14:creationId xmlns:p14="http://schemas.microsoft.com/office/powerpoint/2010/main" val="233944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Spark is designed to run on a cluster where the workload as spread across all the nodes. Basically, there is one </a:t>
            </a:r>
            <a:r>
              <a:rPr lang="en-US" sz="1200" b="1" i="0" kern="1200" dirty="0">
                <a:solidFill>
                  <a:schemeClr val="tx1"/>
                </a:solidFill>
                <a:effectLst/>
                <a:latin typeface="+mn-lt"/>
                <a:ea typeface="+mn-ea"/>
                <a:cs typeface="+mn-cs"/>
              </a:rPr>
              <a:t>driver (=head-node)</a:t>
            </a:r>
            <a:r>
              <a:rPr lang="en-US" sz="1200" b="0" i="0" kern="1200" dirty="0">
                <a:solidFill>
                  <a:schemeClr val="tx1"/>
                </a:solidFill>
                <a:effectLst/>
                <a:latin typeface="+mn-lt"/>
                <a:ea typeface="+mn-ea"/>
                <a:cs typeface="+mn-cs"/>
              </a:rPr>
              <a:t> and an arbitrary number of </a:t>
            </a:r>
            <a:r>
              <a:rPr lang="en-US" sz="1200" b="1" i="0" kern="1200" dirty="0">
                <a:solidFill>
                  <a:schemeClr val="tx1"/>
                </a:solidFill>
                <a:effectLst/>
                <a:latin typeface="+mn-lt"/>
                <a:ea typeface="+mn-ea"/>
                <a:cs typeface="+mn-cs"/>
              </a:rPr>
              <a:t>executors (=worker-nodes)</a:t>
            </a:r>
            <a:r>
              <a:rPr lang="en-US" sz="1200" b="0" i="0" kern="1200" dirty="0">
                <a:solidFill>
                  <a:schemeClr val="tx1"/>
                </a:solidFill>
                <a:effectLst/>
                <a:latin typeface="+mn-lt"/>
                <a:ea typeface="+mn-ea"/>
                <a:cs typeface="+mn-cs"/>
              </a:rPr>
              <a:t> where the driver controls all the executors. The executors are further separated into different slots where a </a:t>
            </a:r>
            <a:r>
              <a:rPr lang="en-US" sz="1200" b="1" i="0" kern="1200" dirty="0">
                <a:solidFill>
                  <a:schemeClr val="tx1"/>
                </a:solidFill>
                <a:effectLst/>
                <a:latin typeface="+mn-lt"/>
                <a:ea typeface="+mn-ea"/>
                <a:cs typeface="+mn-cs"/>
              </a:rPr>
              <a:t>slot</a:t>
            </a:r>
            <a:r>
              <a:rPr lang="en-US" sz="1200" b="0" i="0" kern="1200" dirty="0">
                <a:solidFill>
                  <a:schemeClr val="tx1"/>
                </a:solidFill>
                <a:effectLst/>
                <a:latin typeface="+mn-lt"/>
                <a:ea typeface="+mn-ea"/>
                <a:cs typeface="+mn-cs"/>
              </a:rPr>
              <a:t> can have a running task or is waiting for a new task.</a:t>
            </a:r>
            <a:endParaRPr lang="en-US" dirty="0"/>
          </a:p>
          <a:p>
            <a:endParaRPr lang="en-US" dirty="0"/>
          </a:p>
        </p:txBody>
      </p:sp>
      <p:sp>
        <p:nvSpPr>
          <p:cNvPr id="4" name="Slide Number Placeholder 3"/>
          <p:cNvSpPr>
            <a:spLocks noGrp="1"/>
          </p:cNvSpPr>
          <p:nvPr>
            <p:ph type="sldNum" sz="quarter" idx="5"/>
          </p:nvPr>
        </p:nvSpPr>
        <p:spPr/>
        <p:txBody>
          <a:bodyPr/>
          <a:lstStyle/>
          <a:p>
            <a:fld id="{D501134C-A113-495B-AABC-BBA2D2F5EAA6}" type="slidenum">
              <a:rPr lang="en-US" smtClean="0"/>
              <a:t>12</a:t>
            </a:fld>
            <a:endParaRPr lang="en-US"/>
          </a:p>
        </p:txBody>
      </p:sp>
    </p:spTree>
    <p:extLst>
      <p:ext uri="{BB962C8B-B14F-4D97-AF65-F5344CB8AC3E}">
        <p14:creationId xmlns:p14="http://schemas.microsoft.com/office/powerpoint/2010/main" val="324012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core concept behind Spark are Resilient Distributed Datasets (RDDs). It is an </a:t>
            </a:r>
            <a:r>
              <a:rPr lang="en-US" sz="1200" b="1" i="0" kern="1200" dirty="0">
                <a:solidFill>
                  <a:schemeClr val="tx1"/>
                </a:solidFill>
                <a:effectLst/>
                <a:latin typeface="+mn-lt"/>
                <a:ea typeface="+mn-ea"/>
                <a:cs typeface="+mn-cs"/>
              </a:rPr>
              <a:t>immutable distributed collection of objects</a:t>
            </a:r>
            <a:r>
              <a:rPr lang="en-US" sz="1200" b="0" i="0" kern="1200" dirty="0">
                <a:solidFill>
                  <a:schemeClr val="tx1"/>
                </a:solidFill>
                <a:effectLst/>
                <a:latin typeface="+mn-lt"/>
                <a:ea typeface="+mn-ea"/>
                <a:cs typeface="+mn-cs"/>
              </a:rPr>
              <a:t>. A RDD is divided into </a:t>
            </a:r>
            <a:r>
              <a:rPr lang="en-US" sz="1200" b="1" i="0" kern="1200" dirty="0">
                <a:solidFill>
                  <a:schemeClr val="tx1"/>
                </a:solidFill>
                <a:effectLst/>
                <a:latin typeface="+mn-lt"/>
                <a:ea typeface="+mn-ea"/>
                <a:cs typeface="+mn-cs"/>
              </a:rPr>
              <a:t>logical partitions</a:t>
            </a:r>
            <a:r>
              <a:rPr lang="en-US" sz="1200" b="0" i="0" kern="1200" dirty="0">
                <a:solidFill>
                  <a:schemeClr val="tx1"/>
                </a:solidFill>
                <a:effectLst/>
                <a:latin typeface="+mn-lt"/>
                <a:ea typeface="+mn-ea"/>
                <a:cs typeface="+mn-cs"/>
              </a:rPr>
              <a:t>, which may be processed on different nodes of the cluster. RDDs can contain any type of Python, Java, or Scala objects, including user-defined classes. </a:t>
            </a:r>
            <a:br>
              <a:rPr lang="en-US" dirty="0"/>
            </a:br>
            <a:r>
              <a:rPr lang="en-US" sz="1200" b="0" i="0" kern="1200" dirty="0">
                <a:solidFill>
                  <a:schemeClr val="tx1"/>
                </a:solidFill>
                <a:effectLst/>
                <a:latin typeface="+mn-lt"/>
                <a:ea typeface="+mn-ea"/>
                <a:cs typeface="+mn-cs"/>
              </a:rPr>
              <a:t>There are two ways to create RDDs − </a:t>
            </a:r>
            <a:r>
              <a:rPr lang="en-US" sz="1200" b="1" i="0" kern="1200" dirty="0">
                <a:solidFill>
                  <a:schemeClr val="tx1"/>
                </a:solidFill>
                <a:effectLst/>
                <a:latin typeface="+mn-lt"/>
                <a:ea typeface="+mn-ea"/>
                <a:cs typeface="+mn-cs"/>
              </a:rPr>
              <a:t>parallelizing an existing collection</a:t>
            </a:r>
            <a:r>
              <a:rPr lang="en-US" sz="1200" b="0" i="0" kern="1200" dirty="0">
                <a:solidFill>
                  <a:schemeClr val="tx1"/>
                </a:solidFill>
                <a:effectLst/>
                <a:latin typeface="+mn-lt"/>
                <a:ea typeface="+mn-ea"/>
                <a:cs typeface="+mn-cs"/>
              </a:rPr>
              <a:t> in your driver program, or </a:t>
            </a:r>
            <a:r>
              <a:rPr lang="en-US" sz="1200" b="1" i="0" kern="1200" dirty="0">
                <a:solidFill>
                  <a:schemeClr val="tx1"/>
                </a:solidFill>
                <a:effectLst/>
                <a:latin typeface="+mn-lt"/>
                <a:ea typeface="+mn-ea"/>
                <a:cs typeface="+mn-cs"/>
              </a:rPr>
              <a:t>referencing/reading a dataset in/from an external storage system</a:t>
            </a:r>
            <a:r>
              <a:rPr lang="en-US" sz="1200" b="0" i="0" kern="1200" dirty="0">
                <a:solidFill>
                  <a:schemeClr val="tx1"/>
                </a:solidFill>
                <a:effectLst/>
                <a:latin typeface="+mn-lt"/>
                <a:ea typeface="+mn-ea"/>
                <a:cs typeface="+mn-cs"/>
              </a:rPr>
              <a:t>, such as a shared file system, HDFS, HBase, Azure Data Lake store or any other source offering a HDFS interface. Once a RDD is created, the driver can issue command to the drivers which then </a:t>
            </a:r>
            <a:r>
              <a:rPr lang="en-US" sz="1200" b="1" i="0" kern="1200" dirty="0">
                <a:solidFill>
                  <a:schemeClr val="tx1"/>
                </a:solidFill>
                <a:effectLst/>
                <a:latin typeface="+mn-lt"/>
                <a:ea typeface="+mn-ea"/>
                <a:cs typeface="+mn-cs"/>
              </a:rPr>
              <a:t>process the command on the partition</a:t>
            </a:r>
            <a:r>
              <a:rPr lang="en-US" sz="1200" b="0" i="0" kern="1200" dirty="0">
                <a:solidFill>
                  <a:schemeClr val="tx1"/>
                </a:solidFill>
                <a:effectLst/>
                <a:latin typeface="+mn-lt"/>
                <a:ea typeface="+mn-ea"/>
                <a:cs typeface="+mn-cs"/>
              </a:rPr>
              <a:t> of the RDD they have loaded locally. This way whole workload is </a:t>
            </a:r>
            <a:r>
              <a:rPr lang="en-US" sz="1200" b="1" i="0" kern="1200" dirty="0">
                <a:solidFill>
                  <a:schemeClr val="tx1"/>
                </a:solidFill>
                <a:effectLst/>
                <a:latin typeface="+mn-lt"/>
                <a:ea typeface="+mn-ea"/>
                <a:cs typeface="+mn-cs"/>
              </a:rPr>
              <a:t>distributed over the cluster</a:t>
            </a:r>
            <a:r>
              <a:rPr lang="en-US" sz="1200" b="0" i="0" kern="1200" dirty="0">
                <a:solidFill>
                  <a:schemeClr val="tx1"/>
                </a:solidFill>
                <a:effectLst/>
                <a:latin typeface="+mn-lt"/>
                <a:ea typeface="+mn-ea"/>
                <a:cs typeface="+mn-cs"/>
              </a:rPr>
              <a:t> and the driver just acts as a controller without doing any processing itself. When the processing is finished the results can either be written to a storage system by the executors directly (in a </a:t>
            </a:r>
            <a:r>
              <a:rPr lang="en-US" sz="1200" b="0" i="0" kern="1200" dirty="0" err="1">
                <a:solidFill>
                  <a:schemeClr val="tx1"/>
                </a:solidFill>
                <a:effectLst/>
                <a:latin typeface="+mn-lt"/>
                <a:ea typeface="+mn-ea"/>
                <a:cs typeface="+mn-cs"/>
              </a:rPr>
              <a:t>prallel</a:t>
            </a:r>
            <a:r>
              <a:rPr lang="en-US" sz="1200" b="0" i="0" kern="1200" dirty="0">
                <a:solidFill>
                  <a:schemeClr val="tx1"/>
                </a:solidFill>
                <a:effectLst/>
                <a:latin typeface="+mn-lt"/>
                <a:ea typeface="+mn-ea"/>
                <a:cs typeface="+mn-cs"/>
              </a:rPr>
              <a:t>) or the RDDs are returned to the driver is a collection for further sequential processing.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t"/>
            <a:r>
              <a:rPr lang="en-US" sz="1200" b="0" i="0" kern="1200" dirty="0">
                <a:solidFill>
                  <a:schemeClr val="tx1"/>
                </a:solidFill>
                <a:effectLst/>
                <a:latin typeface="+mn-lt"/>
                <a:ea typeface="+mn-ea"/>
                <a:cs typeface="+mn-cs"/>
              </a:rPr>
              <a:t>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are an advanced form of RDDs. Compared to RDDs which be a collection of different objects,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have a </a:t>
            </a:r>
            <a:r>
              <a:rPr lang="en-US" sz="1200" b="1" i="0" kern="1200" dirty="0">
                <a:solidFill>
                  <a:schemeClr val="tx1"/>
                </a:solidFill>
                <a:effectLst/>
                <a:latin typeface="+mn-lt"/>
                <a:ea typeface="+mn-ea"/>
                <a:cs typeface="+mn-cs"/>
              </a:rPr>
              <a:t>defined structure</a:t>
            </a:r>
            <a:r>
              <a:rPr lang="en-US" sz="1200" b="0" i="0" kern="1200" dirty="0">
                <a:solidFill>
                  <a:schemeClr val="tx1"/>
                </a:solidFill>
                <a:effectLst/>
                <a:latin typeface="+mn-lt"/>
                <a:ea typeface="+mn-ea"/>
                <a:cs typeface="+mn-cs"/>
              </a:rPr>
              <a:t> and each item in the collection has to have the same type. In this case this are </a:t>
            </a:r>
            <a:r>
              <a:rPr lang="en-US" sz="1200" b="1" i="0" kern="1200" dirty="0">
                <a:solidFill>
                  <a:schemeClr val="tx1"/>
                </a:solidFill>
                <a:effectLst/>
                <a:latin typeface="+mn-lt"/>
                <a:ea typeface="+mn-ea"/>
                <a:cs typeface="+mn-cs"/>
              </a:rPr>
              <a:t>Row-objects</a:t>
            </a:r>
            <a:r>
              <a:rPr lang="en-US" sz="1200" b="0" i="0" kern="1200" dirty="0">
                <a:solidFill>
                  <a:schemeClr val="tx1"/>
                </a:solidFill>
                <a:effectLst/>
                <a:latin typeface="+mn-lt"/>
                <a:ea typeface="+mn-ea"/>
                <a:cs typeface="+mn-cs"/>
              </a:rPr>
              <a:t> that have a </a:t>
            </a:r>
            <a:r>
              <a:rPr lang="en-US" sz="1200" b="1" i="0" kern="1200" dirty="0">
                <a:solidFill>
                  <a:schemeClr val="tx1"/>
                </a:solidFill>
                <a:effectLst/>
                <a:latin typeface="+mn-lt"/>
                <a:ea typeface="+mn-ea"/>
                <a:cs typeface="+mn-cs"/>
              </a:rPr>
              <a:t>set of columns</a:t>
            </a:r>
            <a:r>
              <a:rPr lang="en-US" sz="1200" b="0" i="0" kern="1200" dirty="0">
                <a:solidFill>
                  <a:schemeClr val="tx1"/>
                </a:solidFill>
                <a:effectLst/>
                <a:latin typeface="+mn-lt"/>
                <a:ea typeface="+mn-ea"/>
                <a:cs typeface="+mn-cs"/>
              </a:rPr>
              <a:t> with a fixed data type. This allows us to process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much more easily than it would be possible with simple RDDs. However, under the hood, all the processing still happens using basic RDD functions, but this is not transparent to the user.</a:t>
            </a:r>
          </a:p>
          <a:p>
            <a:pPr fontAlgn="t"/>
            <a:r>
              <a:rPr lang="en-US" sz="1200" b="0" i="0" kern="1200" dirty="0">
                <a:solidFill>
                  <a:schemeClr val="tx1"/>
                </a:solidFill>
                <a:effectLst/>
                <a:latin typeface="+mn-lt"/>
                <a:ea typeface="+mn-ea"/>
                <a:cs typeface="+mn-cs"/>
              </a:rPr>
              <a:t>Given the description above you will see a lot of similarities with regular SQL tables - both are basically a </a:t>
            </a:r>
            <a:r>
              <a:rPr lang="en-US" sz="1200" b="1" i="0" kern="1200" dirty="0">
                <a:solidFill>
                  <a:schemeClr val="tx1"/>
                </a:solidFill>
                <a:effectLst/>
                <a:latin typeface="+mn-lt"/>
                <a:ea typeface="+mn-ea"/>
                <a:cs typeface="+mn-cs"/>
              </a:rPr>
              <a:t>set of rows and columns</a:t>
            </a:r>
            <a:r>
              <a:rPr lang="en-US" sz="1200" b="0" i="0" kern="1200" dirty="0">
                <a:solidFill>
                  <a:schemeClr val="tx1"/>
                </a:solidFill>
                <a:effectLst/>
                <a:latin typeface="+mn-lt"/>
                <a:ea typeface="+mn-ea"/>
                <a:cs typeface="+mn-cs"/>
              </a:rPr>
              <a:t> and can also be processed using very similar commands. The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API offers native functions for the most common SQL operations like aggregations, </a:t>
            </a:r>
            <a:r>
              <a:rPr lang="en-US" sz="1200" b="0" i="0" kern="1200" dirty="0" err="1">
                <a:solidFill>
                  <a:schemeClr val="tx1"/>
                </a:solidFill>
                <a:effectLst/>
                <a:latin typeface="+mn-lt"/>
                <a:ea typeface="+mn-ea"/>
                <a:cs typeface="+mn-cs"/>
              </a:rPr>
              <a:t>goupings</a:t>
            </a:r>
            <a:r>
              <a:rPr lang="en-US" sz="1200" b="0" i="0" kern="1200" dirty="0">
                <a:solidFill>
                  <a:schemeClr val="tx1"/>
                </a:solidFill>
                <a:effectLst/>
                <a:latin typeface="+mn-lt"/>
                <a:ea typeface="+mn-ea"/>
                <a:cs typeface="+mn-cs"/>
              </a:rPr>
              <a:t>, projections, filtering, etc.</a:t>
            </a:r>
          </a:p>
          <a:p>
            <a:pPr fontAlgn="t"/>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t"/>
            <a:r>
              <a:rPr lang="en-US" sz="1200" b="0" i="0" kern="1200" dirty="0">
                <a:solidFill>
                  <a:schemeClr val="tx1"/>
                </a:solidFill>
                <a:effectLst/>
                <a:latin typeface="+mn-lt"/>
                <a:ea typeface="+mn-ea"/>
                <a:cs typeface="+mn-cs"/>
              </a:rPr>
              <a:t>First of all, Spark Datasets are </a:t>
            </a:r>
            <a:r>
              <a:rPr lang="en-US" sz="1200" b="0" i="1" kern="1200" dirty="0">
                <a:solidFill>
                  <a:schemeClr val="tx1"/>
                </a:solidFill>
                <a:effectLst/>
                <a:latin typeface="+mn-lt"/>
                <a:ea typeface="+mn-ea"/>
                <a:cs typeface="+mn-cs"/>
              </a:rPr>
              <a:t>only available in Scala</a:t>
            </a:r>
            <a:r>
              <a:rPr lang="en-US" sz="1200" b="0" i="0" kern="1200" dirty="0">
                <a:solidFill>
                  <a:schemeClr val="tx1"/>
                </a:solidFill>
                <a:effectLst/>
                <a:latin typeface="+mn-lt"/>
                <a:ea typeface="+mn-ea"/>
                <a:cs typeface="+mn-cs"/>
              </a:rPr>
              <a:t>. There is no similar API for Python or R. Opposed to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Datasets are </a:t>
            </a:r>
            <a:r>
              <a:rPr lang="en-US" sz="1200" b="1" i="0" kern="1200" dirty="0">
                <a:solidFill>
                  <a:schemeClr val="tx1"/>
                </a:solidFill>
                <a:effectLst/>
                <a:latin typeface="+mn-lt"/>
                <a:ea typeface="+mn-ea"/>
                <a:cs typeface="+mn-cs"/>
              </a:rPr>
              <a:t>strongly typed</a:t>
            </a:r>
            <a:r>
              <a:rPr lang="en-US" sz="1200" b="0" i="0" kern="1200" dirty="0">
                <a:solidFill>
                  <a:schemeClr val="tx1"/>
                </a:solidFill>
                <a:effectLst/>
                <a:latin typeface="+mn-lt"/>
                <a:ea typeface="+mn-ea"/>
                <a:cs typeface="+mn-cs"/>
              </a:rPr>
              <a:t> so many errors already pop up at compile time and not only at runtime. For example, when using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and you refer to a column that does not exist, the compiler will not complain but the later execution will fail. For a Dataset, each column is strongly typed and you can only reference columns that actually exist, otherwise the compiler will throw an error. </a:t>
            </a:r>
            <a:r>
              <a:rPr lang="en-US" sz="1200" b="0" i="0" kern="1200" dirty="0" err="1">
                <a:solidFill>
                  <a:schemeClr val="tx1"/>
                </a:solidFill>
                <a:effectLst/>
                <a:latin typeface="+mn-lt"/>
                <a:ea typeface="+mn-ea"/>
                <a:cs typeface="+mn-cs"/>
              </a:rPr>
              <a:t>Eventhough</a:t>
            </a:r>
            <a:r>
              <a:rPr lang="en-US" sz="1200" b="0" i="0" kern="1200" dirty="0">
                <a:solidFill>
                  <a:schemeClr val="tx1"/>
                </a:solidFill>
                <a:effectLst/>
                <a:latin typeface="+mn-lt"/>
                <a:ea typeface="+mn-ea"/>
                <a:cs typeface="+mn-cs"/>
              </a:rPr>
              <a:t> being the most restrictive API, Datasets can also speed up the development significantly.</a:t>
            </a:r>
          </a:p>
          <a:p>
            <a:pPr fontAlgn="t"/>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01134C-A113-495B-AABC-BBA2D2F5EAA6}" type="slidenum">
              <a:rPr lang="en-US" smtClean="0"/>
              <a:t>13</a:t>
            </a:fld>
            <a:endParaRPr lang="en-US"/>
          </a:p>
        </p:txBody>
      </p:sp>
    </p:spTree>
    <p:extLst>
      <p:ext uri="{BB962C8B-B14F-4D97-AF65-F5344CB8AC3E}">
        <p14:creationId xmlns:p14="http://schemas.microsoft.com/office/powerpoint/2010/main" val="393681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a:t>
            </a:r>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2/20/2019 12:10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223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472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1134C-A113-495B-AABC-BBA2D2F5EAA6}" type="slidenum">
              <a:rPr lang="en-US" smtClean="0"/>
              <a:t>35</a:t>
            </a:fld>
            <a:endParaRPr lang="en-US"/>
          </a:p>
        </p:txBody>
      </p:sp>
    </p:spTree>
    <p:extLst>
      <p:ext uri="{BB962C8B-B14F-4D97-AF65-F5344CB8AC3E}">
        <p14:creationId xmlns:p14="http://schemas.microsoft.com/office/powerpoint/2010/main" val="3420456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Empt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14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PASS-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000897"/>
            <a:ext cx="8019534" cy="469557"/>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1"/>
            <a:ext cx="7908616" cy="267998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13105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PASS_Twit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000897"/>
            <a:ext cx="8019534" cy="469557"/>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1"/>
            <a:ext cx="7908616" cy="267998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7578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_Mons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000897"/>
            <a:ext cx="6574311" cy="469557"/>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0"/>
            <a:ext cx="3978132" cy="3015101"/>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09562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0" y="1000897"/>
            <a:ext cx="8135015" cy="469557"/>
          </a:xfrm>
          <a:prstGeom prst="rect">
            <a:avLst/>
          </a:prstGeom>
        </p:spPr>
        <p:txBody>
          <a:bodyPr/>
          <a:lstStyle>
            <a:lvl1pPr>
              <a:defRPr sz="20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1"/>
            <a:ext cx="3796209" cy="299278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2"/>
          <p:cNvSpPr>
            <a:spLocks noGrp="1"/>
          </p:cNvSpPr>
          <p:nvPr>
            <p:ph idx="10"/>
          </p:nvPr>
        </p:nvSpPr>
        <p:spPr>
          <a:xfrm>
            <a:off x="4738981" y="1627913"/>
            <a:ext cx="3796209" cy="299278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9847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_Mons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84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bwMode="gray">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01977" y="1563140"/>
            <a:ext cx="6723139" cy="1344818"/>
          </a:xfrm>
          <a:noFill/>
        </p:spPr>
        <p:txBody>
          <a:bodyPr lIns="146304" tIns="91440" rIns="146304" bIns="91440" anchor="t" anchorCtr="0"/>
          <a:lstStyle>
            <a:lvl1pPr>
              <a:defRPr sz="3970" cap="none" spc="-74" baseline="0">
                <a:solidFill>
                  <a:schemeClr val="tx1"/>
                </a:solidFill>
                <a:latin typeface="+mj-lt"/>
              </a:defRPr>
            </a:lvl1pPr>
          </a:lstStyle>
          <a:p>
            <a:r>
              <a:rPr lang="en-US" dirty="0"/>
              <a:t>Presentation title</a:t>
            </a:r>
          </a:p>
        </p:txBody>
      </p:sp>
      <p:sp>
        <p:nvSpPr>
          <p:cNvPr id="5" name="Text Placeholder 4"/>
          <p:cNvSpPr>
            <a:spLocks noGrp="1"/>
          </p:cNvSpPr>
          <p:nvPr>
            <p:ph type="body" sz="quarter" idx="12" hasCustomPrompt="1"/>
          </p:nvPr>
        </p:nvSpPr>
        <p:spPr bwMode="gray">
          <a:xfrm>
            <a:off x="201977" y="2908930"/>
            <a:ext cx="5378503" cy="1344245"/>
          </a:xfrm>
          <a:noFill/>
        </p:spPr>
        <p:txBody>
          <a:bodyPr lIns="146304" tIns="109728" rIns="146304" bIns="109728">
            <a:noAutofit/>
          </a:bodyPr>
          <a:lstStyle>
            <a:lvl1pPr marL="0" indent="0">
              <a:spcBef>
                <a:spcPts val="0"/>
              </a:spcBef>
              <a:buNone/>
              <a:defRPr sz="2352"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2"/>
          <a:stretch>
            <a:fillRect/>
          </a:stretch>
        </p:blipFill>
        <p:spPr bwMode="black">
          <a:xfrm>
            <a:off x="338725" y="352550"/>
            <a:ext cx="1067477" cy="228621"/>
          </a:xfrm>
          <a:prstGeom prst="rect">
            <a:avLst/>
          </a:prstGeom>
        </p:spPr>
      </p:pic>
    </p:spTree>
    <p:extLst>
      <p:ext uri="{BB962C8B-B14F-4D97-AF65-F5344CB8AC3E}">
        <p14:creationId xmlns:p14="http://schemas.microsoft.com/office/powerpoint/2010/main" val="3575494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p>
        </p:txBody>
      </p:sp>
    </p:spTree>
    <p:extLst>
      <p:ext uri="{BB962C8B-B14F-4D97-AF65-F5344CB8AC3E}">
        <p14:creationId xmlns:p14="http://schemas.microsoft.com/office/powerpoint/2010/main" val="1564065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6"/>
            <a:ext cx="8741880" cy="464583"/>
          </a:xfrm>
        </p:spPr>
        <p:txBody>
          <a:bodyPr/>
          <a:lstStyle>
            <a:lvl1pPr algn="ctr">
              <a:defRPr lang="en-US" sz="1800" b="0" kern="1200" cap="all" spc="600" baseline="0" dirty="0">
                <a:ln w="3175">
                  <a:noFill/>
                </a:ln>
                <a:solidFill>
                  <a:schemeClr val="tx2"/>
                </a:solidFill>
                <a:effectLst/>
                <a:latin typeface="+mn-lt"/>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362499352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891883"/>
            <a:ext cx="8740142" cy="1077987"/>
          </a:xfrm>
        </p:spPr>
        <p:txBody>
          <a:bodyPr>
            <a:spAutoFit/>
          </a:bodyPr>
          <a:lstStyle>
            <a:lvl1pPr>
              <a:defRPr sz="1500"/>
            </a:lvl1pPr>
            <a:lvl2pPr>
              <a:defRPr sz="1200"/>
            </a:lvl2pPr>
            <a:lvl3pPr>
              <a:defRPr sz="1050"/>
            </a:lvl3pPr>
            <a:lvl4pPr>
              <a:defRPr sz="90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0922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sideba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993120"/>
            <a:ext cx="4370070" cy="590931"/>
          </a:xfrm>
        </p:spPr>
        <p:txBody>
          <a:bodyPr wrap="square">
            <a:spAutoFit/>
          </a:bodyPr>
          <a:lstStyle>
            <a:lvl1pPr marL="0" indent="0">
              <a:lnSpc>
                <a:spcPct val="100000"/>
              </a:lnSpc>
              <a:spcBef>
                <a:spcPts val="1350"/>
              </a:spcBef>
              <a:buNone/>
              <a:defRPr sz="1200" cap="all" baseline="0">
                <a:latin typeface="Segoe UI Semibold" panose="020B0702040204020203" pitchFamily="34" charset="0"/>
                <a:cs typeface="Segoe UI Semibold" panose="020B0702040204020203" pitchFamily="34" charset="0"/>
              </a:defRPr>
            </a:lvl1pPr>
            <a:lvl2pPr marL="0" indent="0">
              <a:lnSpc>
                <a:spcPct val="100000"/>
              </a:lnSpc>
              <a:buNone/>
              <a:defRPr sz="1200"/>
            </a:lvl2pPr>
            <a:lvl3pPr>
              <a:defRPr sz="1050"/>
            </a:lvl3pPr>
            <a:lvl4pPr>
              <a:defRPr sz="900"/>
            </a:lvl4pPr>
            <a:lvl5pPr>
              <a:defRPr sz="900"/>
            </a:lvl5pPr>
          </a:lstStyle>
          <a:p>
            <a:pPr lvl="0"/>
            <a:r>
              <a:rPr lang="en-US" dirty="0"/>
              <a:t>Edit Master text styles</a:t>
            </a:r>
          </a:p>
          <a:p>
            <a:pPr lvl="1"/>
            <a:r>
              <a:rPr lang="en-US" dirty="0"/>
              <a:t>Second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20211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94269" y="2434275"/>
            <a:ext cx="7945395" cy="1068865"/>
          </a:xfrm>
          <a:prstGeom prst="rect">
            <a:avLst/>
          </a:prstGeom>
        </p:spPr>
        <p:txBody>
          <a:bodyPr/>
          <a:lstStyle>
            <a:lvl1pPr>
              <a:defRPr sz="3600">
                <a:solidFill>
                  <a:srgbClr val="94AD24"/>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Tree>
    <p:extLst>
      <p:ext uri="{BB962C8B-B14F-4D97-AF65-F5344CB8AC3E}">
        <p14:creationId xmlns:p14="http://schemas.microsoft.com/office/powerpoint/2010/main" val="1296243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31" y="891885"/>
            <a:ext cx="8740142" cy="1517660"/>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08" indent="0">
              <a:buNone/>
              <a:defRPr/>
            </a:lvl3pPr>
            <a:lvl4pPr marL="336016" indent="0">
              <a:buNone/>
              <a:defRPr/>
            </a:lvl4pPr>
            <a:lvl5pPr marL="50402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21645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198957"/>
            <a:ext cx="8740142" cy="745589"/>
          </a:xfrm>
          <a:noFill/>
        </p:spPr>
        <p:txBody>
          <a:bodyPr tIns="91440" bIns="91440" anchor="ctr" anchorCtr="0">
            <a:spAutoFit/>
          </a:bodyPr>
          <a:lstStyle>
            <a:lvl1pPr>
              <a:defRPr sz="4050" spc="-74" baseline="0">
                <a:gradFill>
                  <a:gsLst>
                    <a:gs pos="100000">
                      <a:schemeClr val="tx1"/>
                    </a:gs>
                    <a:gs pos="0">
                      <a:schemeClr val="tx1"/>
                    </a:gs>
                  </a:gsLst>
                  <a:lin ang="5400000" scaled="0"/>
                </a:gradFill>
                <a:latin typeface="+mj-lt"/>
              </a:defRPr>
            </a:lvl1pPr>
          </a:lstStyle>
          <a:p>
            <a:r>
              <a:rPr lang="en-US" dirty="0"/>
              <a:t>Section title</a:t>
            </a:r>
          </a:p>
        </p:txBody>
      </p:sp>
    </p:spTree>
    <p:extLst>
      <p:ext uri="{BB962C8B-B14F-4D97-AF65-F5344CB8AC3E}">
        <p14:creationId xmlns:p14="http://schemas.microsoft.com/office/powerpoint/2010/main" val="37129866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26921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slid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121EF-EC1D-4673-87A0-44E37FA257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524" t="10319" r="5524" b="10319"/>
          <a:stretch/>
        </p:blipFill>
        <p:spPr>
          <a:xfrm>
            <a:off x="0" y="1992086"/>
            <a:ext cx="3155228" cy="1261725"/>
          </a:xfrm>
          <a:prstGeom prst="rect">
            <a:avLst/>
          </a:prstGeom>
        </p:spPr>
      </p:pic>
      <p:sp>
        <p:nvSpPr>
          <p:cNvPr id="4" name="TextBox 3"/>
          <p:cNvSpPr txBox="1">
            <a:spLocks noChangeArrowheads="1"/>
          </p:cNvSpPr>
          <p:nvPr userDrawn="1"/>
        </p:nvSpPr>
        <p:spPr bwMode="auto">
          <a:xfrm>
            <a:off x="199595" y="4364602"/>
            <a:ext cx="8744811" cy="666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4426" tIns="107542" rIns="134426" bIns="107542"/>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684866" fontAlgn="base">
              <a:lnSpc>
                <a:spcPts val="881"/>
              </a:lnSpc>
              <a:spcBef>
                <a:spcPct val="0"/>
              </a:spcBef>
              <a:spcAft>
                <a:spcPct val="0"/>
              </a:spcAft>
            </a:pPr>
            <a:r>
              <a:rPr lang="en-US" sz="735" dirty="0">
                <a:solidFill>
                  <a:srgbClr val="FFFFFF"/>
                </a:solidFill>
              </a:rPr>
              <a:t>© 2017 Microsoft Corporation. All rights reserved. Microsoft, Windows, and other product names are or may be registered trademarks and/or trademarks in the U.S. and/or other countries.</a:t>
            </a:r>
          </a:p>
          <a:p>
            <a:pPr defTabSz="684866" fontAlgn="base">
              <a:lnSpc>
                <a:spcPts val="881"/>
              </a:lnSpc>
              <a:spcBef>
                <a:spcPct val="0"/>
              </a:spcBef>
              <a:spcAft>
                <a:spcPct val="0"/>
              </a:spcAft>
            </a:pPr>
            <a:r>
              <a:rPr lang="en-US" sz="735" dirty="0">
                <a:solidFill>
                  <a:srgbClr val="FFFFFF"/>
                </a:solidFill>
              </a:rPr>
              <a:t>The information herein is for informational purposes only and represents the current view of Microsoft Corporation as of the date of this presentation. Because Microsoft must respond to changing market</a:t>
            </a:r>
          </a:p>
          <a:p>
            <a:pPr defTabSz="684866" fontAlgn="base">
              <a:lnSpc>
                <a:spcPts val="881"/>
              </a:lnSpc>
              <a:spcBef>
                <a:spcPct val="0"/>
              </a:spcBef>
              <a:spcAft>
                <a:spcPct val="0"/>
              </a:spcAft>
            </a:pPr>
            <a:r>
              <a:rPr lang="en-US" sz="735" dirty="0">
                <a:solidFill>
                  <a:srgbClr val="FFFFFF"/>
                </a:solidFill>
              </a:rPr>
              <a:t>conditions, it should not be interpreted to be a commitment on the part of Microsoft, and Microsoft cannot guarantee the accuracy of any information provided after the date of this presentation.</a:t>
            </a:r>
          </a:p>
          <a:p>
            <a:pPr defTabSz="684866" fontAlgn="base">
              <a:lnSpc>
                <a:spcPts val="881"/>
              </a:lnSpc>
              <a:spcBef>
                <a:spcPct val="0"/>
              </a:spcBef>
              <a:spcAft>
                <a:spcPct val="0"/>
              </a:spcAft>
            </a:pPr>
            <a:r>
              <a:rPr lang="en-US" sz="735" dirty="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294970402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_Mons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94270" y="2434275"/>
            <a:ext cx="5628860" cy="1252050"/>
          </a:xfrm>
          <a:prstGeom prst="rect">
            <a:avLst/>
          </a:prstGeom>
        </p:spPr>
        <p:txBody>
          <a:bodyPr/>
          <a:lstStyle>
            <a:lvl1pPr>
              <a:defRPr sz="3600">
                <a:solidFill>
                  <a:srgbClr val="94AD24"/>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Tree>
    <p:extLst>
      <p:ext uri="{BB962C8B-B14F-4D97-AF65-F5344CB8AC3E}">
        <p14:creationId xmlns:p14="http://schemas.microsoft.com/office/powerpoint/2010/main" val="71275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er_Title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47205" y="2355168"/>
            <a:ext cx="7661637" cy="1552298"/>
          </a:xfrm>
          <a:prstGeom prst="rect">
            <a:avLst/>
          </a:prstGeom>
        </p:spPr>
        <p:txBody>
          <a:bodyPr lIns="68580" tIns="34290" rIns="68580" bIns="34290"/>
          <a:lstStyle>
            <a:lvl1pPr>
              <a:defRPr>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err="1"/>
              <a:t>Another</a:t>
            </a:r>
            <a:r>
              <a:rPr lang="de-DE" dirty="0"/>
              <a:t> Title</a:t>
            </a:r>
          </a:p>
        </p:txBody>
      </p:sp>
    </p:spTree>
    <p:extLst>
      <p:ext uri="{BB962C8B-B14F-4D97-AF65-F5344CB8AC3E}">
        <p14:creationId xmlns:p14="http://schemas.microsoft.com/office/powerpoint/2010/main" val="365731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er_Titl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47205" y="2355168"/>
            <a:ext cx="7661637" cy="1552298"/>
          </a:xfrm>
          <a:prstGeom prst="rect">
            <a:avLst/>
          </a:prstGeom>
        </p:spPr>
        <p:txBody>
          <a:bodyPr lIns="68580" tIns="34290" rIns="68580" bIns="34290"/>
          <a:lstStyle>
            <a:lvl1pPr>
              <a:defRPr>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err="1"/>
              <a:t>Another</a:t>
            </a:r>
            <a:r>
              <a:rPr lang="de-DE" dirty="0"/>
              <a:t> Title</a:t>
            </a:r>
          </a:p>
        </p:txBody>
      </p:sp>
    </p:spTree>
    <p:extLst>
      <p:ext uri="{BB962C8B-B14F-4D97-AF65-F5344CB8AC3E}">
        <p14:creationId xmlns:p14="http://schemas.microsoft.com/office/powerpoint/2010/main" val="388822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er_Title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47205" y="2355168"/>
            <a:ext cx="7661637" cy="1552298"/>
          </a:xfrm>
          <a:prstGeom prst="rect">
            <a:avLst/>
          </a:prstGeom>
        </p:spPr>
        <p:txBody>
          <a:bodyPr lIns="68580" tIns="34290" rIns="68580" bIns="34290"/>
          <a:lstStyle>
            <a:lvl1pPr>
              <a:defRPr>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err="1"/>
              <a:t>Another</a:t>
            </a:r>
            <a:r>
              <a:rPr lang="de-DE" dirty="0"/>
              <a:t> Title</a:t>
            </a:r>
          </a:p>
        </p:txBody>
      </p:sp>
    </p:spTree>
    <p:extLst>
      <p:ext uri="{BB962C8B-B14F-4D97-AF65-F5344CB8AC3E}">
        <p14:creationId xmlns:p14="http://schemas.microsoft.com/office/powerpoint/2010/main" val="310062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000897"/>
            <a:ext cx="8019534" cy="469557"/>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1"/>
            <a:ext cx="8007178" cy="299278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3854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Mons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000897"/>
            <a:ext cx="8019534" cy="469557"/>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1"/>
            <a:ext cx="7908616" cy="267998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04528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000897"/>
            <a:ext cx="8019534" cy="469557"/>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1628711"/>
            <a:ext cx="7908616" cy="267998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55036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8.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718932"/>
      </p:ext>
    </p:extLst>
  </p:cSld>
  <p:clrMap bg1="lt1" tx1="dk1" bg2="lt2" tx2="dk2" accent1="accent1" accent2="accent2" accent3="accent3" accent4="accent4" accent5="accent5" accent6="accent6" hlink="hlink" folHlink="folHlink"/>
  <p:sldLayoutIdLst>
    <p:sldLayoutId id="2147483691" r:id="rId1"/>
    <p:sldLayoutId id="2147483683" r:id="rId2"/>
    <p:sldLayoutId id="2147483684" r:id="rId3"/>
    <p:sldLayoutId id="2147483680" r:id="rId4"/>
    <p:sldLayoutId id="2147483686" r:id="rId5"/>
    <p:sldLayoutId id="2147483687" r:id="rId6"/>
    <p:sldLayoutId id="2147483681" r:id="rId7"/>
    <p:sldLayoutId id="2147483685" r:id="rId8"/>
    <p:sldLayoutId id="2147483693" r:id="rId9"/>
    <p:sldLayoutId id="2147483694" r:id="rId10"/>
    <p:sldLayoutId id="2147483695" r:id="rId11"/>
    <p:sldLayoutId id="2147483688" r:id="rId12"/>
    <p:sldLayoutId id="2147483689" r:id="rId13"/>
    <p:sldLayoutId id="2147483692" r:id="rId14"/>
  </p:sldLayoutIdLst>
  <p:txStyles>
    <p:titleStyle>
      <a:lvl1pPr algn="l" defTabSz="685800" rtl="0" eaLnBrk="1" latinLnBrk="0" hangingPunct="1">
        <a:lnSpc>
          <a:spcPct val="90000"/>
        </a:lnSpc>
        <a:spcBef>
          <a:spcPct val="0"/>
        </a:spcBef>
        <a:buNone/>
        <a:defRPr sz="3000" kern="1200">
          <a:solidFill>
            <a:schemeClr val="bg1"/>
          </a:solidFill>
          <a:effectLst/>
          <a:latin typeface="Segoe UI" panose="020B0502040204020203" pitchFamily="34" charset="0"/>
          <a:ea typeface="+mj-ea"/>
          <a:cs typeface="Segoe UI" panose="020B0502040204020203"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5"/>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3" y="891883"/>
            <a:ext cx="8740141" cy="1567417"/>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5400000">
            <a:off x="6906562" y="2243277"/>
            <a:ext cx="5143967" cy="657418"/>
          </a:xfrm>
          <a:prstGeom prst="rect">
            <a:avLst/>
          </a:prstGeom>
        </p:spPr>
      </p:pic>
    </p:spTree>
    <p:extLst>
      <p:ext uri="{BB962C8B-B14F-4D97-AF65-F5344CB8AC3E}">
        <p14:creationId xmlns:p14="http://schemas.microsoft.com/office/powerpoint/2010/main" val="886910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transition>
    <p:fade/>
  </p:transition>
  <p:txStyles>
    <p:titleStyle>
      <a:lvl1pPr algn="l" defTabSz="685512" rtl="0" eaLnBrk="1" latinLnBrk="0" hangingPunct="1">
        <a:lnSpc>
          <a:spcPct val="90000"/>
        </a:lnSpc>
        <a:spcBef>
          <a:spcPct val="0"/>
        </a:spcBef>
        <a:buNone/>
        <a:defRPr lang="en-US" sz="3600" b="0" kern="1200" cap="none" spc="-75" baseline="0" dirty="0" smtClean="0">
          <a:ln w="3175">
            <a:noFill/>
          </a:ln>
          <a:solidFill>
            <a:schemeClr val="tx2"/>
          </a:solidFill>
          <a:effectLst/>
          <a:latin typeface="+mj-lt"/>
          <a:ea typeface="+mn-ea"/>
          <a:cs typeface="Segoe UI" pitchFamily="34" charset="0"/>
        </a:defRPr>
      </a:lvl1pPr>
    </p:titleStyle>
    <p:bodyStyle>
      <a:lvl1pPr marL="252011" marR="0" indent="-252011" algn="l" defTabSz="685512" rtl="0" eaLnBrk="1" fontAlgn="auto" latinLnBrk="0" hangingPunct="1">
        <a:lnSpc>
          <a:spcPct val="90000"/>
        </a:lnSpc>
        <a:spcBef>
          <a:spcPct val="20000"/>
        </a:spcBef>
        <a:spcAft>
          <a:spcPts val="0"/>
        </a:spcAft>
        <a:buClrTx/>
        <a:buSzPct val="90000"/>
        <a:buFont typeface="Arial" pitchFamily="34" charset="0"/>
        <a:buChar char="•"/>
        <a:tabLst/>
        <a:defRPr sz="2792"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29353" marR="0" indent="-177341" algn="l" defTabSz="68551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588027" marR="0" indent="-168008" algn="l" defTabSz="68551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756035" marR="0" indent="-168008" algn="l" defTabSz="685512"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924044" marR="0" indent="-168008" algn="l" defTabSz="685512"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512" rtl="0" eaLnBrk="1" latinLnBrk="0" hangingPunct="1">
        <a:defRPr sz="1324" kern="1200">
          <a:solidFill>
            <a:schemeClr val="tx1"/>
          </a:solidFill>
          <a:latin typeface="+mn-lt"/>
          <a:ea typeface="+mn-ea"/>
          <a:cs typeface="+mn-cs"/>
        </a:defRPr>
      </a:lvl1pPr>
      <a:lvl2pPr marL="342755" algn="l" defTabSz="685512" rtl="0" eaLnBrk="1" latinLnBrk="0" hangingPunct="1">
        <a:defRPr sz="1324" kern="1200">
          <a:solidFill>
            <a:schemeClr val="tx1"/>
          </a:solidFill>
          <a:latin typeface="+mn-lt"/>
          <a:ea typeface="+mn-ea"/>
          <a:cs typeface="+mn-cs"/>
        </a:defRPr>
      </a:lvl2pPr>
      <a:lvl3pPr marL="685512" algn="l" defTabSz="685512" rtl="0" eaLnBrk="1" latinLnBrk="0" hangingPunct="1">
        <a:defRPr sz="1324" kern="1200">
          <a:solidFill>
            <a:schemeClr val="tx1"/>
          </a:solidFill>
          <a:latin typeface="+mn-lt"/>
          <a:ea typeface="+mn-ea"/>
          <a:cs typeface="+mn-cs"/>
        </a:defRPr>
      </a:lvl3pPr>
      <a:lvl4pPr marL="1028268" algn="l" defTabSz="685512" rtl="0" eaLnBrk="1" latinLnBrk="0" hangingPunct="1">
        <a:defRPr sz="1324" kern="1200">
          <a:solidFill>
            <a:schemeClr val="tx1"/>
          </a:solidFill>
          <a:latin typeface="+mn-lt"/>
          <a:ea typeface="+mn-ea"/>
          <a:cs typeface="+mn-cs"/>
        </a:defRPr>
      </a:lvl4pPr>
      <a:lvl5pPr marL="1371024" algn="l" defTabSz="685512" rtl="0" eaLnBrk="1" latinLnBrk="0" hangingPunct="1">
        <a:defRPr sz="1324" kern="1200">
          <a:solidFill>
            <a:schemeClr val="tx1"/>
          </a:solidFill>
          <a:latin typeface="+mn-lt"/>
          <a:ea typeface="+mn-ea"/>
          <a:cs typeface="+mn-cs"/>
        </a:defRPr>
      </a:lvl5pPr>
      <a:lvl6pPr marL="1713780" algn="l" defTabSz="685512" rtl="0" eaLnBrk="1" latinLnBrk="0" hangingPunct="1">
        <a:defRPr sz="1324" kern="1200">
          <a:solidFill>
            <a:schemeClr val="tx1"/>
          </a:solidFill>
          <a:latin typeface="+mn-lt"/>
          <a:ea typeface="+mn-ea"/>
          <a:cs typeface="+mn-cs"/>
        </a:defRPr>
      </a:lvl6pPr>
      <a:lvl7pPr marL="2056536" algn="l" defTabSz="685512" rtl="0" eaLnBrk="1" latinLnBrk="0" hangingPunct="1">
        <a:defRPr sz="1324" kern="1200">
          <a:solidFill>
            <a:schemeClr val="tx1"/>
          </a:solidFill>
          <a:latin typeface="+mn-lt"/>
          <a:ea typeface="+mn-ea"/>
          <a:cs typeface="+mn-cs"/>
        </a:defRPr>
      </a:lvl7pPr>
      <a:lvl8pPr marL="2399291" algn="l" defTabSz="685512" rtl="0" eaLnBrk="1" latinLnBrk="0" hangingPunct="1">
        <a:defRPr sz="1324" kern="1200">
          <a:solidFill>
            <a:schemeClr val="tx1"/>
          </a:solidFill>
          <a:latin typeface="+mn-lt"/>
          <a:ea typeface="+mn-ea"/>
          <a:cs typeface="+mn-cs"/>
        </a:defRPr>
      </a:lvl8pPr>
      <a:lvl9pPr marL="2742049" algn="l" defTabSz="68551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microsoft.com/office/2007/relationships/hdphoto" Target="../media/hdphoto1.wdp"/><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microsoft.github.io/azure-iot-developer-kit/" TargetMode="External"/><Relationship Id="rId1" Type="http://schemas.openxmlformats.org/officeDocument/2006/relationships/slideLayout" Target="../slideLayouts/slideLayout7.xml"/><Relationship Id="rId6" Type="http://schemas.openxmlformats.org/officeDocument/2006/relationships/hyperlink" Target="https://www.cnx-software.com/wp-content/uploads/2017/06/MXCHIP-Azure-IoT-Devkit.jpg" TargetMode="External"/><Relationship Id="rId5" Type="http://schemas.openxmlformats.org/officeDocument/2006/relationships/hyperlink" Target="https://s3.amazonaws.com/b2cbucket/tpch_schema.png" TargetMode="Externa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3.png"/><Relationship Id="rId3" Type="http://schemas.openxmlformats.org/officeDocument/2006/relationships/image" Target="../media/image17.gif"/><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hyperlink" Target="http://www.pmone.com/" TargetMode="External"/><Relationship Id="rId5" Type="http://schemas.openxmlformats.org/officeDocument/2006/relationships/hyperlink" Target="mailto:gerhard@gbrueckl.at" TargetMode="External"/><Relationship Id="rId10" Type="http://schemas.openxmlformats.org/officeDocument/2006/relationships/image" Target="../media/image23.tiff"/><Relationship Id="rId4" Type="http://schemas.openxmlformats.org/officeDocument/2006/relationships/image" Target="../media/image18.jpeg"/><Relationship Id="rId9" Type="http://schemas.openxmlformats.org/officeDocument/2006/relationships/image" Target="../media/image22.jpe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docs.databricks.com/user-guide/tables.html#managed-and-unmanaged-tables" TargetMode="External"/><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docs.databricks.com/user-guide/databricks-io-cache.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microsoft.com/office/2007/relationships/hdphoto" Target="../media/hdphoto2.wdp"/></Relationships>
</file>

<file path=ppt/slides/_rels/slide47.xml.rels><?xml version="1.0" encoding="UTF-8" standalone="yes"?>
<Relationships xmlns="http://schemas.openxmlformats.org/package/2006/relationships"><Relationship Id="rId3" Type="http://schemas.openxmlformats.org/officeDocument/2006/relationships/hyperlink" Target="https://docs.databricks.com/spark/latest/structured-streaming/streaming-event-hubs.html" TargetMode="External"/><Relationship Id="rId2" Type="http://schemas.openxmlformats.org/officeDocument/2006/relationships/hyperlink" Target="https://docs.azuredatabricks.net/spark/latest/structured-streaming/streaming-event-hubs.html"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docs.microsoft.com/en-us/power-bi/service-real-time-stream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apReduc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4270" y="2434275"/>
            <a:ext cx="5628860" cy="530306"/>
          </a:xfrm>
        </p:spPr>
        <p:txBody>
          <a:bodyPr/>
          <a:lstStyle/>
          <a:p>
            <a:r>
              <a:rPr lang="de-DE" dirty="0" err="1"/>
              <a:t>Databricks</a:t>
            </a:r>
            <a:r>
              <a:rPr lang="de-DE" dirty="0"/>
              <a:t> </a:t>
            </a:r>
            <a:r>
              <a:rPr lang="de-DE" dirty="0" err="1"/>
              <a:t>meets</a:t>
            </a:r>
            <a:r>
              <a:rPr lang="de-DE" dirty="0"/>
              <a:t> Power BI</a:t>
            </a:r>
          </a:p>
        </p:txBody>
      </p:sp>
      <p:sp>
        <p:nvSpPr>
          <p:cNvPr id="3" name="Titel 1"/>
          <p:cNvSpPr txBox="1">
            <a:spLocks/>
          </p:cNvSpPr>
          <p:nvPr/>
        </p:nvSpPr>
        <p:spPr>
          <a:xfrm>
            <a:off x="560040" y="3717643"/>
            <a:ext cx="5628860" cy="530306"/>
          </a:xfrm>
          <a:prstGeom prst="rect">
            <a:avLst/>
          </a:prstGeom>
        </p:spPr>
        <p:txBody>
          <a:bodyPr/>
          <a:lstStyle>
            <a:lvl1pPr algn="l" defTabSz="685800" rtl="0" eaLnBrk="1" latinLnBrk="0" hangingPunct="1">
              <a:lnSpc>
                <a:spcPct val="90000"/>
              </a:lnSpc>
              <a:spcBef>
                <a:spcPct val="0"/>
              </a:spcBef>
              <a:buNone/>
              <a:defRPr sz="3600" kern="1200">
                <a:solidFill>
                  <a:srgbClr val="94AD24"/>
                </a:solidFill>
                <a:effectLst/>
                <a:latin typeface="Open Sans" panose="020B0606030504020204" pitchFamily="34" charset="0"/>
                <a:ea typeface="Open Sans" panose="020B0606030504020204" pitchFamily="34" charset="0"/>
                <a:cs typeface="Open Sans" panose="020B0606030504020204" pitchFamily="34" charset="0"/>
              </a:defRPr>
            </a:lvl1pPr>
          </a:lstStyle>
          <a:p>
            <a:r>
              <a:rPr lang="de-DE" sz="2800" dirty="0">
                <a:solidFill>
                  <a:srgbClr val="4A4A49"/>
                </a:solidFill>
              </a:rPr>
              <a:t>Gerhard Brueckl</a:t>
            </a:r>
          </a:p>
          <a:p>
            <a:r>
              <a:rPr lang="de-DE" sz="2800" dirty="0">
                <a:solidFill>
                  <a:srgbClr val="4A4A49"/>
                </a:solidFill>
              </a:rPr>
              <a:t>Marcel Franke</a:t>
            </a:r>
          </a:p>
        </p:txBody>
      </p:sp>
    </p:spTree>
    <p:extLst>
      <p:ext uri="{BB962C8B-B14F-4D97-AF65-F5344CB8AC3E}">
        <p14:creationId xmlns:p14="http://schemas.microsoft.com/office/powerpoint/2010/main" val="140793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322F-5494-4341-B97A-9758654F452B}"/>
              </a:ext>
            </a:extLst>
          </p:cNvPr>
          <p:cNvSpPr>
            <a:spLocks noGrp="1"/>
          </p:cNvSpPr>
          <p:nvPr>
            <p:ph type="title"/>
          </p:nvPr>
        </p:nvSpPr>
        <p:spPr/>
        <p:txBody>
          <a:bodyPr/>
          <a:lstStyle/>
          <a:p>
            <a:r>
              <a:rPr lang="en-US" dirty="0"/>
              <a:t>What is Apache Spark?</a:t>
            </a:r>
          </a:p>
        </p:txBody>
      </p:sp>
      <p:sp>
        <p:nvSpPr>
          <p:cNvPr id="3" name="Content Placeholder 2">
            <a:extLst>
              <a:ext uri="{FF2B5EF4-FFF2-40B4-BE49-F238E27FC236}">
                <a16:creationId xmlns:a16="http://schemas.microsoft.com/office/drawing/2014/main" id="{09204DB4-CD49-4E10-8731-BB783901FEA7}"/>
              </a:ext>
            </a:extLst>
          </p:cNvPr>
          <p:cNvSpPr>
            <a:spLocks noGrp="1"/>
          </p:cNvSpPr>
          <p:nvPr>
            <p:ph idx="1"/>
          </p:nvPr>
        </p:nvSpPr>
        <p:spPr>
          <a:xfrm>
            <a:off x="426308" y="1811215"/>
            <a:ext cx="2927957" cy="2810283"/>
          </a:xfrm>
        </p:spPr>
        <p:txBody>
          <a:bodyPr/>
          <a:lstStyle/>
          <a:p>
            <a:pPr marL="0" indent="0">
              <a:buNone/>
            </a:pPr>
            <a:r>
              <a:rPr lang="en-US" dirty="0"/>
              <a:t>Spark Unifies:</a:t>
            </a:r>
          </a:p>
          <a:p>
            <a:pPr lvl="1"/>
            <a:r>
              <a:rPr lang="en-US" dirty="0"/>
              <a:t>Batch Processing</a:t>
            </a:r>
          </a:p>
          <a:p>
            <a:pPr lvl="1"/>
            <a:r>
              <a:rPr lang="en-US" dirty="0"/>
              <a:t>Interactive SQL</a:t>
            </a:r>
          </a:p>
          <a:p>
            <a:pPr lvl="1"/>
            <a:r>
              <a:rPr lang="en-US" dirty="0"/>
              <a:t>Real-time processing</a:t>
            </a:r>
          </a:p>
          <a:p>
            <a:pPr lvl="1"/>
            <a:r>
              <a:rPr lang="en-US" dirty="0"/>
              <a:t>Machine Learning</a:t>
            </a:r>
          </a:p>
          <a:p>
            <a:pPr lvl="1"/>
            <a:r>
              <a:rPr lang="en-US" dirty="0"/>
              <a:t>Deep Learning</a:t>
            </a:r>
          </a:p>
          <a:p>
            <a:pPr lvl="1"/>
            <a:r>
              <a:rPr lang="en-US" dirty="0"/>
              <a:t>Graph Processing</a:t>
            </a:r>
          </a:p>
          <a:p>
            <a:endParaRPr lang="en-US" dirty="0"/>
          </a:p>
        </p:txBody>
      </p:sp>
      <p:pic>
        <p:nvPicPr>
          <p:cNvPr id="4" name="Picture 3">
            <a:extLst>
              <a:ext uri="{FF2B5EF4-FFF2-40B4-BE49-F238E27FC236}">
                <a16:creationId xmlns:a16="http://schemas.microsoft.com/office/drawing/2014/main" id="{894D48C8-B21C-4937-9090-6ED80C6F4962}"/>
              </a:ext>
            </a:extLst>
          </p:cNvPr>
          <p:cNvPicPr>
            <a:picLocks noChangeAspect="1"/>
          </p:cNvPicPr>
          <p:nvPr/>
        </p:nvPicPr>
        <p:blipFill rotWithShape="1">
          <a:blip r:embed="rId2"/>
          <a:srcRect l="2703" t="4753" r="2279" b="4115"/>
          <a:stretch/>
        </p:blipFill>
        <p:spPr>
          <a:xfrm>
            <a:off x="3633623" y="1811216"/>
            <a:ext cx="5084069" cy="2530958"/>
          </a:xfrm>
          <a:prstGeom prst="rect">
            <a:avLst/>
          </a:prstGeom>
          <a:noFill/>
          <a:ln>
            <a:noFill/>
          </a:ln>
        </p:spPr>
      </p:pic>
      <p:sp>
        <p:nvSpPr>
          <p:cNvPr id="5" name="Rectangle 4">
            <a:extLst>
              <a:ext uri="{FF2B5EF4-FFF2-40B4-BE49-F238E27FC236}">
                <a16:creationId xmlns:a16="http://schemas.microsoft.com/office/drawing/2014/main" id="{4EA966A9-B34B-496D-B1F0-E692C0E9567E}"/>
              </a:ext>
            </a:extLst>
          </p:cNvPr>
          <p:cNvSpPr/>
          <p:nvPr/>
        </p:nvSpPr>
        <p:spPr>
          <a:xfrm>
            <a:off x="3633623" y="1811214"/>
            <a:ext cx="1312050" cy="1463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677CF9-7744-400F-8711-F6942E9B4612}"/>
              </a:ext>
            </a:extLst>
          </p:cNvPr>
          <p:cNvSpPr/>
          <p:nvPr/>
        </p:nvSpPr>
        <p:spPr>
          <a:xfrm>
            <a:off x="6224269" y="1815893"/>
            <a:ext cx="1275569" cy="1459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72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496C-4ACB-4875-A65D-45198F6A8207}"/>
              </a:ext>
            </a:extLst>
          </p:cNvPr>
          <p:cNvSpPr>
            <a:spLocks noGrp="1"/>
          </p:cNvSpPr>
          <p:nvPr>
            <p:ph type="title"/>
          </p:nvPr>
        </p:nvSpPr>
        <p:spPr/>
        <p:txBody>
          <a:bodyPr/>
          <a:lstStyle/>
          <a:p>
            <a:r>
              <a:rPr lang="en-US" dirty="0"/>
              <a:t>How does it work?</a:t>
            </a:r>
          </a:p>
        </p:txBody>
      </p:sp>
      <p:pic>
        <p:nvPicPr>
          <p:cNvPr id="1026" name="Picture 2" descr="https://gbdomaindata.blob.core.windows.net/public/images/Spark/Driver_Executor.png">
            <a:extLst>
              <a:ext uri="{FF2B5EF4-FFF2-40B4-BE49-F238E27FC236}">
                <a16:creationId xmlns:a16="http://schemas.microsoft.com/office/drawing/2014/main" id="{BDACDE94-992C-4635-AC77-949EB24803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01347" y="2053565"/>
            <a:ext cx="6857143" cy="2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50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AEB5-E24C-462C-AE19-8770204B932A}"/>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C18A4E28-F5EC-4B8D-9589-A772233DD338}"/>
              </a:ext>
            </a:extLst>
          </p:cNvPr>
          <p:cNvSpPr>
            <a:spLocks noGrp="1"/>
          </p:cNvSpPr>
          <p:nvPr>
            <p:ph idx="1"/>
          </p:nvPr>
        </p:nvSpPr>
        <p:spPr>
          <a:xfrm>
            <a:off x="426308" y="1628711"/>
            <a:ext cx="4003589" cy="2992788"/>
          </a:xfrm>
        </p:spPr>
        <p:txBody>
          <a:bodyPr/>
          <a:lstStyle/>
          <a:p>
            <a:r>
              <a:rPr lang="en-US" sz="1400" dirty="0">
                <a:latin typeface="Open Sans" panose="020B0606030504020204"/>
              </a:rPr>
              <a:t>‘Driver’ runs the user’s ‘main’ function and executes the various parallel operations on the worker nodes</a:t>
            </a:r>
          </a:p>
          <a:p>
            <a:r>
              <a:rPr lang="en-US" sz="1400" dirty="0">
                <a:latin typeface="Open Sans" panose="020B0606030504020204"/>
              </a:rPr>
              <a:t>The results of the operations are collected by the driver</a:t>
            </a:r>
          </a:p>
          <a:p>
            <a:r>
              <a:rPr lang="en-US" sz="1400" dirty="0">
                <a:latin typeface="Open Sans" panose="020B0606030504020204"/>
              </a:rPr>
              <a:t>The worker nodes read and write data from/to Data Sources including HDFS</a:t>
            </a:r>
          </a:p>
          <a:p>
            <a:r>
              <a:rPr lang="en-US" sz="1400" dirty="0">
                <a:latin typeface="Open Sans" panose="020B0606030504020204"/>
              </a:rPr>
              <a:t>Worker node also cache transformed data in memory as RDDs (Resilient Data Sets)</a:t>
            </a:r>
          </a:p>
          <a:p>
            <a:r>
              <a:rPr lang="en-US" sz="1400" dirty="0">
                <a:latin typeface="Open Sans" panose="020B0606030504020204"/>
              </a:rPr>
              <a:t>Worker nodes and the Driver Node execute as VMs in public clouds (AWS and Azure)</a:t>
            </a:r>
          </a:p>
        </p:txBody>
      </p:sp>
      <p:pic>
        <p:nvPicPr>
          <p:cNvPr id="4" name="Picture 3">
            <a:extLst>
              <a:ext uri="{FF2B5EF4-FFF2-40B4-BE49-F238E27FC236}">
                <a16:creationId xmlns:a16="http://schemas.microsoft.com/office/drawing/2014/main" id="{28670CDA-3E7B-450C-8710-CD028B3D410F}"/>
              </a:ext>
            </a:extLst>
          </p:cNvPr>
          <p:cNvPicPr>
            <a:picLocks noChangeAspect="1"/>
          </p:cNvPicPr>
          <p:nvPr/>
        </p:nvPicPr>
        <p:blipFill>
          <a:blip r:embed="rId3"/>
          <a:stretch>
            <a:fillRect/>
          </a:stretch>
        </p:blipFill>
        <p:spPr>
          <a:xfrm>
            <a:off x="4572000" y="1184704"/>
            <a:ext cx="4135896" cy="3673046"/>
          </a:xfrm>
          <a:prstGeom prst="rect">
            <a:avLst/>
          </a:prstGeom>
        </p:spPr>
      </p:pic>
    </p:spTree>
    <p:extLst>
      <p:ext uri="{BB962C8B-B14F-4D97-AF65-F5344CB8AC3E}">
        <p14:creationId xmlns:p14="http://schemas.microsoft.com/office/powerpoint/2010/main" val="380121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496C-4ACB-4875-A65D-45198F6A8207}"/>
              </a:ext>
            </a:extLst>
          </p:cNvPr>
          <p:cNvSpPr>
            <a:spLocks noGrp="1"/>
          </p:cNvSpPr>
          <p:nvPr>
            <p:ph type="title"/>
          </p:nvPr>
        </p:nvSpPr>
        <p:spPr/>
        <p:txBody>
          <a:bodyPr/>
          <a:lstStyle/>
          <a:p>
            <a:r>
              <a:rPr lang="en-US" dirty="0"/>
              <a:t>How does it work?</a:t>
            </a:r>
          </a:p>
        </p:txBody>
      </p:sp>
      <p:sp>
        <p:nvSpPr>
          <p:cNvPr id="4" name="Content Placeholder 3">
            <a:extLst>
              <a:ext uri="{FF2B5EF4-FFF2-40B4-BE49-F238E27FC236}">
                <a16:creationId xmlns:a16="http://schemas.microsoft.com/office/drawing/2014/main" id="{773D7858-477C-459F-A022-B025E2C076CA}"/>
              </a:ext>
            </a:extLst>
          </p:cNvPr>
          <p:cNvSpPr>
            <a:spLocks noGrp="1"/>
          </p:cNvSpPr>
          <p:nvPr>
            <p:ph idx="1"/>
          </p:nvPr>
        </p:nvSpPr>
        <p:spPr/>
        <p:txBody>
          <a:bodyPr/>
          <a:lstStyle/>
          <a:p>
            <a:endParaRPr lang="en-US"/>
          </a:p>
        </p:txBody>
      </p:sp>
      <p:pic>
        <p:nvPicPr>
          <p:cNvPr id="2050" name="Picture 2" descr="Spark API Architecture">
            <a:extLst>
              <a:ext uri="{FF2B5EF4-FFF2-40B4-BE49-F238E27FC236}">
                <a16:creationId xmlns:a16="http://schemas.microsoft.com/office/drawing/2014/main" id="{EAEF7E8C-7166-4C66-BF90-53EDF2EEF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125" y="1470454"/>
            <a:ext cx="5637544" cy="357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32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p:txBody>
          <a:bodyPr/>
          <a:lstStyle/>
          <a:p>
            <a:r>
              <a:rPr lang="en-US" dirty="0"/>
              <a:t>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307"/>
          </a:xfrm>
          <a:prstGeom prst="rect">
            <a:avLst/>
          </a:prstGeom>
        </p:spPr>
        <p:txBody>
          <a:bodyPr wrap="square">
            <a:spAutoFit/>
          </a:bodyPr>
          <a:lstStyle/>
          <a:p>
            <a:pPr algn="ctr" defTabSz="699354" fontAlgn="base">
              <a:lnSpc>
                <a:spcPct val="90000"/>
              </a:lnSpc>
              <a:spcBef>
                <a:spcPct val="0"/>
              </a:spcBef>
              <a:spcAft>
                <a:spcPct val="0"/>
              </a:spcAft>
              <a:defRPr/>
            </a:pPr>
            <a:r>
              <a:rPr lang="en-US" sz="1350" dirty="0">
                <a:solidFill>
                  <a:srgbClr val="0078D7"/>
                </a:solidFill>
                <a:latin typeface="Segoe UI Semilight"/>
              </a:rPr>
              <a:t>A fast, easy and collaborative Apache® Spark™ based analytics platform optimized for Azure</a:t>
            </a:r>
          </a:p>
        </p:txBody>
      </p:sp>
      <p:sp>
        <p:nvSpPr>
          <p:cNvPr id="2" name="Rectangle 1">
            <a:extLst>
              <a:ext uri="{FF2B5EF4-FFF2-40B4-BE49-F238E27FC236}">
                <a16:creationId xmlns:a16="http://schemas.microsoft.com/office/drawing/2014/main" id="{0730C4D4-8026-4A51-85FA-B8D97A3F8243}"/>
              </a:ext>
            </a:extLst>
          </p:cNvPr>
          <p:cNvSpPr/>
          <p:nvPr/>
        </p:nvSpPr>
        <p:spPr bwMode="auto">
          <a:xfrm>
            <a:off x="1867988" y="1957663"/>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defRPr/>
            </a:pPr>
            <a:r>
              <a:rPr lang="en-US" sz="1800" dirty="0">
                <a:solidFill>
                  <a:srgbClr val="505050"/>
                </a:solidFill>
                <a:latin typeface="Segoe UI" charset="0"/>
                <a:ea typeface="Segoe UI" charset="0"/>
                <a:cs typeface="Segoe UI" charset="0"/>
              </a:rPr>
              <a:t>Best</a:t>
            </a:r>
            <a:r>
              <a:rPr lang="en-US" sz="1800" spc="75" dirty="0">
                <a:solidFill>
                  <a:srgbClr val="505050"/>
                </a:solidFill>
                <a:latin typeface="Segoe UI" charset="0"/>
                <a:ea typeface="Segoe UI" charset="0"/>
                <a:cs typeface="Segoe UI" charset="0"/>
              </a:rPr>
              <a:t> of Databricks</a:t>
            </a:r>
          </a:p>
        </p:txBody>
      </p:sp>
      <p:sp>
        <p:nvSpPr>
          <p:cNvPr id="26" name="Rectangle 25">
            <a:extLst>
              <a:ext uri="{FF2B5EF4-FFF2-40B4-BE49-F238E27FC236}">
                <a16:creationId xmlns:a16="http://schemas.microsoft.com/office/drawing/2014/main" id="{C7BB06E3-5823-4AEF-840B-58A2DCC295FE}"/>
              </a:ext>
            </a:extLst>
          </p:cNvPr>
          <p:cNvSpPr/>
          <p:nvPr/>
        </p:nvSpPr>
        <p:spPr bwMode="auto">
          <a:xfrm>
            <a:off x="4973444" y="1981429"/>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defRPr/>
            </a:pPr>
            <a:r>
              <a:rPr lang="en-US" sz="1800" spc="75" dirty="0">
                <a:solidFill>
                  <a:srgbClr val="505050"/>
                </a:solidFill>
                <a:latin typeface="Segoe UI" charset="0"/>
                <a:ea typeface="Segoe UI" charset="0"/>
                <a:cs typeface="Segoe UI" charset="0"/>
              </a:rPr>
              <a:t>Best of Microsoft</a:t>
            </a:r>
          </a:p>
        </p:txBody>
      </p:sp>
      <p:sp>
        <p:nvSpPr>
          <p:cNvPr id="3" name="Plus Sign 2">
            <a:extLst>
              <a:ext uri="{FF2B5EF4-FFF2-40B4-BE49-F238E27FC236}">
                <a16:creationId xmlns:a16="http://schemas.microsoft.com/office/drawing/2014/main" id="{E91BE767-79CE-4F6A-BE3B-75F5245B0E72}"/>
              </a:ext>
            </a:extLst>
          </p:cNvPr>
          <p:cNvSpPr/>
          <p:nvPr/>
        </p:nvSpPr>
        <p:spPr bwMode="auto">
          <a:xfrm>
            <a:off x="4430832" y="1813746"/>
            <a:ext cx="300443" cy="287834"/>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069" y="1746911"/>
            <a:ext cx="893318" cy="328601"/>
          </a:xfrm>
          <a:prstGeom prst="rect">
            <a:avLst/>
          </a:prstGeom>
        </p:spPr>
      </p:pic>
      <p:pic>
        <p:nvPicPr>
          <p:cNvPr id="14" name="Picture 2" descr="Image result for databricks logo">
            <a:extLst>
              <a:ext uri="{FF2B5EF4-FFF2-40B4-BE49-F238E27FC236}">
                <a16:creationId xmlns:a16="http://schemas.microsoft.com/office/drawing/2014/main" id="{4F242AB5-5E3A-45AC-A792-DB0CB845AF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222" y="1819436"/>
            <a:ext cx="800100" cy="136017"/>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a:extLst>
              <a:ext uri="{FF2B5EF4-FFF2-40B4-BE49-F238E27FC236}">
                <a16:creationId xmlns:a16="http://schemas.microsoft.com/office/drawing/2014/main" id="{90BD1FFC-3EC0-4F73-9A24-5AE57DD0CC7B}"/>
              </a:ext>
            </a:extLst>
          </p:cNvPr>
          <p:cNvGrpSpPr/>
          <p:nvPr/>
        </p:nvGrpSpPr>
        <p:grpSpPr>
          <a:xfrm>
            <a:off x="1867989" y="2216878"/>
            <a:ext cx="5322727" cy="559780"/>
            <a:chOff x="3487386" y="2755027"/>
            <a:chExt cx="5217226" cy="438116"/>
          </a:xfrm>
        </p:grpSpPr>
        <p:sp>
          <p:nvSpPr>
            <p:cNvPr id="4" name="Freeform 3"/>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FFFFFF"/>
                </a:solidFill>
                <a:latin typeface="Calibri Light" panose="020F0302020204030204"/>
              </a:endParaRPr>
            </a:p>
          </p:txBody>
        </p:sp>
        <p:cxnSp>
          <p:nvCxnSpPr>
            <p:cNvPr id="17" name="Straight Arrow Connector 16">
              <a:extLst>
                <a:ext uri="{FF2B5EF4-FFF2-40B4-BE49-F238E27FC236}">
                  <a16:creationId xmlns:a16="http://schemas.microsoft.com/office/drawing/2014/main" id="{8F5740C7-A75C-4E6C-AE70-984D5766D9CF}"/>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003A1FFB-BCFD-4C92-A7E8-B0BECAA7BFB3}"/>
              </a:ext>
            </a:extLst>
          </p:cNvPr>
          <p:cNvGrpSpPr/>
          <p:nvPr/>
        </p:nvGrpSpPr>
        <p:grpSpPr>
          <a:xfrm>
            <a:off x="1077454" y="3447454"/>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350856" y="3041157"/>
            <a:ext cx="7217699" cy="1823448"/>
          </a:xfrm>
          <a:prstGeom prst="rect">
            <a:avLst/>
          </a:prstGeom>
        </p:spPr>
        <p:txBody>
          <a:bodyPr wrap="square" numCol="1">
            <a:spAutoFit/>
          </a:bodyPr>
          <a:lstStyle/>
          <a:p>
            <a:pPr>
              <a:lnSpc>
                <a:spcPct val="150000"/>
              </a:lnSpc>
              <a:spcAft>
                <a:spcPts val="1350"/>
              </a:spcAft>
              <a:defRPr/>
            </a:pPr>
            <a:r>
              <a:rPr lang="en-US" sz="900" spc="75" dirty="0">
                <a:solidFill>
                  <a:srgbClr val="505050"/>
                </a:solidFill>
                <a:latin typeface="Segoe UI Semibold" panose="020B0702040204020203" pitchFamily="34" charset="0"/>
                <a:cs typeface="Segoe UI" charset="0"/>
              </a:rPr>
              <a:t>Designed in collaboration with the founders of Apache Spark </a:t>
            </a:r>
          </a:p>
          <a:p>
            <a:pPr>
              <a:lnSpc>
                <a:spcPct val="150000"/>
              </a:lnSpc>
              <a:spcAft>
                <a:spcPts val="1350"/>
              </a:spcAft>
              <a:defRPr/>
            </a:pPr>
            <a:r>
              <a:rPr lang="en-US" sz="900" spc="75" dirty="0">
                <a:solidFill>
                  <a:srgbClr val="505050"/>
                </a:solidFill>
                <a:latin typeface="Segoe UI Semibold" panose="020B0702040204020203" pitchFamily="34" charset="0"/>
                <a:cs typeface="Segoe UI" charset="0"/>
              </a:rPr>
              <a:t>One-click set up; streamlined workflows</a:t>
            </a:r>
          </a:p>
          <a:p>
            <a:pPr>
              <a:lnSpc>
                <a:spcPct val="150000"/>
              </a:lnSpc>
              <a:spcAft>
                <a:spcPts val="1350"/>
              </a:spcAft>
              <a:defRPr/>
            </a:pPr>
            <a:r>
              <a:rPr lang="en-US" sz="900" spc="75" dirty="0">
                <a:solidFill>
                  <a:srgbClr val="505050"/>
                </a:solidFill>
                <a:latin typeface="Segoe UI Semibold" panose="020B0702040204020203" pitchFamily="34" charset="0"/>
                <a:cs typeface="Segoe UI" charset="0"/>
              </a:rPr>
              <a:t>Interactive workspace that enables collaboration between data scientists, data engineers, and business analysts. </a:t>
            </a:r>
          </a:p>
          <a:p>
            <a:pPr>
              <a:lnSpc>
                <a:spcPct val="150000"/>
              </a:lnSpc>
              <a:spcAft>
                <a:spcPts val="1350"/>
              </a:spcAft>
              <a:defRPr/>
            </a:pPr>
            <a:r>
              <a:rPr lang="en-US" sz="900" spc="75" dirty="0">
                <a:solidFill>
                  <a:srgbClr val="505050"/>
                </a:solidFill>
                <a:latin typeface="Segoe UI Semibold" panose="020B0702040204020203" pitchFamily="34" charset="0"/>
                <a:cs typeface="Segoe UI" charset="0"/>
              </a:rPr>
              <a:t>Native integration with Azure services (Power BI, SQL DW, Cosmos DB, Blob Storage)</a:t>
            </a:r>
          </a:p>
          <a:p>
            <a:pPr>
              <a:lnSpc>
                <a:spcPct val="150000"/>
              </a:lnSpc>
              <a:spcAft>
                <a:spcPts val="1350"/>
              </a:spcAft>
              <a:defRPr/>
            </a:pPr>
            <a:r>
              <a:rPr lang="en-US" sz="900" spc="75" dirty="0">
                <a:solidFill>
                  <a:srgbClr val="505050"/>
                </a:solidFill>
                <a:latin typeface="Segoe UI Semibold" panose="020B0702040204020203" pitchFamily="34" charset="0"/>
                <a:cs typeface="Segoe UI" charset="0"/>
              </a:rPr>
              <a:t>Enterprise-grade Azure security (Active Directory integration, compliance, enterprise-grade SLAs)</a:t>
            </a:r>
          </a:p>
        </p:txBody>
      </p:sp>
      <p:grpSp>
        <p:nvGrpSpPr>
          <p:cNvPr id="37" name="Group 4">
            <a:extLst>
              <a:ext uri="{FF2B5EF4-FFF2-40B4-BE49-F238E27FC236}">
                <a16:creationId xmlns:a16="http://schemas.microsoft.com/office/drawing/2014/main" id="{E279EF13-B380-43AC-9BCD-E446BBF01F70}"/>
              </a:ext>
            </a:extLst>
          </p:cNvPr>
          <p:cNvGrpSpPr>
            <a:grpSpLocks noChangeAspect="1"/>
          </p:cNvGrpSpPr>
          <p:nvPr/>
        </p:nvGrpSpPr>
        <p:grpSpPr bwMode="auto">
          <a:xfrm>
            <a:off x="1038550" y="3827719"/>
            <a:ext cx="248339" cy="233114"/>
            <a:chOff x="2065" y="3150"/>
            <a:chExt cx="734" cy="689"/>
          </a:xfrm>
          <a:noFill/>
        </p:grpSpPr>
        <p:sp>
          <p:nvSpPr>
            <p:cNvPr id="38" name="Freeform 5">
              <a:extLst>
                <a:ext uri="{FF2B5EF4-FFF2-40B4-BE49-F238E27FC236}">
                  <a16:creationId xmlns:a16="http://schemas.microsoft.com/office/drawing/2014/main" id="{266EF2AD-3FD7-4F54-B6BF-7882492E665B}"/>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39" name="Freeform 6">
              <a:extLst>
                <a:ext uri="{FF2B5EF4-FFF2-40B4-BE49-F238E27FC236}">
                  <a16:creationId xmlns:a16="http://schemas.microsoft.com/office/drawing/2014/main" id="{F70081FB-C55B-44A7-B03F-ABD8887E3C95}"/>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a:defRPr/>
              </a:pPr>
              <a:r>
                <a:rPr lang="en-US" sz="1350" dirty="0">
                  <a:solidFill>
                    <a:srgbClr val="505050"/>
                  </a:solidFill>
                  <a:latin typeface="Segoe UI Semilight"/>
                </a:rPr>
                <a:t> </a:t>
              </a:r>
            </a:p>
          </p:txBody>
        </p:sp>
        <p:sp>
          <p:nvSpPr>
            <p:cNvPr id="40" name="Freeform 7">
              <a:extLst>
                <a:ext uri="{FF2B5EF4-FFF2-40B4-BE49-F238E27FC236}">
                  <a16:creationId xmlns:a16="http://schemas.microsoft.com/office/drawing/2014/main" id="{62CAA7E8-CA4B-44B6-B84F-75B891221223}"/>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41" name="Oval 8">
              <a:extLst>
                <a:ext uri="{FF2B5EF4-FFF2-40B4-BE49-F238E27FC236}">
                  <a16:creationId xmlns:a16="http://schemas.microsoft.com/office/drawing/2014/main" id="{691A1EE5-0DDE-4B72-9FAE-45FF5C65583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42" name="Oval 9">
              <a:extLst>
                <a:ext uri="{FF2B5EF4-FFF2-40B4-BE49-F238E27FC236}">
                  <a16:creationId xmlns:a16="http://schemas.microsoft.com/office/drawing/2014/main" id="{D9DC223E-5A98-4479-AA47-9CADA85686CD}"/>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43" name="Oval 10">
              <a:extLst>
                <a:ext uri="{FF2B5EF4-FFF2-40B4-BE49-F238E27FC236}">
                  <a16:creationId xmlns:a16="http://schemas.microsoft.com/office/drawing/2014/main" id="{7BCE9545-689C-4F5D-9410-8AE7F83012A5}"/>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44" name="Oval 11">
              <a:extLst>
                <a:ext uri="{FF2B5EF4-FFF2-40B4-BE49-F238E27FC236}">
                  <a16:creationId xmlns:a16="http://schemas.microsoft.com/office/drawing/2014/main" id="{98FDA9A5-6F0B-4919-BE39-ABEC0FEC9BDE}"/>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45" name="Freeform 12">
              <a:extLst>
                <a:ext uri="{FF2B5EF4-FFF2-40B4-BE49-F238E27FC236}">
                  <a16:creationId xmlns:a16="http://schemas.microsoft.com/office/drawing/2014/main" id="{75B853E7-0E81-45A5-8DC8-F6D390171D95}"/>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sp>
          <p:nvSpPr>
            <p:cNvPr id="46" name="Freeform 13">
              <a:extLst>
                <a:ext uri="{FF2B5EF4-FFF2-40B4-BE49-F238E27FC236}">
                  <a16:creationId xmlns:a16="http://schemas.microsoft.com/office/drawing/2014/main" id="{63DBD92A-4B67-4FA1-90BE-773F013C6091}"/>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a:defRPr/>
              </a:pPr>
              <a:endParaRPr lang="en-US" sz="1350">
                <a:solidFill>
                  <a:srgbClr val="505050"/>
                </a:solidFill>
                <a:latin typeface="Segoe UI Semilight"/>
              </a:endParaRPr>
            </a:p>
          </p:txBody>
        </p:sp>
      </p:grpSp>
      <p:sp>
        <p:nvSpPr>
          <p:cNvPr id="47" name="key">
            <a:extLst>
              <a:ext uri="{FF2B5EF4-FFF2-40B4-BE49-F238E27FC236}">
                <a16:creationId xmlns:a16="http://schemas.microsoft.com/office/drawing/2014/main" id="{2172B368-D2F2-4246-8D44-E66F0A8FD03A}"/>
              </a:ext>
            </a:extLst>
          </p:cNvPr>
          <p:cNvSpPr>
            <a:spLocks noChangeAspect="1" noEditPoints="1"/>
          </p:cNvSpPr>
          <p:nvPr/>
        </p:nvSpPr>
        <p:spPr bwMode="auto">
          <a:xfrm>
            <a:off x="1078996" y="4623250"/>
            <a:ext cx="221555" cy="2204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Semilight"/>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99385" y="3084083"/>
            <a:ext cx="326319" cy="170682"/>
          </a:xfrm>
          <a:prstGeom prst="rect">
            <a:avLst/>
          </a:prstGeom>
        </p:spPr>
      </p:pic>
      <p:grpSp>
        <p:nvGrpSpPr>
          <p:cNvPr id="59" name="Group 58">
            <a:extLst>
              <a:ext uri="{FF2B5EF4-FFF2-40B4-BE49-F238E27FC236}">
                <a16:creationId xmlns:a16="http://schemas.microsoft.com/office/drawing/2014/main" id="{F8A2F201-7A5C-4157-9C92-5E2C7FA1AB2A}"/>
              </a:ext>
            </a:extLst>
          </p:cNvPr>
          <p:cNvGrpSpPr/>
          <p:nvPr/>
        </p:nvGrpSpPr>
        <p:grpSpPr>
          <a:xfrm rot="20700000">
            <a:off x="1037694" y="4257164"/>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a:extLst/>
          </p:spPr>
          <p:txBody>
            <a:bodyPr vert="horz" wrap="square" lIns="68580" tIns="34290" rIns="68580" bIns="34290" numCol="1" anchor="t" anchorCtr="0" compatLnSpc="1">
              <a:prstTxWarp prst="textNoShape">
                <a:avLst/>
              </a:prstTxWarp>
            </a:bodyPr>
            <a:lstStyle/>
            <a:p>
              <a:pPr>
                <a:defRPr/>
              </a:pPr>
              <a:endParaRPr lang="en-US" sz="675">
                <a:gradFill>
                  <a:gsLst>
                    <a:gs pos="0">
                      <a:srgbClr val="505050"/>
                    </a:gs>
                    <a:gs pos="100000">
                      <a:srgbClr val="505050"/>
                    </a:gs>
                  </a:gsLst>
                </a:gradFill>
                <a:latin typeface="Segoe UI Semilight"/>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a:extLst/>
          </p:spPr>
          <p:txBody>
            <a:bodyPr vert="horz" wrap="square" lIns="68580" tIns="34290" rIns="68580" bIns="34290" numCol="1" anchor="t" anchorCtr="0" compatLnSpc="1">
              <a:prstTxWarp prst="textNoShape">
                <a:avLst/>
              </a:prstTxWarp>
            </a:bodyPr>
            <a:lstStyle/>
            <a:p>
              <a:pPr>
                <a:defRPr/>
              </a:pPr>
              <a:endParaRPr lang="en-US" sz="675">
                <a:gradFill>
                  <a:gsLst>
                    <a:gs pos="0">
                      <a:srgbClr val="505050"/>
                    </a:gs>
                    <a:gs pos="100000">
                      <a:srgbClr val="505050"/>
                    </a:gs>
                  </a:gsLst>
                </a:gradFill>
                <a:latin typeface="Segoe UI Semilight"/>
              </a:endParaRPr>
            </a:p>
          </p:txBody>
        </p:sp>
      </p:grpSp>
    </p:spTree>
    <p:extLst>
      <p:ext uri="{BB962C8B-B14F-4D97-AF65-F5344CB8AC3E}">
        <p14:creationId xmlns:p14="http://schemas.microsoft.com/office/powerpoint/2010/main" val="20997231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055384" y="1016949"/>
            <a:ext cx="4919270" cy="3420481"/>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a:defRPr/>
            </a:pPr>
            <a:endParaRPr lang="en-US" sz="1350">
              <a:solidFill>
                <a:prstClr val="black"/>
              </a:solidFill>
              <a:latin typeface="Arial" charset="0"/>
              <a:ea typeface="Arial" charset="0"/>
              <a:cs typeface="Arial" charset="0"/>
            </a:endParaRPr>
          </a:p>
        </p:txBody>
      </p:sp>
      <p:sp>
        <p:nvSpPr>
          <p:cNvPr id="578" name="Freeform 4"/>
          <p:cNvSpPr>
            <a:spLocks noChangeArrowheads="1"/>
          </p:cNvSpPr>
          <p:nvPr/>
        </p:nvSpPr>
        <p:spPr bwMode="auto">
          <a:xfrm>
            <a:off x="2128049" y="3437283"/>
            <a:ext cx="4762500" cy="911004"/>
          </a:xfrm>
          <a:prstGeom prst="rect">
            <a:avLst/>
          </a:prstGeom>
          <a:noFill/>
          <a:ln w="12700" cap="flat">
            <a:solidFill>
              <a:schemeClr val="tx1"/>
            </a:solidFill>
            <a:miter lim="800000"/>
            <a:headEnd/>
            <a:tailEnd/>
          </a:ln>
          <a:effectLst/>
        </p:spPr>
        <p:txBody>
          <a:bodyPr wrap="none" anchor="ctr"/>
          <a:lstStyle/>
          <a:p>
            <a:pPr>
              <a:defRPr/>
            </a:pPr>
            <a:endParaRPr lang="en-US" sz="1350">
              <a:solidFill>
                <a:prstClr val="black"/>
              </a:solidFill>
              <a:latin typeface="Arial" charset="0"/>
              <a:ea typeface="Arial" charset="0"/>
              <a:cs typeface="Arial" charset="0"/>
            </a:endParaRPr>
          </a:p>
        </p:txBody>
      </p:sp>
      <p:grpSp>
        <p:nvGrpSpPr>
          <p:cNvPr id="640" name="Group 639"/>
          <p:cNvGrpSpPr/>
          <p:nvPr/>
        </p:nvGrpSpPr>
        <p:grpSpPr>
          <a:xfrm>
            <a:off x="2678352" y="3726998"/>
            <a:ext cx="308269" cy="357441"/>
            <a:chOff x="1271588" y="5613400"/>
            <a:chExt cx="517525" cy="600076"/>
          </a:xfrm>
          <a:solidFill>
            <a:schemeClr val="tx2"/>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a:solidFill>
                  <a:prstClr val="black"/>
                </a:solidFill>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a:solidFill>
                  <a:prstClr val="black"/>
                </a:solidFill>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a:solidFill>
                  <a:prstClr val="black"/>
                </a:solidFill>
                <a:latin typeface="Arial" charset="0"/>
                <a:ea typeface="Arial" charset="0"/>
                <a:cs typeface="Arial" charset="0"/>
              </a:endParaRPr>
            </a:p>
          </p:txBody>
        </p:sp>
      </p:grpSp>
      <p:sp>
        <p:nvSpPr>
          <p:cNvPr id="645" name="Freeform 86"/>
          <p:cNvSpPr>
            <a:spLocks noChangeArrowheads="1"/>
          </p:cNvSpPr>
          <p:nvPr/>
        </p:nvSpPr>
        <p:spPr bwMode="auto">
          <a:xfrm>
            <a:off x="4988514" y="3733528"/>
            <a:ext cx="457675" cy="295976"/>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a:extLst/>
        </p:spPr>
        <p:txBody>
          <a:bodyPr wrap="none" anchor="ctr"/>
          <a:lstStyle/>
          <a:p>
            <a:pPr>
              <a:defRPr/>
            </a:pPr>
            <a:endParaRPr lang="en-US" sz="1350">
              <a:solidFill>
                <a:prstClr val="black"/>
              </a:solidFill>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159919" y="3443372"/>
            <a:ext cx="4577657" cy="253916"/>
          </a:xfrm>
          <a:prstGeom prst="rect">
            <a:avLst/>
          </a:prstGeom>
        </p:spPr>
        <p:txBody>
          <a:bodyPr wrap="square">
            <a:spAutoFit/>
          </a:bodyPr>
          <a:lstStyle/>
          <a:p>
            <a:pPr>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Optimized 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2377098" y="4119884"/>
            <a:ext cx="933758"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4750473" y="4119096"/>
            <a:ext cx="933758"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SERVERLESS</a:t>
            </a:r>
          </a:p>
        </p:txBody>
      </p:sp>
      <p:sp>
        <p:nvSpPr>
          <p:cNvPr id="576" name="Freeform 2"/>
          <p:cNvSpPr>
            <a:spLocks noChangeArrowheads="1"/>
          </p:cNvSpPr>
          <p:nvPr/>
        </p:nvSpPr>
        <p:spPr bwMode="auto">
          <a:xfrm>
            <a:off x="2128049" y="2326809"/>
            <a:ext cx="4762500" cy="1034132"/>
          </a:xfrm>
          <a:prstGeom prst="rect">
            <a:avLst/>
          </a:prstGeom>
          <a:noFill/>
          <a:ln w="12700" cap="flat">
            <a:solidFill>
              <a:schemeClr val="tx1"/>
            </a:solidFill>
            <a:miter lim="800000"/>
            <a:headEnd/>
            <a:tailEnd/>
          </a:ln>
          <a:effectLst/>
        </p:spPr>
        <p:txBody>
          <a:bodyPr wrap="none" anchor="ctr"/>
          <a:lstStyle/>
          <a:p>
            <a:pPr>
              <a:defRPr/>
            </a:pPr>
            <a:endParaRPr lang="en-US" sz="1350">
              <a:solidFill>
                <a:prstClr val="black"/>
              </a:solidFill>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159919" y="1298515"/>
            <a:ext cx="2733360" cy="253916"/>
          </a:xfrm>
          <a:prstGeom prst="rect">
            <a:avLst/>
          </a:prstGeom>
        </p:spPr>
        <p:txBody>
          <a:bodyPr wrap="square">
            <a:spAutoFit/>
          </a:bodyPr>
          <a:lstStyle/>
          <a:p>
            <a:pPr>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Collaborative Workspace</a:t>
            </a:r>
          </a:p>
        </p:txBody>
      </p:sp>
      <p:sp>
        <p:nvSpPr>
          <p:cNvPr id="649" name="TextBox 648"/>
          <p:cNvSpPr txBox="1"/>
          <p:nvPr/>
        </p:nvSpPr>
        <p:spPr>
          <a:xfrm>
            <a:off x="520178" y="2596517"/>
            <a:ext cx="857182" cy="207749"/>
          </a:xfrm>
          <a:prstGeom prst="rect">
            <a:avLst/>
          </a:prstGeom>
          <a:noFill/>
        </p:spPr>
        <p:txBody>
          <a:bodyPr wrap="square" rtlCol="0">
            <a:spAutoFit/>
          </a:bodyPr>
          <a:lstStyle/>
          <a:p>
            <a:pPr algn="ctr">
              <a:spcAft>
                <a:spcPts val="1200"/>
              </a:spcAft>
              <a:defRPr/>
            </a:pPr>
            <a:r>
              <a:rPr lang="en-US" sz="750" b="1" dirty="0">
                <a:solidFill>
                  <a:srgbClr val="505050"/>
                </a:solidFill>
                <a:latin typeface="Segoe UI Semibold" charset="0"/>
                <a:ea typeface="Segoe UI Semibold" charset="0"/>
                <a:cs typeface="Segoe UI Semibold" charset="0"/>
              </a:rPr>
              <a:t>Cloud storage</a:t>
            </a:r>
          </a:p>
        </p:txBody>
      </p:sp>
      <p:sp>
        <p:nvSpPr>
          <p:cNvPr id="652" name="TextBox 651"/>
          <p:cNvSpPr txBox="1"/>
          <p:nvPr/>
        </p:nvSpPr>
        <p:spPr>
          <a:xfrm>
            <a:off x="397196" y="3307596"/>
            <a:ext cx="1103146" cy="207749"/>
          </a:xfrm>
          <a:prstGeom prst="rect">
            <a:avLst/>
          </a:prstGeom>
          <a:noFill/>
        </p:spPr>
        <p:txBody>
          <a:bodyPr wrap="square" rtlCol="0">
            <a:spAutoFit/>
          </a:bodyPr>
          <a:lstStyle/>
          <a:p>
            <a:pPr algn="ctr">
              <a:spcAft>
                <a:spcPts val="1200"/>
              </a:spcAft>
              <a:defRPr/>
            </a:pPr>
            <a:r>
              <a:rPr lang="en-US" sz="750" b="1" dirty="0">
                <a:solidFill>
                  <a:srgbClr val="505050"/>
                </a:solidFill>
                <a:latin typeface="Segoe UI Semibold" charset="0"/>
                <a:ea typeface="Segoe UI Semibold" charset="0"/>
                <a:cs typeface="Segoe UI Semibold" charset="0"/>
              </a:rPr>
              <a:t>Data warehouses</a:t>
            </a:r>
          </a:p>
        </p:txBody>
      </p:sp>
      <p:sp>
        <p:nvSpPr>
          <p:cNvPr id="655" name="TextBox 654"/>
          <p:cNvSpPr txBox="1"/>
          <p:nvPr/>
        </p:nvSpPr>
        <p:spPr>
          <a:xfrm>
            <a:off x="425171" y="4045785"/>
            <a:ext cx="1047194" cy="207749"/>
          </a:xfrm>
          <a:prstGeom prst="rect">
            <a:avLst/>
          </a:prstGeom>
          <a:noFill/>
        </p:spPr>
        <p:txBody>
          <a:bodyPr wrap="square" rtlCol="0">
            <a:spAutoFit/>
          </a:bodyPr>
          <a:lstStyle/>
          <a:p>
            <a:pPr algn="ctr">
              <a:spcAft>
                <a:spcPts val="1200"/>
              </a:spcAft>
              <a:defRPr/>
            </a:pPr>
            <a:r>
              <a:rPr lang="en-US" sz="750" b="1" dirty="0">
                <a:solidFill>
                  <a:srgbClr val="505050"/>
                </a:solidFill>
                <a:latin typeface="Segoe UI Semibold" charset="0"/>
                <a:ea typeface="Segoe UI Semibold" charset="0"/>
                <a:cs typeface="Segoe UI Semibold" charset="0"/>
              </a:rPr>
              <a:t>Hadoop storage</a:t>
            </a:r>
          </a:p>
        </p:txBody>
      </p:sp>
      <p:sp>
        <p:nvSpPr>
          <p:cNvPr id="657" name="TextBox 656"/>
          <p:cNvSpPr txBox="1"/>
          <p:nvPr/>
        </p:nvSpPr>
        <p:spPr>
          <a:xfrm>
            <a:off x="397196" y="1793307"/>
            <a:ext cx="1103146" cy="207749"/>
          </a:xfrm>
          <a:prstGeom prst="rect">
            <a:avLst/>
          </a:prstGeom>
          <a:noFill/>
        </p:spPr>
        <p:txBody>
          <a:bodyPr wrap="square" rtlCol="0">
            <a:spAutoFit/>
          </a:bodyPr>
          <a:lstStyle/>
          <a:p>
            <a:pPr algn="ctr">
              <a:spcAft>
                <a:spcPts val="1200"/>
              </a:spcAft>
              <a:defRPr/>
            </a:pPr>
            <a:r>
              <a:rPr lang="en-US" sz="750" b="1" dirty="0">
                <a:solidFill>
                  <a:srgbClr val="505050"/>
                </a:solidFill>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5890410" y="4113166"/>
            <a:ext cx="912148"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Rest APIs</a:t>
            </a:r>
          </a:p>
        </p:txBody>
      </p:sp>
      <p:sp>
        <p:nvSpPr>
          <p:cNvPr id="701" name="TextBox 700"/>
          <p:cNvSpPr txBox="1"/>
          <p:nvPr/>
        </p:nvSpPr>
        <p:spPr>
          <a:xfrm>
            <a:off x="7491696" y="1770381"/>
            <a:ext cx="1338072"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a:spcAft>
                <a:spcPts val="1200"/>
              </a:spcAft>
              <a:defRPr/>
            </a:pPr>
            <a:r>
              <a:rPr lang="en-US" sz="750" dirty="0">
                <a:solidFill>
                  <a:srgbClr val="505050"/>
                </a:solidFill>
                <a:latin typeface="Segoe UI Semibold" charset="0"/>
                <a:ea typeface="Segoe UI Semibold" charset="0"/>
                <a:cs typeface="Segoe UI Semibold" charset="0"/>
              </a:rPr>
              <a:t>Machine learning models</a:t>
            </a:r>
          </a:p>
        </p:txBody>
      </p:sp>
      <p:sp>
        <p:nvSpPr>
          <p:cNvPr id="699" name="TextBox 698"/>
          <p:cNvSpPr txBox="1"/>
          <p:nvPr/>
        </p:nvSpPr>
        <p:spPr>
          <a:xfrm>
            <a:off x="7769975" y="2540975"/>
            <a:ext cx="810413"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a:spcAft>
                <a:spcPts val="1200"/>
              </a:spcAft>
              <a:defRPr/>
            </a:pPr>
            <a:r>
              <a:rPr lang="en-US" sz="750" dirty="0">
                <a:solidFill>
                  <a:srgbClr val="505050"/>
                </a:solidFill>
                <a:latin typeface="Segoe UI Semibold" charset="0"/>
                <a:ea typeface="Segoe UI Semibold" charset="0"/>
                <a:cs typeface="Segoe UI Semibold" charset="0"/>
              </a:rPr>
              <a:t>BI tools</a:t>
            </a:r>
          </a:p>
        </p:txBody>
      </p:sp>
      <p:sp>
        <p:nvSpPr>
          <p:cNvPr id="700" name="TextBox 699"/>
          <p:cNvSpPr txBox="1"/>
          <p:nvPr/>
        </p:nvSpPr>
        <p:spPr>
          <a:xfrm>
            <a:off x="7706007" y="3451679"/>
            <a:ext cx="922674"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a:spcAft>
                <a:spcPts val="1200"/>
              </a:spcAft>
              <a:defRPr/>
            </a:pPr>
            <a:r>
              <a:rPr lang="en-US" sz="750" dirty="0">
                <a:solidFill>
                  <a:srgbClr val="505050"/>
                </a:solidFill>
                <a:latin typeface="Segoe UI Semibold" charset="0"/>
                <a:ea typeface="Segoe UI Semibold" charset="0"/>
                <a:cs typeface="Segoe UI Semibold" charset="0"/>
              </a:rPr>
              <a:t>Data exports</a:t>
            </a:r>
          </a:p>
        </p:txBody>
      </p:sp>
      <p:grpSp>
        <p:nvGrpSpPr>
          <p:cNvPr id="12" name="Group 11"/>
          <p:cNvGrpSpPr/>
          <p:nvPr/>
        </p:nvGrpSpPr>
        <p:grpSpPr>
          <a:xfrm>
            <a:off x="7944946" y="3043920"/>
            <a:ext cx="444797" cy="387085"/>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a:solidFill>
                  <a:prstClr val="black"/>
                </a:solidFill>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a:solidFill>
                  <a:prstClr val="black"/>
                </a:solidFill>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a:solidFill>
                  <a:prstClr val="black"/>
                </a:solidFill>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350">
                <a:solidFill>
                  <a:prstClr val="black"/>
                </a:solidFill>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771812" y="2330156"/>
            <a:ext cx="353914" cy="17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Source Sans Pro"/>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770218" y="2957995"/>
            <a:ext cx="357101" cy="350687"/>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350" dirty="0">
                <a:solidFill>
                  <a:srgbClr val="162F33"/>
                </a:solidFill>
                <a:latin typeface="Calibri Light" panose="020F0302020204030204"/>
                <a:ea typeface="Segoe UI" pitchFamily="34" charset="0"/>
                <a:cs typeface="Segoe UI" pitchFamily="34" charset="0"/>
              </a:endParaRPr>
            </a:p>
          </p:txBody>
        </p:sp>
      </p:grpSp>
      <p:grpSp>
        <p:nvGrpSpPr>
          <p:cNvPr id="213" name="Group 212"/>
          <p:cNvGrpSpPr/>
          <p:nvPr/>
        </p:nvGrpSpPr>
        <p:grpSpPr>
          <a:xfrm>
            <a:off x="793080" y="3781720"/>
            <a:ext cx="311376" cy="230816"/>
            <a:chOff x="-2575175" y="-1203589"/>
            <a:chExt cx="3082009" cy="2284626"/>
          </a:xfrm>
          <a:solidFill>
            <a:schemeClr val="tx2"/>
          </a:solidFill>
        </p:grpSpPr>
        <p:sp>
          <p:nvSpPr>
            <p:cNvPr id="214" name="Freeform 42"/>
            <p:cNvSpPr>
              <a:spLocks/>
            </p:cNvSpPr>
            <p:nvPr/>
          </p:nvSpPr>
          <p:spPr bwMode="auto">
            <a:xfrm>
              <a:off x="-2542326" y="188088"/>
              <a:ext cx="462894" cy="62118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800" kern="0" dirty="0">
                <a:solidFill>
                  <a:sysClr val="windowText" lastClr="000000"/>
                </a:solidFill>
                <a:latin typeface="Calibri Light" panose="020F0302020204030204"/>
              </a:endParaRPr>
            </a:p>
          </p:txBody>
        </p:sp>
        <p:sp>
          <p:nvSpPr>
            <p:cNvPr id="215" name="Freeform 43"/>
            <p:cNvSpPr>
              <a:spLocks/>
            </p:cNvSpPr>
            <p:nvPr/>
          </p:nvSpPr>
          <p:spPr bwMode="auto">
            <a:xfrm>
              <a:off x="-986393" y="340397"/>
              <a:ext cx="477830" cy="65104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800" kern="0" dirty="0">
                <a:solidFill>
                  <a:sysClr val="windowText" lastClr="000000"/>
                </a:solidFill>
                <a:latin typeface="Calibri Light" panose="020F0302020204030204"/>
              </a:endParaRPr>
            </a:p>
          </p:txBody>
        </p:sp>
        <p:sp>
          <p:nvSpPr>
            <p:cNvPr id="216" name="Freeform 44"/>
            <p:cNvSpPr>
              <a:spLocks noEditPoints="1"/>
            </p:cNvSpPr>
            <p:nvPr/>
          </p:nvSpPr>
          <p:spPr bwMode="auto">
            <a:xfrm>
              <a:off x="-2575175" y="-1203589"/>
              <a:ext cx="3082009" cy="2284626"/>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800" kern="0" dirty="0">
                <a:solidFill>
                  <a:sysClr val="windowText" lastClr="000000"/>
                </a:solidFill>
                <a:latin typeface="Calibri Light" panose="020F0302020204030204"/>
              </a:endParaRPr>
            </a:p>
          </p:txBody>
        </p:sp>
        <p:sp>
          <p:nvSpPr>
            <p:cNvPr id="217" name="Freeform 45"/>
            <p:cNvSpPr>
              <a:spLocks/>
            </p:cNvSpPr>
            <p:nvPr/>
          </p:nvSpPr>
          <p:spPr bwMode="auto">
            <a:xfrm>
              <a:off x="-1422421" y="-770559"/>
              <a:ext cx="415116" cy="424070"/>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800" kern="0" dirty="0">
                <a:solidFill>
                  <a:sysClr val="windowText" lastClr="000000"/>
                </a:solidFill>
                <a:latin typeface="Calibri Light" panose="020F0302020204030204"/>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7988947" y="2200196"/>
            <a:ext cx="372467" cy="283547"/>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128049" y="1297774"/>
            <a:ext cx="4762500" cy="945449"/>
          </a:xfrm>
          <a:prstGeom prst="rect">
            <a:avLst/>
          </a:prstGeom>
          <a:noFill/>
          <a:ln w="12700" cap="flat">
            <a:solidFill>
              <a:schemeClr val="tx1"/>
            </a:solidFill>
            <a:miter lim="800000"/>
            <a:headEnd/>
            <a:tailEnd/>
          </a:ln>
          <a:effectLst/>
        </p:spPr>
        <p:txBody>
          <a:bodyPr wrap="none" anchor="ctr"/>
          <a:lstStyle/>
          <a:p>
            <a:pPr>
              <a:defRPr/>
            </a:pPr>
            <a:endParaRPr lang="en-US" sz="1350">
              <a:solidFill>
                <a:prstClr val="black"/>
              </a:solidFill>
              <a:latin typeface="Arial" charset="0"/>
              <a:ea typeface="Arial" charset="0"/>
              <a:cs typeface="Arial" charset="0"/>
            </a:endParaRPr>
          </a:p>
        </p:txBody>
      </p:sp>
      <p:grpSp>
        <p:nvGrpSpPr>
          <p:cNvPr id="329" name="Group 328"/>
          <p:cNvGrpSpPr/>
          <p:nvPr/>
        </p:nvGrpSpPr>
        <p:grpSpPr>
          <a:xfrm rot="16200000">
            <a:off x="5862620" y="2709952"/>
            <a:ext cx="2926344" cy="350327"/>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FFFFFF"/>
                </a:solidFill>
                <a:latin typeface="Calibri Light" panose="020F0302020204030204"/>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FFFFFF"/>
                </a:solidFill>
                <a:latin typeface="Calibri Light" panose="020F0302020204030204"/>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489" y="3709738"/>
            <a:ext cx="600075" cy="313871"/>
          </a:xfrm>
          <a:prstGeom prst="rect">
            <a:avLst/>
          </a:prstGeom>
        </p:spPr>
      </p:pic>
      <p:grpSp>
        <p:nvGrpSpPr>
          <p:cNvPr id="357" name="Group 356"/>
          <p:cNvGrpSpPr/>
          <p:nvPr/>
        </p:nvGrpSpPr>
        <p:grpSpPr>
          <a:xfrm rot="16200000">
            <a:off x="231458" y="2633928"/>
            <a:ext cx="2960861" cy="350327"/>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FFFFFF"/>
                </a:solidFill>
                <a:latin typeface="Calibri Light" panose="020F0302020204030204"/>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FFFFFF"/>
                </a:solidFill>
                <a:latin typeface="Calibri Light" panose="020F0302020204030204"/>
              </a:endParaRPr>
            </a:p>
          </p:txBody>
        </p:sp>
      </p:grpSp>
      <p:grpSp>
        <p:nvGrpSpPr>
          <p:cNvPr id="10" name="Group 9"/>
          <p:cNvGrpSpPr/>
          <p:nvPr/>
        </p:nvGrpSpPr>
        <p:grpSpPr>
          <a:xfrm>
            <a:off x="602078" y="2211585"/>
            <a:ext cx="622230" cy="344822"/>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IN" sz="1350" b="1"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IN" sz="1350" b="1"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7553315" y="4252764"/>
            <a:ext cx="1213460" cy="207749"/>
          </a:xfrm>
          <a:prstGeom prst="rect">
            <a:avLst/>
          </a:prstGeom>
          <a:noFill/>
        </p:spPr>
        <p:txBody>
          <a:bodyPr wrap="square" rtlCol="0">
            <a:spAutoFit/>
          </a:bodyPr>
          <a:lstStyle/>
          <a:p>
            <a:pPr algn="ctr">
              <a:spcAft>
                <a:spcPts val="1200"/>
              </a:spcAft>
              <a:defRPr/>
            </a:pPr>
            <a:r>
              <a:rPr lang="en-US" sz="750" b="1" dirty="0">
                <a:solidFill>
                  <a:srgbClr val="505050"/>
                </a:solidFill>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7981494" y="3903162"/>
            <a:ext cx="357101" cy="350687"/>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800" dirty="0" err="1">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defRPr/>
              </a:pPr>
              <a:endParaRPr lang="en-US" sz="1350" dirty="0">
                <a:solidFill>
                  <a:srgbClr val="162F33"/>
                </a:solidFill>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2082545" y="1014148"/>
            <a:ext cx="1296702" cy="276999"/>
          </a:xfrm>
          <a:prstGeom prst="rect">
            <a:avLst/>
          </a:prstGeom>
          <a:noFill/>
        </p:spPr>
        <p:txBody>
          <a:bodyPr wrap="none" rtlCol="0">
            <a:spAutoFit/>
          </a:bodyPr>
          <a:lstStyle/>
          <a:p>
            <a:pPr>
              <a:defRPr/>
            </a:pPr>
            <a:r>
              <a:rPr lang="en-US" sz="1200" dirty="0">
                <a:solidFill>
                  <a:srgbClr val="505050"/>
                </a:solidFill>
                <a:latin typeface="Segoe UI Semilight"/>
              </a:rPr>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297154" y="898939"/>
            <a:ext cx="8556705" cy="3712250"/>
          </a:xfrm>
          <a:prstGeom prst="rect">
            <a:avLst/>
          </a:prstGeom>
          <a:noFill/>
          <a:ln w="12700" cap="flat">
            <a:solidFill>
              <a:schemeClr val="tx2"/>
            </a:solidFill>
            <a:prstDash val="sysDash"/>
            <a:miter lim="800000"/>
            <a:headEnd/>
            <a:tailEnd/>
          </a:ln>
          <a:effectLst/>
        </p:spPr>
        <p:txBody>
          <a:bodyPr wrap="none" anchor="ctr"/>
          <a:lstStyle/>
          <a:p>
            <a:pPr>
              <a:defRPr/>
            </a:pPr>
            <a:endParaRPr lang="en-US" sz="1350">
              <a:solidFill>
                <a:prstClr val="black"/>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398472" y="4714530"/>
            <a:ext cx="1651671" cy="276999"/>
          </a:xfrm>
          <a:prstGeom prst="rect">
            <a:avLst/>
          </a:prstGeom>
          <a:noFill/>
        </p:spPr>
        <p:txBody>
          <a:bodyPr wrap="none" rtlCol="0">
            <a:spAutoFit/>
          </a:bodyPr>
          <a:lstStyle/>
          <a:p>
            <a:pPr algn="ctr">
              <a:defRPr/>
            </a:pPr>
            <a:r>
              <a:rPr lang="en-US" sz="1200" b="1" dirty="0">
                <a:solidFill>
                  <a:srgbClr val="505050"/>
                </a:solidFill>
                <a:latin typeface="Segoe UI Semibold" panose="020B0702040204020203" pitchFamily="34" charset="0"/>
                <a:cs typeface="Segoe UI Semibold" panose="020B0702040204020203" pitchFamily="34" charset="0"/>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159919" y="2353577"/>
            <a:ext cx="2733360" cy="253916"/>
          </a:xfrm>
          <a:prstGeom prst="rect">
            <a:avLst/>
          </a:prstGeom>
        </p:spPr>
        <p:txBody>
          <a:bodyPr wrap="square">
            <a:spAutoFit/>
          </a:bodyPr>
          <a:lstStyle/>
          <a:p>
            <a:pPr>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3518457" y="4119096"/>
            <a:ext cx="933758"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2221177" y="3054335"/>
            <a:ext cx="1207206" cy="323165"/>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MULTI-STAGE PIPELINES</a:t>
            </a:r>
          </a:p>
        </p:txBody>
      </p:sp>
      <p:sp>
        <p:nvSpPr>
          <p:cNvPr id="189" name="Rectangle 188">
            <a:extLst>
              <a:ext uri="{FF2B5EF4-FFF2-40B4-BE49-F238E27FC236}">
                <a16:creationId xmlns:a16="http://schemas.microsoft.com/office/drawing/2014/main" id="{483AD615-61FF-4EE1-804B-D9DEC8C23CF7}"/>
              </a:ext>
            </a:extLst>
          </p:cNvPr>
          <p:cNvSpPr/>
          <p:nvPr/>
        </p:nvSpPr>
        <p:spPr>
          <a:xfrm>
            <a:off x="2384584" y="1972161"/>
            <a:ext cx="880484" cy="323165"/>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2681795" y="1671148"/>
            <a:ext cx="381891" cy="299961"/>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a:defRPr/>
              </a:pPr>
              <a:endParaRPr lang="en-US" sz="1350" kern="0">
                <a:solidFill>
                  <a:sysClr val="windowText" lastClr="000000"/>
                </a:solidFill>
                <a:latin typeface="Segoe UI Semilight"/>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Semilight"/>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4280909" y="1713130"/>
            <a:ext cx="377190" cy="271019"/>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defRPr/>
                </a:pPr>
                <a:endParaRPr lang="en-US" sz="1324" kern="0">
                  <a:solidFill>
                    <a:srgbClr val="353535"/>
                  </a:solidFill>
                  <a:latin typeface="Segoe UI Semilight"/>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defRPr/>
                </a:pPr>
                <a:endParaRPr lang="en-US" sz="1324" kern="0">
                  <a:solidFill>
                    <a:srgbClr val="353535"/>
                  </a:solidFill>
                  <a:latin typeface="Segoe UI Semilight"/>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defRPr/>
                </a:pPr>
                <a:endParaRPr lang="en-US" sz="1324" kern="0">
                  <a:solidFill>
                    <a:srgbClr val="353535"/>
                  </a:solidFill>
                  <a:latin typeface="Segoe UI Semilight"/>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defRPr/>
                </a:pPr>
                <a:endParaRPr lang="en-US" sz="1324" kern="0">
                  <a:solidFill>
                    <a:srgbClr val="353535"/>
                  </a:solidFill>
                  <a:latin typeface="Segoe UI Semilight"/>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defRPr/>
                </a:pPr>
                <a:endParaRPr lang="en-US" sz="1324" kern="0">
                  <a:solidFill>
                    <a:srgbClr val="353535"/>
                  </a:solidFill>
                  <a:latin typeface="Segoe UI Semilight"/>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defRPr/>
                </a:pPr>
                <a:endParaRPr lang="en-US" sz="1324" kern="0">
                  <a:solidFill>
                    <a:srgbClr val="353535"/>
                  </a:solidFill>
                  <a:latin typeface="Segoe UI Semilight"/>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Semilight"/>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5983663" y="1675714"/>
            <a:ext cx="416001" cy="282878"/>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54316" tIns="27158" rIns="54316" bIns="27158" numCol="1" anchor="t" anchorCtr="0" compatLnSpc="1">
                <a:prstTxWarp prst="textNoShape">
                  <a:avLst/>
                </a:prstTxWarp>
              </a:bodyPr>
              <a:lstStyle/>
              <a:p>
                <a:pPr defTabSz="672161">
                  <a:defRPr/>
                </a:pPr>
                <a:endParaRPr lang="en-US" sz="707" kern="0">
                  <a:solidFill>
                    <a:srgbClr val="505050"/>
                  </a:solidFill>
                  <a:latin typeface="Segoe UI Semilight"/>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54316" tIns="27158" rIns="54316" bIns="27158" numCol="1" anchor="t" anchorCtr="0" compatLnSpc="1">
                <a:prstTxWarp prst="textNoShape">
                  <a:avLst/>
                </a:prstTxWarp>
              </a:bodyPr>
              <a:lstStyle/>
              <a:p>
                <a:pPr defTabSz="672161">
                  <a:defRPr/>
                </a:pPr>
                <a:endParaRPr lang="en-US" sz="707" kern="0">
                  <a:solidFill>
                    <a:srgbClr val="505050"/>
                  </a:solidFill>
                  <a:latin typeface="Segoe UI Semilight"/>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54316" tIns="27158" rIns="54316" bIns="27158" numCol="1" anchor="t" anchorCtr="0" compatLnSpc="1">
                <a:prstTxWarp prst="textNoShape">
                  <a:avLst/>
                </a:prstTxWarp>
              </a:bodyPr>
              <a:lstStyle/>
              <a:p>
                <a:pPr defTabSz="672161">
                  <a:defRPr/>
                </a:pPr>
                <a:endParaRPr lang="en-US" sz="707" kern="0">
                  <a:solidFill>
                    <a:srgbClr val="505050"/>
                  </a:solidFill>
                  <a:latin typeface="Segoe UI Semilight"/>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54316" tIns="27158" rIns="54316" bIns="27158" numCol="1" anchor="t" anchorCtr="0" compatLnSpc="1">
                <a:prstTxWarp prst="textNoShape">
                  <a:avLst/>
                </a:prstTxWarp>
              </a:bodyPr>
              <a:lstStyle/>
              <a:p>
                <a:pPr defTabSz="672161">
                  <a:defRPr/>
                </a:pPr>
                <a:endParaRPr lang="en-US" sz="707" kern="0">
                  <a:solidFill>
                    <a:srgbClr val="505050"/>
                  </a:solidFill>
                  <a:latin typeface="Segoe UI Semilight"/>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Semilight"/>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3310856" y="2041664"/>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4949156" y="2048900"/>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3813989" y="3117399"/>
            <a:ext cx="1207206"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5436099" y="3117399"/>
            <a:ext cx="1207206"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4038846" y="1981886"/>
            <a:ext cx="880484" cy="323165"/>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5740261" y="1972160"/>
            <a:ext cx="1060364" cy="207749"/>
          </a:xfrm>
          <a:prstGeom prst="rect">
            <a:avLst/>
          </a:prstGeom>
        </p:spPr>
        <p:txBody>
          <a:bodyPr wrap="square">
            <a:spAutoFit/>
          </a:bodyPr>
          <a:lstStyle/>
          <a:p>
            <a:pPr algn="ctr">
              <a:defRPr/>
            </a:pPr>
            <a:r>
              <a:rPr lang="en-US" sz="750" b="1" dirty="0">
                <a:solidFill>
                  <a:srgbClr val="505050"/>
                </a:solidFill>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2314384"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Semilight"/>
            </a:endParaRPr>
          </a:p>
        </p:txBody>
      </p:sp>
      <p:sp>
        <p:nvSpPr>
          <p:cNvPr id="235" name="Oval 234">
            <a:extLst>
              <a:ext uri="{FF2B5EF4-FFF2-40B4-BE49-F238E27FC236}">
                <a16:creationId xmlns:a16="http://schemas.microsoft.com/office/drawing/2014/main" id="{DC2C3294-024E-46E3-8278-479FA625786C}"/>
              </a:ext>
            </a:extLst>
          </p:cNvPr>
          <p:cNvSpPr/>
          <p:nvPr/>
        </p:nvSpPr>
        <p:spPr>
          <a:xfrm>
            <a:off x="2694876"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Semilight"/>
            </a:endParaRPr>
          </a:p>
        </p:txBody>
      </p:sp>
      <p:sp>
        <p:nvSpPr>
          <p:cNvPr id="236" name="Oval 235">
            <a:extLst>
              <a:ext uri="{FF2B5EF4-FFF2-40B4-BE49-F238E27FC236}">
                <a16:creationId xmlns:a16="http://schemas.microsoft.com/office/drawing/2014/main" id="{C10FE34B-412D-4255-97F5-594A012EF537}"/>
              </a:ext>
            </a:extLst>
          </p:cNvPr>
          <p:cNvSpPr/>
          <p:nvPr/>
        </p:nvSpPr>
        <p:spPr>
          <a:xfrm>
            <a:off x="3075368"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Semilight"/>
            </a:endParaRPr>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2520904"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2901396"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10CEAE7D-7680-48CF-964E-5FB8BB311FF1}"/>
              </a:ext>
            </a:extLst>
          </p:cNvPr>
          <p:cNvSpPr txBox="1"/>
          <p:nvPr/>
        </p:nvSpPr>
        <p:spPr>
          <a:xfrm>
            <a:off x="3404290" y="4720507"/>
            <a:ext cx="2373728" cy="276999"/>
          </a:xfrm>
          <a:prstGeom prst="rect">
            <a:avLst/>
          </a:prstGeom>
          <a:noFill/>
        </p:spPr>
        <p:txBody>
          <a:bodyPr wrap="none" rtlCol="0">
            <a:spAutoFit/>
          </a:bodyPr>
          <a:lstStyle/>
          <a:p>
            <a:pPr algn="ctr">
              <a:defRPr/>
            </a:pPr>
            <a:r>
              <a:rPr lang="en-US" sz="1200" b="1" dirty="0">
                <a:solidFill>
                  <a:srgbClr val="505050"/>
                </a:solidFill>
                <a:latin typeface="Segoe UI Semibold" panose="020B0702040204020203" pitchFamily="34" charset="0"/>
                <a:cs typeface="Segoe UI Semibold" panose="020B0702040204020203" pitchFamily="34" charset="0"/>
              </a:rPr>
              <a:t>Build on secure &amp; trusted cloud</a:t>
            </a:r>
          </a:p>
        </p:txBody>
      </p:sp>
      <p:sp>
        <p:nvSpPr>
          <p:cNvPr id="163" name="TextBox 162">
            <a:extLst>
              <a:ext uri="{FF2B5EF4-FFF2-40B4-BE49-F238E27FC236}">
                <a16:creationId xmlns:a16="http://schemas.microsoft.com/office/drawing/2014/main" id="{0DC95295-3153-41CE-A498-01DB75AD0167}"/>
              </a:ext>
            </a:extLst>
          </p:cNvPr>
          <p:cNvSpPr txBox="1"/>
          <p:nvPr/>
        </p:nvSpPr>
        <p:spPr>
          <a:xfrm>
            <a:off x="7294151" y="4722478"/>
            <a:ext cx="1544013" cy="276999"/>
          </a:xfrm>
          <a:prstGeom prst="rect">
            <a:avLst/>
          </a:prstGeom>
          <a:noFill/>
        </p:spPr>
        <p:txBody>
          <a:bodyPr wrap="none" rtlCol="0">
            <a:spAutoFit/>
          </a:bodyPr>
          <a:lstStyle/>
          <a:p>
            <a:pPr algn="ctr">
              <a:defRPr/>
            </a:pPr>
            <a:r>
              <a:rPr lang="en-US" sz="1200" b="1" dirty="0">
                <a:solidFill>
                  <a:srgbClr val="505050"/>
                </a:solidFill>
                <a:latin typeface="Segoe UI Semibold" panose="020B0702040204020203" pitchFamily="34" charset="0"/>
                <a:cs typeface="Segoe UI Semibold" panose="020B0702040204020203" pitchFamily="34" charset="0"/>
              </a:rPr>
              <a:t>Scale without limits</a:t>
            </a:r>
          </a:p>
        </p:txBody>
      </p:sp>
      <p:sp>
        <p:nvSpPr>
          <p:cNvPr id="3" name="Rectangle 2">
            <a:extLst>
              <a:ext uri="{FF2B5EF4-FFF2-40B4-BE49-F238E27FC236}">
                <a16:creationId xmlns:a16="http://schemas.microsoft.com/office/drawing/2014/main" id="{E3E83755-E6EE-4BD9-8BCF-D815709AAA34}"/>
              </a:ext>
            </a:extLst>
          </p:cNvPr>
          <p:cNvSpPr/>
          <p:nvPr/>
        </p:nvSpPr>
        <p:spPr>
          <a:xfrm>
            <a:off x="172651" y="4468581"/>
            <a:ext cx="8838191" cy="16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Semilight"/>
            </a:endParaRPr>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4473641" y="299150"/>
            <a:ext cx="203730" cy="8556704"/>
          </a:xfrm>
          <a:prstGeom prst="rightBrace">
            <a:avLst>
              <a:gd name="adj1" fmla="val 48460"/>
              <a:gd name="adj2" fmla="val 49841"/>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rgbClr val="505050"/>
              </a:solidFill>
              <a:latin typeface="Segoe UI Semilight"/>
            </a:endParaRPr>
          </a:p>
        </p:txBody>
      </p:sp>
      <p:sp>
        <p:nvSpPr>
          <p:cNvPr id="15" name="Title 14">
            <a:extLst>
              <a:ext uri="{FF2B5EF4-FFF2-40B4-BE49-F238E27FC236}">
                <a16:creationId xmlns:a16="http://schemas.microsoft.com/office/drawing/2014/main" id="{6371AFEF-9E5C-45FD-BA0F-C6C8163E5225}"/>
              </a:ext>
            </a:extLst>
          </p:cNvPr>
          <p:cNvSpPr>
            <a:spLocks noGrp="1"/>
          </p:cNvSpPr>
          <p:nvPr>
            <p:ph type="title"/>
          </p:nvPr>
        </p:nvSpPr>
        <p:spPr/>
        <p:txBody>
          <a:bodyPr/>
          <a:lstStyle/>
          <a:p>
            <a:r>
              <a:rPr lang="en-US" dirty="0"/>
              <a:t>Azure Databricks</a:t>
            </a:r>
          </a:p>
        </p:txBody>
      </p:sp>
      <p:grpSp>
        <p:nvGrpSpPr>
          <p:cNvPr id="183" name="Group 182">
            <a:extLst>
              <a:ext uri="{FF2B5EF4-FFF2-40B4-BE49-F238E27FC236}">
                <a16:creationId xmlns:a16="http://schemas.microsoft.com/office/drawing/2014/main" id="{3036CF13-4259-4E09-ADAB-B09E53701652}"/>
              </a:ext>
            </a:extLst>
          </p:cNvPr>
          <p:cNvGrpSpPr/>
          <p:nvPr/>
        </p:nvGrpSpPr>
        <p:grpSpPr>
          <a:xfrm>
            <a:off x="760304" y="1424860"/>
            <a:ext cx="397868" cy="332808"/>
            <a:chOff x="2070200" y="2126344"/>
            <a:chExt cx="281519" cy="235486"/>
          </a:xfrm>
        </p:grpSpPr>
        <p:sp>
          <p:nvSpPr>
            <p:cNvPr id="184" name="Oval 183">
              <a:extLst>
                <a:ext uri="{FF2B5EF4-FFF2-40B4-BE49-F238E27FC236}">
                  <a16:creationId xmlns:a16="http://schemas.microsoft.com/office/drawing/2014/main" id="{70786E95-CBD6-433A-86D3-7F3022F2ECAD}"/>
                </a:ext>
              </a:extLst>
            </p:cNvPr>
            <p:cNvSpPr/>
            <p:nvPr/>
          </p:nvSpPr>
          <p:spPr>
            <a:xfrm rot="10800000" flipV="1">
              <a:off x="2167730" y="2275370"/>
              <a:ext cx="86458" cy="86460"/>
            </a:xfrm>
            <a:prstGeom prst="ellipse">
              <a:avLst/>
            </a:prstGeom>
            <a:noFill/>
            <a:ln w="12700" cap="flat" cmpd="sng" algn="ctr">
              <a:solidFill>
                <a:schemeClr val="tx1"/>
              </a:solidFill>
              <a:prstDash val="solid"/>
            </a:ln>
            <a:effectLst/>
          </p:spPr>
          <p:txBody>
            <a:bodyPr rtlCol="0" anchor="ctr"/>
            <a:lstStyle/>
            <a:p>
              <a:pPr algn="ctr">
                <a:defRPr/>
              </a:pPr>
              <a:endParaRPr lang="en-US" sz="1350" kern="0">
                <a:solidFill>
                  <a:srgbClr val="FFFFFF"/>
                </a:solidFill>
                <a:latin typeface="Calibri Light" panose="020F0302020204030204"/>
                <a:ea typeface=""/>
                <a:cs typeface=""/>
              </a:endParaRPr>
            </a:p>
          </p:txBody>
        </p:sp>
        <p:grpSp>
          <p:nvGrpSpPr>
            <p:cNvPr id="186" name="Group 185">
              <a:extLst>
                <a:ext uri="{FF2B5EF4-FFF2-40B4-BE49-F238E27FC236}">
                  <a16:creationId xmlns:a16="http://schemas.microsoft.com/office/drawing/2014/main" id="{CF5FE4AF-9231-4B00-90C0-A75ACDF09F9C}"/>
                </a:ext>
              </a:extLst>
            </p:cNvPr>
            <p:cNvGrpSpPr/>
            <p:nvPr/>
          </p:nvGrpSpPr>
          <p:grpSpPr>
            <a:xfrm>
              <a:off x="2070200" y="2126344"/>
              <a:ext cx="281519" cy="126591"/>
              <a:chOff x="2070200" y="2138317"/>
              <a:chExt cx="281519" cy="114618"/>
            </a:xfrm>
          </p:grpSpPr>
          <p:sp>
            <p:nvSpPr>
              <p:cNvPr id="187" name="Freeform: Shape 186">
                <a:extLst>
                  <a:ext uri="{FF2B5EF4-FFF2-40B4-BE49-F238E27FC236}">
                    <a16:creationId xmlns:a16="http://schemas.microsoft.com/office/drawing/2014/main" id="{4DEB34BF-97F4-438A-9797-E7AC8F615E9D}"/>
                  </a:ext>
                </a:extLst>
              </p:cNvPr>
              <p:cNvSpPr/>
              <p:nvPr/>
            </p:nvSpPr>
            <p:spPr bwMode="auto">
              <a:xfrm>
                <a:off x="2070200" y="2138317"/>
                <a:ext cx="281519" cy="58313"/>
              </a:xfrm>
              <a:custGeom>
                <a:avLst/>
                <a:gdLst>
                  <a:gd name="connsiteX0" fmla="*/ 140279 w 281519"/>
                  <a:gd name="connsiteY0" fmla="*/ 1 h 58313"/>
                  <a:gd name="connsiteX1" fmla="*/ 281519 w 281519"/>
                  <a:gd name="connsiteY1" fmla="*/ 58313 h 58313"/>
                  <a:gd name="connsiteX2" fmla="*/ 0 w 281519"/>
                  <a:gd name="connsiteY2" fmla="*/ 57473 h 58313"/>
                  <a:gd name="connsiteX3" fmla="*/ 140279 w 281519"/>
                  <a:gd name="connsiteY3" fmla="*/ 1 h 58313"/>
                  <a:gd name="connsiteX0" fmla="*/ 140279 w 281519"/>
                  <a:gd name="connsiteY0" fmla="*/ 1 h 60597"/>
                  <a:gd name="connsiteX1" fmla="*/ 281519 w 281519"/>
                  <a:gd name="connsiteY1" fmla="*/ 58313 h 60597"/>
                  <a:gd name="connsiteX2" fmla="*/ 165454 w 281519"/>
                  <a:gd name="connsiteY2" fmla="*/ 60597 h 60597"/>
                  <a:gd name="connsiteX3" fmla="*/ 0 w 281519"/>
                  <a:gd name="connsiteY3" fmla="*/ 57473 h 60597"/>
                  <a:gd name="connsiteX4" fmla="*/ 140279 w 281519"/>
                  <a:gd name="connsiteY4" fmla="*/ 1 h 60597"/>
                  <a:gd name="connsiteX0" fmla="*/ 165454 w 281519"/>
                  <a:gd name="connsiteY0" fmla="*/ 60597 h 152037"/>
                  <a:gd name="connsiteX1" fmla="*/ 0 w 281519"/>
                  <a:gd name="connsiteY1" fmla="*/ 57473 h 152037"/>
                  <a:gd name="connsiteX2" fmla="*/ 140279 w 281519"/>
                  <a:gd name="connsiteY2" fmla="*/ 1 h 152037"/>
                  <a:gd name="connsiteX3" fmla="*/ 281519 w 281519"/>
                  <a:gd name="connsiteY3" fmla="*/ 58313 h 152037"/>
                  <a:gd name="connsiteX4" fmla="*/ 256894 w 281519"/>
                  <a:gd name="connsiteY4" fmla="*/ 152037 h 152037"/>
                  <a:gd name="connsiteX0" fmla="*/ 165454 w 281519"/>
                  <a:gd name="connsiteY0" fmla="*/ 60597 h 60597"/>
                  <a:gd name="connsiteX1" fmla="*/ 0 w 281519"/>
                  <a:gd name="connsiteY1" fmla="*/ 57473 h 60597"/>
                  <a:gd name="connsiteX2" fmla="*/ 140279 w 281519"/>
                  <a:gd name="connsiteY2" fmla="*/ 1 h 60597"/>
                  <a:gd name="connsiteX3" fmla="*/ 281519 w 281519"/>
                  <a:gd name="connsiteY3" fmla="*/ 58313 h 60597"/>
                  <a:gd name="connsiteX0" fmla="*/ 0 w 281519"/>
                  <a:gd name="connsiteY0" fmla="*/ 57473 h 58313"/>
                  <a:gd name="connsiteX1" fmla="*/ 140279 w 281519"/>
                  <a:gd name="connsiteY1" fmla="*/ 1 h 58313"/>
                  <a:gd name="connsiteX2" fmla="*/ 281519 w 281519"/>
                  <a:gd name="connsiteY2" fmla="*/ 58313 h 58313"/>
                </a:gdLst>
                <a:ahLst/>
                <a:cxnLst>
                  <a:cxn ang="0">
                    <a:pos x="connsiteX0" y="connsiteY0"/>
                  </a:cxn>
                  <a:cxn ang="0">
                    <a:pos x="connsiteX1" y="connsiteY1"/>
                  </a:cxn>
                  <a:cxn ang="0">
                    <a:pos x="connsiteX2" y="connsiteY2"/>
                  </a:cxn>
                </a:cxnLst>
                <a:rect l="l" t="t" r="r" b="b"/>
                <a:pathLst>
                  <a:path w="281519" h="58313">
                    <a:moveTo>
                      <a:pt x="0" y="57473"/>
                    </a:moveTo>
                    <a:cubicBezTo>
                      <a:pt x="38274" y="19199"/>
                      <a:pt x="89197" y="-49"/>
                      <a:pt x="140279" y="1"/>
                    </a:cubicBezTo>
                    <a:cubicBezTo>
                      <a:pt x="191361" y="51"/>
                      <a:pt x="242604" y="19399"/>
                      <a:pt x="281519" y="58313"/>
                    </a:cubicBezTo>
                  </a:path>
                </a:pathLst>
              </a:custGeom>
              <a:noFill/>
              <a:ln w="12700" cap="flat">
                <a:solidFill>
                  <a:srgbClr val="0078D6"/>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endParaRPr lang="en-US" sz="707" kern="0" dirty="0" err="1">
                  <a:solidFill>
                    <a:srgbClr val="505050"/>
                  </a:solidFill>
                  <a:latin typeface="Segoe UI Semilight"/>
                </a:endParaRPr>
              </a:p>
            </p:txBody>
          </p:sp>
          <p:sp>
            <p:nvSpPr>
              <p:cNvPr id="188" name="Freeform: Shape 187">
                <a:extLst>
                  <a:ext uri="{FF2B5EF4-FFF2-40B4-BE49-F238E27FC236}">
                    <a16:creationId xmlns:a16="http://schemas.microsoft.com/office/drawing/2014/main" id="{261A3159-04B8-4DBC-9AEF-CD79FB259B59}"/>
                  </a:ext>
                </a:extLst>
              </p:cNvPr>
              <p:cNvSpPr/>
              <p:nvPr/>
            </p:nvSpPr>
            <p:spPr bwMode="auto">
              <a:xfrm>
                <a:off x="2099613" y="2177958"/>
                <a:ext cx="224375" cy="47244"/>
              </a:xfrm>
              <a:custGeom>
                <a:avLst/>
                <a:gdLst>
                  <a:gd name="connsiteX0" fmla="*/ 111685 w 224375"/>
                  <a:gd name="connsiteY0" fmla="*/ 6 h 47244"/>
                  <a:gd name="connsiteX1" fmla="*/ 224375 w 224375"/>
                  <a:gd name="connsiteY1" fmla="*/ 46404 h 47244"/>
                  <a:gd name="connsiteX2" fmla="*/ 0 w 224375"/>
                  <a:gd name="connsiteY2" fmla="*/ 47244 h 47244"/>
                  <a:gd name="connsiteX3" fmla="*/ 111685 w 224375"/>
                  <a:gd name="connsiteY3" fmla="*/ 6 h 47244"/>
                  <a:gd name="connsiteX0" fmla="*/ 111685 w 224375"/>
                  <a:gd name="connsiteY0" fmla="*/ 6 h 336642"/>
                  <a:gd name="connsiteX1" fmla="*/ 224375 w 224375"/>
                  <a:gd name="connsiteY1" fmla="*/ 46404 h 336642"/>
                  <a:gd name="connsiteX2" fmla="*/ 170058 w 224375"/>
                  <a:gd name="connsiteY2" fmla="*/ 336642 h 336642"/>
                  <a:gd name="connsiteX3" fmla="*/ 0 w 224375"/>
                  <a:gd name="connsiteY3" fmla="*/ 47244 h 336642"/>
                  <a:gd name="connsiteX4" fmla="*/ 111685 w 224375"/>
                  <a:gd name="connsiteY4" fmla="*/ 6 h 336642"/>
                  <a:gd name="connsiteX0" fmla="*/ 170058 w 261498"/>
                  <a:gd name="connsiteY0" fmla="*/ 336642 h 428082"/>
                  <a:gd name="connsiteX1" fmla="*/ 0 w 261498"/>
                  <a:gd name="connsiteY1" fmla="*/ 47244 h 428082"/>
                  <a:gd name="connsiteX2" fmla="*/ 111685 w 261498"/>
                  <a:gd name="connsiteY2" fmla="*/ 6 h 428082"/>
                  <a:gd name="connsiteX3" fmla="*/ 224375 w 261498"/>
                  <a:gd name="connsiteY3" fmla="*/ 46404 h 428082"/>
                  <a:gd name="connsiteX4" fmla="*/ 261498 w 261498"/>
                  <a:gd name="connsiteY4" fmla="*/ 428082 h 428082"/>
                  <a:gd name="connsiteX0" fmla="*/ 170058 w 224375"/>
                  <a:gd name="connsiteY0" fmla="*/ 336642 h 336642"/>
                  <a:gd name="connsiteX1" fmla="*/ 0 w 224375"/>
                  <a:gd name="connsiteY1" fmla="*/ 47244 h 336642"/>
                  <a:gd name="connsiteX2" fmla="*/ 111685 w 224375"/>
                  <a:gd name="connsiteY2" fmla="*/ 6 h 336642"/>
                  <a:gd name="connsiteX3" fmla="*/ 224375 w 224375"/>
                  <a:gd name="connsiteY3" fmla="*/ 46404 h 336642"/>
                  <a:gd name="connsiteX0" fmla="*/ 0 w 224375"/>
                  <a:gd name="connsiteY0" fmla="*/ 47244 h 47244"/>
                  <a:gd name="connsiteX1" fmla="*/ 111685 w 224375"/>
                  <a:gd name="connsiteY1" fmla="*/ 6 h 47244"/>
                  <a:gd name="connsiteX2" fmla="*/ 224375 w 224375"/>
                  <a:gd name="connsiteY2" fmla="*/ 46404 h 47244"/>
                </a:gdLst>
                <a:ahLst/>
                <a:cxnLst>
                  <a:cxn ang="0">
                    <a:pos x="connsiteX0" y="connsiteY0"/>
                  </a:cxn>
                  <a:cxn ang="0">
                    <a:pos x="connsiteX1" y="connsiteY1"/>
                  </a:cxn>
                  <a:cxn ang="0">
                    <a:pos x="connsiteX2" y="connsiteY2"/>
                  </a:cxn>
                </a:cxnLst>
                <a:rect l="l" t="t" r="r" b="b"/>
                <a:pathLst>
                  <a:path w="224375" h="47244">
                    <a:moveTo>
                      <a:pt x="0" y="47244"/>
                    </a:moveTo>
                    <a:cubicBezTo>
                      <a:pt x="30877" y="16367"/>
                      <a:pt x="71197" y="384"/>
                      <a:pt x="111685" y="6"/>
                    </a:cubicBezTo>
                    <a:cubicBezTo>
                      <a:pt x="152173" y="-372"/>
                      <a:pt x="192828" y="14856"/>
                      <a:pt x="224375" y="46404"/>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kern="0" dirty="0" err="1">
                  <a:solidFill>
                    <a:srgbClr val="505050"/>
                  </a:solidFill>
                  <a:latin typeface="Segoe UI Semilight"/>
                </a:endParaRPr>
              </a:p>
            </p:txBody>
          </p:sp>
          <p:sp>
            <p:nvSpPr>
              <p:cNvPr id="218" name="Freeform: Shape 217">
                <a:extLst>
                  <a:ext uri="{FF2B5EF4-FFF2-40B4-BE49-F238E27FC236}">
                    <a16:creationId xmlns:a16="http://schemas.microsoft.com/office/drawing/2014/main" id="{C0D8B164-BD56-42ED-8EFA-E3A44996FBB2}"/>
                  </a:ext>
                </a:extLst>
              </p:cNvPr>
              <p:cNvSpPr/>
              <p:nvPr/>
            </p:nvSpPr>
            <p:spPr bwMode="auto">
              <a:xfrm>
                <a:off x="2126504" y="2217780"/>
                <a:ext cx="168912" cy="35155"/>
              </a:xfrm>
              <a:custGeom>
                <a:avLst/>
                <a:gdLst>
                  <a:gd name="connsiteX0" fmla="*/ 83976 w 168912"/>
                  <a:gd name="connsiteY0" fmla="*/ 1 h 35155"/>
                  <a:gd name="connsiteX1" fmla="*/ 168912 w 168912"/>
                  <a:gd name="connsiteY1" fmla="*/ 35155 h 35155"/>
                  <a:gd name="connsiteX2" fmla="*/ 0 w 168912"/>
                  <a:gd name="connsiteY2" fmla="*/ 34314 h 35155"/>
                  <a:gd name="connsiteX3" fmla="*/ 83976 w 168912"/>
                  <a:gd name="connsiteY3" fmla="*/ 1 h 35155"/>
                  <a:gd name="connsiteX0" fmla="*/ 83976 w 168912"/>
                  <a:gd name="connsiteY0" fmla="*/ 1 h 456024"/>
                  <a:gd name="connsiteX1" fmla="*/ 168912 w 168912"/>
                  <a:gd name="connsiteY1" fmla="*/ 35155 h 456024"/>
                  <a:gd name="connsiteX2" fmla="*/ 141807 w 168912"/>
                  <a:gd name="connsiteY2" fmla="*/ 456024 h 456024"/>
                  <a:gd name="connsiteX3" fmla="*/ 0 w 168912"/>
                  <a:gd name="connsiteY3" fmla="*/ 34314 h 456024"/>
                  <a:gd name="connsiteX4" fmla="*/ 83976 w 168912"/>
                  <a:gd name="connsiteY4" fmla="*/ 1 h 456024"/>
                  <a:gd name="connsiteX0" fmla="*/ 141807 w 233247"/>
                  <a:gd name="connsiteY0" fmla="*/ 456024 h 547464"/>
                  <a:gd name="connsiteX1" fmla="*/ 0 w 233247"/>
                  <a:gd name="connsiteY1" fmla="*/ 34314 h 547464"/>
                  <a:gd name="connsiteX2" fmla="*/ 83976 w 233247"/>
                  <a:gd name="connsiteY2" fmla="*/ 1 h 547464"/>
                  <a:gd name="connsiteX3" fmla="*/ 168912 w 233247"/>
                  <a:gd name="connsiteY3" fmla="*/ 35155 h 547464"/>
                  <a:gd name="connsiteX4" fmla="*/ 233247 w 233247"/>
                  <a:gd name="connsiteY4" fmla="*/ 547464 h 547464"/>
                  <a:gd name="connsiteX0" fmla="*/ 141807 w 168912"/>
                  <a:gd name="connsiteY0" fmla="*/ 456024 h 456024"/>
                  <a:gd name="connsiteX1" fmla="*/ 0 w 168912"/>
                  <a:gd name="connsiteY1" fmla="*/ 34314 h 456024"/>
                  <a:gd name="connsiteX2" fmla="*/ 83976 w 168912"/>
                  <a:gd name="connsiteY2" fmla="*/ 1 h 456024"/>
                  <a:gd name="connsiteX3" fmla="*/ 168912 w 168912"/>
                  <a:gd name="connsiteY3" fmla="*/ 35155 h 456024"/>
                  <a:gd name="connsiteX0" fmla="*/ 0 w 168912"/>
                  <a:gd name="connsiteY0" fmla="*/ 34314 h 35155"/>
                  <a:gd name="connsiteX1" fmla="*/ 83976 w 168912"/>
                  <a:gd name="connsiteY1" fmla="*/ 1 h 35155"/>
                  <a:gd name="connsiteX2" fmla="*/ 168912 w 168912"/>
                  <a:gd name="connsiteY2" fmla="*/ 35155 h 35155"/>
                </a:gdLst>
                <a:ahLst/>
                <a:cxnLst>
                  <a:cxn ang="0">
                    <a:pos x="connsiteX0" y="connsiteY0"/>
                  </a:cxn>
                  <a:cxn ang="0">
                    <a:pos x="connsiteX1" y="connsiteY1"/>
                  </a:cxn>
                  <a:cxn ang="0">
                    <a:pos x="connsiteX2" y="connsiteY2"/>
                  </a:cxn>
                </a:cxnLst>
                <a:rect l="l" t="t" r="r" b="b"/>
                <a:pathLst>
                  <a:path w="168912" h="35155">
                    <a:moveTo>
                      <a:pt x="0" y="34314"/>
                    </a:moveTo>
                    <a:cubicBezTo>
                      <a:pt x="22836" y="11479"/>
                      <a:pt x="53326" y="-49"/>
                      <a:pt x="83976" y="1"/>
                    </a:cubicBezTo>
                    <a:cubicBezTo>
                      <a:pt x="114626" y="51"/>
                      <a:pt x="145436" y="11679"/>
                      <a:pt x="168912" y="35155"/>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kern="0" dirty="0" err="1">
                  <a:solidFill>
                    <a:srgbClr val="505050"/>
                  </a:solidFill>
                  <a:latin typeface="Segoe UI Semilight"/>
                </a:endParaRPr>
              </a:p>
            </p:txBody>
          </p:sp>
        </p:grpSp>
      </p:grpSp>
      <p:grpSp>
        <p:nvGrpSpPr>
          <p:cNvPr id="249" name="Group 248">
            <a:extLst>
              <a:ext uri="{FF2B5EF4-FFF2-40B4-BE49-F238E27FC236}">
                <a16:creationId xmlns:a16="http://schemas.microsoft.com/office/drawing/2014/main" id="{D0F47A4B-29FB-47DF-B227-FEB6473D27D5}"/>
              </a:ext>
            </a:extLst>
          </p:cNvPr>
          <p:cNvGrpSpPr/>
          <p:nvPr/>
        </p:nvGrpSpPr>
        <p:grpSpPr>
          <a:xfrm>
            <a:off x="7940448" y="1418006"/>
            <a:ext cx="369336" cy="343590"/>
            <a:chOff x="4214813" y="1292225"/>
            <a:chExt cx="2573337" cy="2393950"/>
          </a:xfrm>
          <a:solidFill>
            <a:srgbClr val="0078D6"/>
          </a:solidFill>
        </p:grpSpPr>
        <p:sp>
          <p:nvSpPr>
            <p:cNvPr id="250" name="Freeform 1">
              <a:extLst>
                <a:ext uri="{FF2B5EF4-FFF2-40B4-BE49-F238E27FC236}">
                  <a16:creationId xmlns:a16="http://schemas.microsoft.com/office/drawing/2014/main" id="{F36159C1-5D69-426A-87CC-70B3856B0211}"/>
                </a:ext>
              </a:extLst>
            </p:cNvPr>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1" name="Freeform 2">
              <a:extLst>
                <a:ext uri="{FF2B5EF4-FFF2-40B4-BE49-F238E27FC236}">
                  <a16:creationId xmlns:a16="http://schemas.microsoft.com/office/drawing/2014/main" id="{D1A81BCD-9DAC-4475-B257-80340BF15352}"/>
                </a:ext>
              </a:extLst>
            </p:cNvPr>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rgbClr val="0078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2" name="Freeform 3">
              <a:extLst>
                <a:ext uri="{FF2B5EF4-FFF2-40B4-BE49-F238E27FC236}">
                  <a16:creationId xmlns:a16="http://schemas.microsoft.com/office/drawing/2014/main" id="{6A5175B6-2A2B-4316-9D1A-AD17F3C70450}"/>
                </a:ext>
              </a:extLst>
            </p:cNvPr>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3" name="Freeform 4">
              <a:extLst>
                <a:ext uri="{FF2B5EF4-FFF2-40B4-BE49-F238E27FC236}">
                  <a16:creationId xmlns:a16="http://schemas.microsoft.com/office/drawing/2014/main" id="{523B2C70-2892-443C-B248-BF9E0D84FB75}"/>
                </a:ext>
              </a:extLst>
            </p:cNvPr>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4" name="Freeform 5">
              <a:extLst>
                <a:ext uri="{FF2B5EF4-FFF2-40B4-BE49-F238E27FC236}">
                  <a16:creationId xmlns:a16="http://schemas.microsoft.com/office/drawing/2014/main" id="{805C937B-9A6B-49EB-912C-BB4BFD37DCC5}"/>
                </a:ext>
              </a:extLst>
            </p:cNvPr>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5" name="Freeform 6">
              <a:extLst>
                <a:ext uri="{FF2B5EF4-FFF2-40B4-BE49-F238E27FC236}">
                  <a16:creationId xmlns:a16="http://schemas.microsoft.com/office/drawing/2014/main" id="{E1CE8C7F-1869-4850-9429-970CF9D7A1ED}"/>
                </a:ext>
              </a:extLst>
            </p:cNvPr>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6" name="Freeform 7">
              <a:extLst>
                <a:ext uri="{FF2B5EF4-FFF2-40B4-BE49-F238E27FC236}">
                  <a16:creationId xmlns:a16="http://schemas.microsoft.com/office/drawing/2014/main" id="{30483119-9077-4F16-A6E3-4DA1AAFB3DD7}"/>
                </a:ext>
              </a:extLst>
            </p:cNvPr>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7" name="Freeform 8">
              <a:extLst>
                <a:ext uri="{FF2B5EF4-FFF2-40B4-BE49-F238E27FC236}">
                  <a16:creationId xmlns:a16="http://schemas.microsoft.com/office/drawing/2014/main" id="{4AC7595C-BDDF-41D6-B0CE-F1D3CD866E1F}"/>
                </a:ext>
              </a:extLst>
            </p:cNvPr>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8" name="Freeform 9">
              <a:extLst>
                <a:ext uri="{FF2B5EF4-FFF2-40B4-BE49-F238E27FC236}">
                  <a16:creationId xmlns:a16="http://schemas.microsoft.com/office/drawing/2014/main" id="{0DD96968-F239-41F1-BF6B-83C932C65AFA}"/>
                </a:ext>
              </a:extLst>
            </p:cNvPr>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59" name="Freeform 10">
              <a:extLst>
                <a:ext uri="{FF2B5EF4-FFF2-40B4-BE49-F238E27FC236}">
                  <a16:creationId xmlns:a16="http://schemas.microsoft.com/office/drawing/2014/main" id="{8544F730-EECB-447F-A369-1822D4220A4B}"/>
                </a:ext>
              </a:extLst>
            </p:cNvPr>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60" name="Freeform 11">
              <a:extLst>
                <a:ext uri="{FF2B5EF4-FFF2-40B4-BE49-F238E27FC236}">
                  <a16:creationId xmlns:a16="http://schemas.microsoft.com/office/drawing/2014/main" id="{29FFAEE5-960B-4054-B443-14610691DCFB}"/>
                </a:ext>
              </a:extLst>
            </p:cNvPr>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61" name="Freeform 12">
              <a:extLst>
                <a:ext uri="{FF2B5EF4-FFF2-40B4-BE49-F238E27FC236}">
                  <a16:creationId xmlns:a16="http://schemas.microsoft.com/office/drawing/2014/main" id="{5B8C5623-3477-4BC2-9EFD-49AF3AC0A9F8}"/>
                </a:ext>
              </a:extLst>
            </p:cNvPr>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62" name="Freeform 13">
              <a:extLst>
                <a:ext uri="{FF2B5EF4-FFF2-40B4-BE49-F238E27FC236}">
                  <a16:creationId xmlns:a16="http://schemas.microsoft.com/office/drawing/2014/main" id="{F71802B3-7A9F-45B8-8D5A-7C6E3FD9E75B}"/>
                </a:ext>
              </a:extLst>
            </p:cNvPr>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sp>
          <p:nvSpPr>
            <p:cNvPr id="263" name="Freeform 14">
              <a:extLst>
                <a:ext uri="{FF2B5EF4-FFF2-40B4-BE49-F238E27FC236}">
                  <a16:creationId xmlns:a16="http://schemas.microsoft.com/office/drawing/2014/main" id="{091810FA-CF12-4A0D-845E-D7727EEBAF18}"/>
                </a:ext>
              </a:extLst>
            </p:cNvPr>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350" kern="0">
                <a:solidFill>
                  <a:prstClr val="black"/>
                </a:solidFill>
                <a:latin typeface="Arial" charset="0"/>
                <a:ea typeface="Arial" charset="0"/>
                <a:cs typeface="Arial" charset="0"/>
              </a:endParaRPr>
            </a:p>
          </p:txBody>
        </p:sp>
      </p:grpSp>
      <p:grpSp>
        <p:nvGrpSpPr>
          <p:cNvPr id="264" name="Group 263">
            <a:extLst>
              <a:ext uri="{FF2B5EF4-FFF2-40B4-BE49-F238E27FC236}">
                <a16:creationId xmlns:a16="http://schemas.microsoft.com/office/drawing/2014/main" id="{B5DAC5A1-0DCF-4F27-91D7-D4954A218416}"/>
              </a:ext>
            </a:extLst>
          </p:cNvPr>
          <p:cNvGrpSpPr/>
          <p:nvPr/>
        </p:nvGrpSpPr>
        <p:grpSpPr>
          <a:xfrm>
            <a:off x="4298543" y="2727823"/>
            <a:ext cx="300408" cy="300407"/>
            <a:chOff x="2335756" y="3558618"/>
            <a:chExt cx="318744" cy="318742"/>
          </a:xfrm>
        </p:grpSpPr>
        <p:sp>
          <p:nvSpPr>
            <p:cNvPr id="265" name="Freeform 22">
              <a:extLst>
                <a:ext uri="{FF2B5EF4-FFF2-40B4-BE49-F238E27FC236}">
                  <a16:creationId xmlns:a16="http://schemas.microsoft.com/office/drawing/2014/main" id="{0281BC68-0777-4BE8-B7E1-BC8F16D66FF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a:gradFill>
                  <a:gsLst>
                    <a:gs pos="0">
                      <a:srgbClr val="505050"/>
                    </a:gs>
                    <a:gs pos="100000">
                      <a:srgbClr val="505050"/>
                    </a:gs>
                  </a:gsLst>
                  <a:lin ang="5400000" scaled="1"/>
                </a:gradFill>
                <a:latin typeface="Segoe UI Semilight"/>
              </a:endParaRPr>
            </a:p>
          </p:txBody>
        </p:sp>
        <p:sp>
          <p:nvSpPr>
            <p:cNvPr id="266" name="Oval 265">
              <a:extLst>
                <a:ext uri="{FF2B5EF4-FFF2-40B4-BE49-F238E27FC236}">
                  <a16:creationId xmlns:a16="http://schemas.microsoft.com/office/drawing/2014/main" id="{403F9B13-1696-431B-959D-6929C7978092}"/>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err="1">
                <a:gradFill>
                  <a:gsLst>
                    <a:gs pos="0">
                      <a:srgbClr val="505050"/>
                    </a:gs>
                    <a:gs pos="100000">
                      <a:srgbClr val="505050"/>
                    </a:gs>
                  </a:gsLst>
                  <a:lin ang="5400000" scaled="1"/>
                </a:gradFill>
                <a:latin typeface="Segoe UI Semilight"/>
              </a:endParaRPr>
            </a:p>
          </p:txBody>
        </p:sp>
      </p:grpSp>
      <p:grpSp>
        <p:nvGrpSpPr>
          <p:cNvPr id="267" name="Group 266">
            <a:extLst>
              <a:ext uri="{FF2B5EF4-FFF2-40B4-BE49-F238E27FC236}">
                <a16:creationId xmlns:a16="http://schemas.microsoft.com/office/drawing/2014/main" id="{6CC6C93F-4964-4CAF-B601-19A01833B70B}"/>
              </a:ext>
            </a:extLst>
          </p:cNvPr>
          <p:cNvGrpSpPr/>
          <p:nvPr/>
        </p:nvGrpSpPr>
        <p:grpSpPr>
          <a:xfrm>
            <a:off x="5919670" y="2729654"/>
            <a:ext cx="326400" cy="296747"/>
            <a:chOff x="4530976" y="2990126"/>
            <a:chExt cx="231285" cy="210274"/>
          </a:xfrm>
        </p:grpSpPr>
        <p:sp>
          <p:nvSpPr>
            <p:cNvPr id="268" name="Freeform 5">
              <a:extLst>
                <a:ext uri="{FF2B5EF4-FFF2-40B4-BE49-F238E27FC236}">
                  <a16:creationId xmlns:a16="http://schemas.microsoft.com/office/drawing/2014/main" id="{E2C8FB76-84CE-450B-BED4-3833ACCAC9B5}"/>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68580" tIns="34290" rIns="68580" bIns="34290" numCol="1" anchor="t" anchorCtr="0" compatLnSpc="1">
              <a:prstTxWarp prst="textNoShape">
                <a:avLst/>
              </a:prstTxWarp>
            </a:bodyPr>
            <a:lstStyle/>
            <a:p>
              <a:endParaRPr lang="en-US" sz="1350">
                <a:solidFill>
                  <a:srgbClr val="505050"/>
                </a:solidFill>
                <a:latin typeface="Segoe UI Semilight"/>
              </a:endParaRPr>
            </a:p>
          </p:txBody>
        </p:sp>
        <p:grpSp>
          <p:nvGrpSpPr>
            <p:cNvPr id="269" name="Group 268">
              <a:extLst>
                <a:ext uri="{FF2B5EF4-FFF2-40B4-BE49-F238E27FC236}">
                  <a16:creationId xmlns:a16="http://schemas.microsoft.com/office/drawing/2014/main" id="{ED37A98D-1659-4E81-B11B-6C3737AE3E0D}"/>
                </a:ext>
              </a:extLst>
            </p:cNvPr>
            <p:cNvGrpSpPr/>
            <p:nvPr/>
          </p:nvGrpSpPr>
          <p:grpSpPr>
            <a:xfrm>
              <a:off x="4646619" y="3052306"/>
              <a:ext cx="0" cy="122254"/>
              <a:chOff x="4791447" y="2616042"/>
              <a:chExt cx="0" cy="1427764"/>
            </a:xfrm>
          </p:grpSpPr>
          <p:cxnSp>
            <p:nvCxnSpPr>
              <p:cNvPr id="270" name="Straight Connector 269">
                <a:extLst>
                  <a:ext uri="{FF2B5EF4-FFF2-40B4-BE49-F238E27FC236}">
                    <a16:creationId xmlns:a16="http://schemas.microsoft.com/office/drawing/2014/main" id="{DBE4F3E0-016C-46AE-8920-5D9F056D1CC4}"/>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5BC486B-6846-4EDB-99F5-486658A03DFA}"/>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72" name="Group 271">
            <a:extLst>
              <a:ext uri="{FF2B5EF4-FFF2-40B4-BE49-F238E27FC236}">
                <a16:creationId xmlns:a16="http://schemas.microsoft.com/office/drawing/2014/main" id="{BD0BAFE0-4037-45A0-8361-2810A57C0A17}"/>
              </a:ext>
            </a:extLst>
          </p:cNvPr>
          <p:cNvGrpSpPr/>
          <p:nvPr/>
        </p:nvGrpSpPr>
        <p:grpSpPr>
          <a:xfrm>
            <a:off x="6109947" y="3699205"/>
            <a:ext cx="459555" cy="364773"/>
            <a:chOff x="4223626" y="2353385"/>
            <a:chExt cx="1173971" cy="931848"/>
          </a:xfrm>
        </p:grpSpPr>
        <p:grpSp>
          <p:nvGrpSpPr>
            <p:cNvPr id="273" name="Group 272">
              <a:extLst>
                <a:ext uri="{FF2B5EF4-FFF2-40B4-BE49-F238E27FC236}">
                  <a16:creationId xmlns:a16="http://schemas.microsoft.com/office/drawing/2014/main" id="{03DAE14E-9E1F-421C-A13D-1862D6D6B759}"/>
                </a:ext>
              </a:extLst>
            </p:cNvPr>
            <p:cNvGrpSpPr/>
            <p:nvPr/>
          </p:nvGrpSpPr>
          <p:grpSpPr>
            <a:xfrm>
              <a:off x="4273550" y="2402418"/>
              <a:ext cx="1079500" cy="840315"/>
              <a:chOff x="4273550" y="2402418"/>
              <a:chExt cx="1079500" cy="840315"/>
            </a:xfrm>
          </p:grpSpPr>
          <p:cxnSp>
            <p:nvCxnSpPr>
              <p:cNvPr id="282" name="Straight Connector 281">
                <a:extLst>
                  <a:ext uri="{FF2B5EF4-FFF2-40B4-BE49-F238E27FC236}">
                    <a16:creationId xmlns:a16="http://schemas.microsoft.com/office/drawing/2014/main" id="{FF55EC47-BC5D-447E-80F8-ABABEE6C8B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3" name="Straight Connector 282">
                <a:extLst>
                  <a:ext uri="{FF2B5EF4-FFF2-40B4-BE49-F238E27FC236}">
                    <a16:creationId xmlns:a16="http://schemas.microsoft.com/office/drawing/2014/main" id="{8F516592-3349-4B90-B9BE-23E548CC8BB1}"/>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4" name="Straight Connector 283">
                <a:extLst>
                  <a:ext uri="{FF2B5EF4-FFF2-40B4-BE49-F238E27FC236}">
                    <a16:creationId xmlns:a16="http://schemas.microsoft.com/office/drawing/2014/main" id="{E5FB8D1D-CF3D-4009-8AD2-A3EBB0FF1B58}"/>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5" name="Straight Connector 284">
                <a:extLst>
                  <a:ext uri="{FF2B5EF4-FFF2-40B4-BE49-F238E27FC236}">
                    <a16:creationId xmlns:a16="http://schemas.microsoft.com/office/drawing/2014/main" id="{ADC5C1D7-A05D-4EEA-B719-F432808BA566}"/>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6" name="Straight Connector 285">
                <a:extLst>
                  <a:ext uri="{FF2B5EF4-FFF2-40B4-BE49-F238E27FC236}">
                    <a16:creationId xmlns:a16="http://schemas.microsoft.com/office/drawing/2014/main" id="{27E1D2E8-F6A2-468F-9770-9066AC8AD3EF}"/>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7" name="Straight Connector 286">
                <a:extLst>
                  <a:ext uri="{FF2B5EF4-FFF2-40B4-BE49-F238E27FC236}">
                    <a16:creationId xmlns:a16="http://schemas.microsoft.com/office/drawing/2014/main" id="{FEA242D6-205D-4F4D-8B50-42FA6D33D1CD}"/>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8" name="Straight Connector 287">
                <a:extLst>
                  <a:ext uri="{FF2B5EF4-FFF2-40B4-BE49-F238E27FC236}">
                    <a16:creationId xmlns:a16="http://schemas.microsoft.com/office/drawing/2014/main" id="{FFA6D659-4A00-4DE1-AE47-8EC37682C2B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9" name="Straight Connector 288">
                <a:extLst>
                  <a:ext uri="{FF2B5EF4-FFF2-40B4-BE49-F238E27FC236}">
                    <a16:creationId xmlns:a16="http://schemas.microsoft.com/office/drawing/2014/main" id="{FFCE8B8D-5364-4D29-AC19-D858955B934F}"/>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0" name="Straight Connector 289">
                <a:extLst>
                  <a:ext uri="{FF2B5EF4-FFF2-40B4-BE49-F238E27FC236}">
                    <a16:creationId xmlns:a16="http://schemas.microsoft.com/office/drawing/2014/main" id="{A5EAEE32-ABDF-496E-9BAC-B16DE103E4C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1" name="Straight Connector 290">
                <a:extLst>
                  <a:ext uri="{FF2B5EF4-FFF2-40B4-BE49-F238E27FC236}">
                    <a16:creationId xmlns:a16="http://schemas.microsoft.com/office/drawing/2014/main" id="{1B60DD97-5CF8-4BE7-915C-3F93B61163C1}"/>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2" name="Straight Connector 291">
                <a:extLst>
                  <a:ext uri="{FF2B5EF4-FFF2-40B4-BE49-F238E27FC236}">
                    <a16:creationId xmlns:a16="http://schemas.microsoft.com/office/drawing/2014/main" id="{A2862EFB-2F24-4F3F-8EFF-3ED99CFBC32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3" name="Straight Connector 292">
                <a:extLst>
                  <a:ext uri="{FF2B5EF4-FFF2-40B4-BE49-F238E27FC236}">
                    <a16:creationId xmlns:a16="http://schemas.microsoft.com/office/drawing/2014/main" id="{8179D5C8-DF55-44AA-950C-965E642FF2B2}"/>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4" name="Straight Connector 293">
                <a:extLst>
                  <a:ext uri="{FF2B5EF4-FFF2-40B4-BE49-F238E27FC236}">
                    <a16:creationId xmlns:a16="http://schemas.microsoft.com/office/drawing/2014/main" id="{2DD1A083-0CA2-4485-B9BE-7E74BFFED5B2}"/>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5" name="Straight Connector 294">
                <a:extLst>
                  <a:ext uri="{FF2B5EF4-FFF2-40B4-BE49-F238E27FC236}">
                    <a16:creationId xmlns:a16="http://schemas.microsoft.com/office/drawing/2014/main" id="{BA35D161-BE97-4B0D-9674-977DB88732DF}"/>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74" name="Oval 19">
              <a:extLst>
                <a:ext uri="{FF2B5EF4-FFF2-40B4-BE49-F238E27FC236}">
                  <a16:creationId xmlns:a16="http://schemas.microsoft.com/office/drawing/2014/main" id="{97968D62-3A7D-4CAA-9126-6A5025384FD0}"/>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75" name="Oval 19">
              <a:extLst>
                <a:ext uri="{FF2B5EF4-FFF2-40B4-BE49-F238E27FC236}">
                  <a16:creationId xmlns:a16="http://schemas.microsoft.com/office/drawing/2014/main" id="{472FB06B-0E35-49C3-9E2B-72D0BA0625B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76" name="Oval 19">
              <a:extLst>
                <a:ext uri="{FF2B5EF4-FFF2-40B4-BE49-F238E27FC236}">
                  <a16:creationId xmlns:a16="http://schemas.microsoft.com/office/drawing/2014/main" id="{944E915E-F22C-460E-B16D-F3F1151A837B}"/>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77" name="Oval 19">
              <a:extLst>
                <a:ext uri="{FF2B5EF4-FFF2-40B4-BE49-F238E27FC236}">
                  <a16:creationId xmlns:a16="http://schemas.microsoft.com/office/drawing/2014/main" id="{AAD3ED21-C04D-457F-B2AE-20F1DAECAA5F}"/>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78" name="Oval 19">
              <a:extLst>
                <a:ext uri="{FF2B5EF4-FFF2-40B4-BE49-F238E27FC236}">
                  <a16:creationId xmlns:a16="http://schemas.microsoft.com/office/drawing/2014/main" id="{CE9C9FB8-2AE0-44A9-835A-B6EF2A291F4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79" name="Oval 19">
              <a:extLst>
                <a:ext uri="{FF2B5EF4-FFF2-40B4-BE49-F238E27FC236}">
                  <a16:creationId xmlns:a16="http://schemas.microsoft.com/office/drawing/2014/main" id="{AC22F11C-2317-4271-B684-B0D125AA54D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80" name="Oval 19">
              <a:extLst>
                <a:ext uri="{FF2B5EF4-FFF2-40B4-BE49-F238E27FC236}">
                  <a16:creationId xmlns:a16="http://schemas.microsoft.com/office/drawing/2014/main" id="{263128C5-053A-4B05-B870-A2039A85616F}"/>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sp useBgFill="1">
          <p:nvSpPr>
            <p:cNvPr id="281" name="Oval 19">
              <a:extLst>
                <a:ext uri="{FF2B5EF4-FFF2-40B4-BE49-F238E27FC236}">
                  <a16:creationId xmlns:a16="http://schemas.microsoft.com/office/drawing/2014/main" id="{12D1BE23-8990-4C36-BC5C-FDE8977E483C}"/>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49617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496C-4ACB-4875-A65D-45198F6A8207}"/>
              </a:ext>
            </a:extLst>
          </p:cNvPr>
          <p:cNvSpPr>
            <a:spLocks noGrp="1"/>
          </p:cNvSpPr>
          <p:nvPr>
            <p:ph type="title"/>
          </p:nvPr>
        </p:nvSpPr>
        <p:spPr>
          <a:xfrm>
            <a:off x="420132" y="1000897"/>
            <a:ext cx="3088312" cy="469557"/>
          </a:xfrm>
        </p:spPr>
        <p:txBody>
          <a:bodyPr/>
          <a:lstStyle/>
          <a:p>
            <a:pPr algn="r"/>
            <a:r>
              <a:rPr lang="en-US" dirty="0"/>
              <a:t>Databricks</a:t>
            </a:r>
          </a:p>
        </p:txBody>
      </p:sp>
      <p:sp>
        <p:nvSpPr>
          <p:cNvPr id="3" name="Content Placeholder 2">
            <a:extLst>
              <a:ext uri="{FF2B5EF4-FFF2-40B4-BE49-F238E27FC236}">
                <a16:creationId xmlns:a16="http://schemas.microsoft.com/office/drawing/2014/main" id="{37404D03-0127-4831-986F-9F634B559786}"/>
              </a:ext>
            </a:extLst>
          </p:cNvPr>
          <p:cNvSpPr>
            <a:spLocks noGrp="1"/>
          </p:cNvSpPr>
          <p:nvPr>
            <p:ph idx="1"/>
          </p:nvPr>
        </p:nvSpPr>
        <p:spPr/>
        <p:txBody>
          <a:bodyPr/>
          <a:lstStyle/>
          <a:p>
            <a:pPr marL="1033227" lvl="1" indent="-457200"/>
            <a:endParaRPr lang="en-US" sz="2400" dirty="0"/>
          </a:p>
          <a:p>
            <a:pPr marL="1033227" lvl="1" indent="-457200"/>
            <a:r>
              <a:rPr lang="en-US" sz="2400" dirty="0"/>
              <a:t>Setup (ARM)</a:t>
            </a:r>
          </a:p>
          <a:p>
            <a:pPr marL="1033227" lvl="1" indent="-457200"/>
            <a:r>
              <a:rPr lang="en-US" sz="2400" dirty="0"/>
              <a:t>Cluster resources (IaaS)</a:t>
            </a:r>
          </a:p>
          <a:p>
            <a:pPr marL="1033227" lvl="1" indent="-457200"/>
            <a:r>
              <a:rPr lang="en-US" sz="2400" dirty="0"/>
              <a:t>Storage (Blob, ADLS)</a:t>
            </a:r>
          </a:p>
          <a:p>
            <a:pPr marL="1033227" lvl="1" indent="-457200"/>
            <a:r>
              <a:rPr lang="en-US" sz="2400" dirty="0"/>
              <a:t>User management and Security (AAD)</a:t>
            </a:r>
          </a:p>
          <a:p>
            <a:pPr marL="1033227" lvl="1" indent="-457200"/>
            <a:r>
              <a:rPr lang="en-US" sz="2400" dirty="0"/>
              <a:t>Orchestration (ADF)</a:t>
            </a:r>
          </a:p>
          <a:p>
            <a:endParaRPr lang="en-US" dirty="0"/>
          </a:p>
        </p:txBody>
      </p:sp>
      <p:sp>
        <p:nvSpPr>
          <p:cNvPr id="4" name="Heart 3">
            <a:extLst>
              <a:ext uri="{FF2B5EF4-FFF2-40B4-BE49-F238E27FC236}">
                <a16:creationId xmlns:a16="http://schemas.microsoft.com/office/drawing/2014/main" id="{4BA4F8A6-EFCE-41C2-9C04-B11CE72133ED}"/>
              </a:ext>
            </a:extLst>
          </p:cNvPr>
          <p:cNvSpPr/>
          <p:nvPr/>
        </p:nvSpPr>
        <p:spPr>
          <a:xfrm>
            <a:off x="3787871" y="1017803"/>
            <a:ext cx="642026" cy="531779"/>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5D187A-4058-461B-9EAC-A44C4EEE04EE}"/>
              </a:ext>
            </a:extLst>
          </p:cNvPr>
          <p:cNvSpPr txBox="1">
            <a:spLocks/>
          </p:cNvSpPr>
          <p:nvPr/>
        </p:nvSpPr>
        <p:spPr>
          <a:xfrm>
            <a:off x="4709324" y="1000896"/>
            <a:ext cx="4081237" cy="469557"/>
          </a:xfrm>
          <a:prstGeom prst="rect">
            <a:avLst/>
          </a:prstGeom>
        </p:spPr>
        <p:txBody>
          <a:bodyPr/>
          <a:lstStyle>
            <a:lvl1pPr algn="l" defTabSz="685800" rtl="0" eaLnBrk="1" latinLnBrk="0" hangingPunct="1">
              <a:lnSpc>
                <a:spcPct val="90000"/>
              </a:lnSpc>
              <a:spcBef>
                <a:spcPct val="0"/>
              </a:spcBef>
              <a:buNone/>
              <a:defRPr sz="2800" kern="1200">
                <a:solidFill>
                  <a:srgbClr val="9AAC46"/>
                </a:solidFill>
                <a:effectLst/>
                <a:latin typeface="Open Sans" panose="020B0606030504020204" pitchFamily="34" charset="0"/>
                <a:ea typeface="Open Sans" panose="020B0606030504020204" pitchFamily="34" charset="0"/>
                <a:cs typeface="Open Sans" panose="020B0606030504020204" pitchFamily="34" charset="0"/>
              </a:defRPr>
            </a:lvl1pPr>
          </a:lstStyle>
          <a:p>
            <a:r>
              <a:rPr lang="en-US" dirty="0"/>
              <a:t>Azure </a:t>
            </a:r>
          </a:p>
        </p:txBody>
      </p:sp>
    </p:spTree>
    <p:extLst>
      <p:ext uri="{BB962C8B-B14F-4D97-AF65-F5344CB8AC3E}">
        <p14:creationId xmlns:p14="http://schemas.microsoft.com/office/powerpoint/2010/main" val="167093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322F-5494-4341-B97A-9758654F452B}"/>
              </a:ext>
            </a:extLst>
          </p:cNvPr>
          <p:cNvSpPr>
            <a:spLocks noGrp="1"/>
          </p:cNvSpPr>
          <p:nvPr>
            <p:ph type="title"/>
          </p:nvPr>
        </p:nvSpPr>
        <p:spPr/>
        <p:txBody>
          <a:bodyPr/>
          <a:lstStyle/>
          <a:p>
            <a:r>
              <a:rPr lang="en-US" dirty="0"/>
              <a:t>Who is Databricks/Spark for?</a:t>
            </a:r>
          </a:p>
        </p:txBody>
      </p:sp>
      <p:sp>
        <p:nvSpPr>
          <p:cNvPr id="7" name="TextBox 6">
            <a:extLst>
              <a:ext uri="{FF2B5EF4-FFF2-40B4-BE49-F238E27FC236}">
                <a16:creationId xmlns:a16="http://schemas.microsoft.com/office/drawing/2014/main" id="{993A06DC-EA68-46D9-9CFB-24B3EEA936E7}"/>
              </a:ext>
            </a:extLst>
          </p:cNvPr>
          <p:cNvSpPr txBox="1"/>
          <p:nvPr/>
        </p:nvSpPr>
        <p:spPr>
          <a:xfrm>
            <a:off x="3768308" y="3806004"/>
            <a:ext cx="1326261" cy="369332"/>
          </a:xfrm>
          <a:prstGeom prst="rect">
            <a:avLst/>
          </a:prstGeom>
          <a:noFill/>
        </p:spPr>
        <p:txBody>
          <a:bodyPr wrap="none" rtlCol="0">
            <a:spAutoFit/>
          </a:bodyPr>
          <a:lstStyle/>
          <a:p>
            <a:r>
              <a:rPr lang="en-US" dirty="0"/>
              <a:t>Same Tools</a:t>
            </a:r>
          </a:p>
        </p:txBody>
      </p:sp>
      <p:sp>
        <p:nvSpPr>
          <p:cNvPr id="8" name="TextBox 7">
            <a:extLst>
              <a:ext uri="{FF2B5EF4-FFF2-40B4-BE49-F238E27FC236}">
                <a16:creationId xmlns:a16="http://schemas.microsoft.com/office/drawing/2014/main" id="{59F723A6-4357-4C65-9C14-0E0874DBFC1D}"/>
              </a:ext>
            </a:extLst>
          </p:cNvPr>
          <p:cNvSpPr txBox="1"/>
          <p:nvPr/>
        </p:nvSpPr>
        <p:spPr>
          <a:xfrm>
            <a:off x="3695957" y="2326866"/>
            <a:ext cx="1281120" cy="369332"/>
          </a:xfrm>
          <a:prstGeom prst="rect">
            <a:avLst/>
          </a:prstGeom>
          <a:noFill/>
        </p:spPr>
        <p:txBody>
          <a:bodyPr wrap="none" rtlCol="0">
            <a:spAutoFit/>
          </a:bodyPr>
          <a:lstStyle/>
          <a:p>
            <a:r>
              <a:rPr lang="en-US" dirty="0"/>
              <a:t>Same Data</a:t>
            </a:r>
          </a:p>
        </p:txBody>
      </p:sp>
      <p:sp>
        <p:nvSpPr>
          <p:cNvPr id="9" name="TextBox 8">
            <a:extLst>
              <a:ext uri="{FF2B5EF4-FFF2-40B4-BE49-F238E27FC236}">
                <a16:creationId xmlns:a16="http://schemas.microsoft.com/office/drawing/2014/main" id="{ACC6E0D2-52EC-4C46-9CC7-208BCA25753C}"/>
              </a:ext>
            </a:extLst>
          </p:cNvPr>
          <p:cNvSpPr txBox="1"/>
          <p:nvPr/>
        </p:nvSpPr>
        <p:spPr>
          <a:xfrm>
            <a:off x="3530391" y="3134258"/>
            <a:ext cx="1802096" cy="369332"/>
          </a:xfrm>
          <a:prstGeom prst="rect">
            <a:avLst/>
          </a:prstGeom>
          <a:noFill/>
        </p:spPr>
        <p:txBody>
          <a:bodyPr wrap="none" rtlCol="0">
            <a:spAutoFit/>
          </a:bodyPr>
          <a:lstStyle/>
          <a:p>
            <a:r>
              <a:rPr lang="en-US" dirty="0"/>
              <a:t>Same Language</a:t>
            </a:r>
          </a:p>
        </p:txBody>
      </p:sp>
      <p:sp>
        <p:nvSpPr>
          <p:cNvPr id="10" name="TextBox 9">
            <a:extLst>
              <a:ext uri="{FF2B5EF4-FFF2-40B4-BE49-F238E27FC236}">
                <a16:creationId xmlns:a16="http://schemas.microsoft.com/office/drawing/2014/main" id="{84BF5134-C273-437A-9FA8-CFFADCC4E6F6}"/>
              </a:ext>
            </a:extLst>
          </p:cNvPr>
          <p:cNvSpPr txBox="1"/>
          <p:nvPr/>
        </p:nvSpPr>
        <p:spPr>
          <a:xfrm>
            <a:off x="3612021" y="1655090"/>
            <a:ext cx="1275669" cy="307777"/>
          </a:xfrm>
          <a:prstGeom prst="rect">
            <a:avLst/>
          </a:prstGeom>
          <a:noFill/>
        </p:spPr>
        <p:txBody>
          <a:bodyPr wrap="none" rtlCol="0">
            <a:spAutoFit/>
          </a:bodyPr>
          <a:lstStyle/>
          <a:p>
            <a:pPr algn="ctr"/>
            <a:r>
              <a:rPr lang="en-US" b="1" dirty="0"/>
              <a:t>Data Scientists</a:t>
            </a:r>
          </a:p>
        </p:txBody>
      </p:sp>
      <p:sp>
        <p:nvSpPr>
          <p:cNvPr id="11" name="TextBox 10">
            <a:extLst>
              <a:ext uri="{FF2B5EF4-FFF2-40B4-BE49-F238E27FC236}">
                <a16:creationId xmlns:a16="http://schemas.microsoft.com/office/drawing/2014/main" id="{099BBDF1-3063-42A5-B52C-30C96502EA1E}"/>
              </a:ext>
            </a:extLst>
          </p:cNvPr>
          <p:cNvSpPr txBox="1"/>
          <p:nvPr/>
        </p:nvSpPr>
        <p:spPr>
          <a:xfrm>
            <a:off x="3600863" y="4517805"/>
            <a:ext cx="1297984" cy="307777"/>
          </a:xfrm>
          <a:prstGeom prst="rect">
            <a:avLst/>
          </a:prstGeom>
          <a:noFill/>
        </p:spPr>
        <p:txBody>
          <a:bodyPr wrap="none" rtlCol="0">
            <a:spAutoFit/>
          </a:bodyPr>
          <a:lstStyle/>
          <a:p>
            <a:pPr algn="ctr"/>
            <a:r>
              <a:rPr lang="en-US" b="1" dirty="0"/>
              <a:t>Data Engineers</a:t>
            </a:r>
          </a:p>
        </p:txBody>
      </p:sp>
      <p:sp>
        <p:nvSpPr>
          <p:cNvPr id="12" name="Arrow: Curved Down 11">
            <a:extLst>
              <a:ext uri="{FF2B5EF4-FFF2-40B4-BE49-F238E27FC236}">
                <a16:creationId xmlns:a16="http://schemas.microsoft.com/office/drawing/2014/main" id="{5334992E-F1B7-45C3-ACA9-67729A4857B0}"/>
              </a:ext>
            </a:extLst>
          </p:cNvPr>
          <p:cNvSpPr/>
          <p:nvPr/>
        </p:nvSpPr>
        <p:spPr>
          <a:xfrm>
            <a:off x="3029177" y="2044466"/>
            <a:ext cx="2441359" cy="1115096"/>
          </a:xfrm>
          <a:prstGeom prst="curvedDownArrow">
            <a:avLst/>
          </a:prstGeom>
          <a:solidFill>
            <a:schemeClr val="tx2">
              <a:lumMod val="40000"/>
              <a:lumOff val="60000"/>
            </a:schemeClr>
          </a:solidFill>
        </p:spPr>
        <p:txBody>
          <a:bodyPr lIns="0" tIns="0" rIns="0" bIns="0" rtlCol="0" anchor="ctr">
            <a:spAutoFit/>
          </a:bodyPr>
          <a:lstStyle/>
          <a:p>
            <a:pPr algn="l"/>
            <a:endParaRPr lang="en-US" sz="2400" dirty="0">
              <a:solidFill>
                <a:schemeClr val="accent1"/>
              </a:solidFill>
            </a:endParaRPr>
          </a:p>
        </p:txBody>
      </p:sp>
      <p:sp>
        <p:nvSpPr>
          <p:cNvPr id="13" name="Arrow: Curved Down 12">
            <a:extLst>
              <a:ext uri="{FF2B5EF4-FFF2-40B4-BE49-F238E27FC236}">
                <a16:creationId xmlns:a16="http://schemas.microsoft.com/office/drawing/2014/main" id="{C2581CCC-D450-454F-87A1-82409DE296F8}"/>
              </a:ext>
            </a:extLst>
          </p:cNvPr>
          <p:cNvSpPr/>
          <p:nvPr/>
        </p:nvSpPr>
        <p:spPr>
          <a:xfrm rot="10800000">
            <a:off x="2909423" y="3358080"/>
            <a:ext cx="2441359" cy="1115096"/>
          </a:xfrm>
          <a:prstGeom prst="curvedDownArrow">
            <a:avLst/>
          </a:prstGeom>
          <a:solidFill>
            <a:schemeClr val="tx2">
              <a:lumMod val="40000"/>
              <a:lumOff val="60000"/>
            </a:schemeClr>
          </a:solidFill>
        </p:spPr>
        <p:txBody>
          <a:bodyPr lIns="0" tIns="0" rIns="0" bIns="0" rtlCol="0" anchor="ctr">
            <a:spAutoFit/>
          </a:bodyPr>
          <a:lstStyle/>
          <a:p>
            <a:pPr algn="l"/>
            <a:endParaRPr lang="en-US" sz="2400" dirty="0">
              <a:solidFill>
                <a:schemeClr val="accent1"/>
              </a:solidFill>
            </a:endParaRPr>
          </a:p>
        </p:txBody>
      </p:sp>
    </p:spTree>
    <p:extLst>
      <p:ext uri="{BB962C8B-B14F-4D97-AF65-F5344CB8AC3E}">
        <p14:creationId xmlns:p14="http://schemas.microsoft.com/office/powerpoint/2010/main" val="24176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86B5-F71B-4383-9275-F3C1975B0B8C}"/>
              </a:ext>
            </a:extLst>
          </p:cNvPr>
          <p:cNvSpPr>
            <a:spLocks noGrp="1"/>
          </p:cNvSpPr>
          <p:nvPr>
            <p:ph type="title"/>
          </p:nvPr>
        </p:nvSpPr>
        <p:spPr/>
        <p:txBody>
          <a:bodyPr/>
          <a:lstStyle/>
          <a:p>
            <a:r>
              <a:rPr lang="en-US" dirty="0"/>
              <a:t>Alternatives to Spark &amp; Databricks</a:t>
            </a:r>
          </a:p>
        </p:txBody>
      </p:sp>
      <p:sp>
        <p:nvSpPr>
          <p:cNvPr id="3" name="Content Placeholder 2">
            <a:extLst>
              <a:ext uri="{FF2B5EF4-FFF2-40B4-BE49-F238E27FC236}">
                <a16:creationId xmlns:a16="http://schemas.microsoft.com/office/drawing/2014/main" id="{FD54EECC-38C6-4EA3-9857-AE6C2D155E51}"/>
              </a:ext>
            </a:extLst>
          </p:cNvPr>
          <p:cNvSpPr>
            <a:spLocks noGrp="1"/>
          </p:cNvSpPr>
          <p:nvPr>
            <p:ph idx="1"/>
          </p:nvPr>
        </p:nvSpPr>
        <p:spPr/>
        <p:txBody>
          <a:bodyPr/>
          <a:lstStyle/>
          <a:p>
            <a:r>
              <a:rPr lang="en-US" dirty="0"/>
              <a:t>Data Lake Analytics</a:t>
            </a:r>
          </a:p>
          <a:p>
            <a:r>
              <a:rPr lang="en-US" dirty="0"/>
              <a:t>HDInsight / Apache Spark</a:t>
            </a:r>
          </a:p>
          <a:p>
            <a:r>
              <a:rPr lang="en-US" dirty="0"/>
              <a:t>SQL Server / SQL Data Warehouse</a:t>
            </a:r>
          </a:p>
          <a:p>
            <a:endParaRPr lang="en-US" dirty="0"/>
          </a:p>
          <a:p>
            <a:endParaRPr lang="en-US" dirty="0"/>
          </a:p>
          <a:p>
            <a:r>
              <a:rPr lang="en-US" dirty="0"/>
              <a:t>Stream Analytics</a:t>
            </a:r>
          </a:p>
          <a:p>
            <a:r>
              <a:rPr lang="en-US" dirty="0"/>
              <a:t>HDInsight / Apache Storm, Apache </a:t>
            </a:r>
            <a:r>
              <a:rPr lang="en-US" dirty="0" err="1"/>
              <a:t>Flink</a:t>
            </a:r>
            <a:r>
              <a:rPr lang="en-US" dirty="0"/>
              <a:t>, Apache Beam</a:t>
            </a:r>
          </a:p>
        </p:txBody>
      </p:sp>
    </p:spTree>
    <p:extLst>
      <p:ext uri="{BB962C8B-B14F-4D97-AF65-F5344CB8AC3E}">
        <p14:creationId xmlns:p14="http://schemas.microsoft.com/office/powerpoint/2010/main" val="358634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F430FC-AF37-4D9E-8433-98C751F93812}"/>
              </a:ext>
            </a:extLst>
          </p:cNvPr>
          <p:cNvSpPr>
            <a:spLocks noGrp="1"/>
          </p:cNvSpPr>
          <p:nvPr>
            <p:ph type="title"/>
          </p:nvPr>
        </p:nvSpPr>
        <p:spPr/>
        <p:txBody>
          <a:bodyPr/>
          <a:lstStyle/>
          <a:p>
            <a:r>
              <a:rPr lang="en-US" dirty="0"/>
              <a:t>What do we want to test?</a:t>
            </a:r>
          </a:p>
        </p:txBody>
      </p:sp>
    </p:spTree>
    <p:extLst>
      <p:ext uri="{BB962C8B-B14F-4D97-AF65-F5344CB8AC3E}">
        <p14:creationId xmlns:p14="http://schemas.microsoft.com/office/powerpoint/2010/main" val="286844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Short </a:t>
            </a:r>
            <a:r>
              <a:rPr lang="de-DE" dirty="0" err="1"/>
              <a:t>Introduction</a:t>
            </a:r>
            <a:r>
              <a:rPr lang="de-DE" dirty="0"/>
              <a:t> - Marcel</a:t>
            </a:r>
          </a:p>
        </p:txBody>
      </p:sp>
      <p:sp>
        <p:nvSpPr>
          <p:cNvPr id="6" name="Text Placeholder 2">
            <a:extLst>
              <a:ext uri="{FF2B5EF4-FFF2-40B4-BE49-F238E27FC236}">
                <a16:creationId xmlns:a16="http://schemas.microsoft.com/office/drawing/2014/main" id="{AED8C259-D27E-4FEB-B29C-8392349EA8A8}"/>
              </a:ext>
            </a:extLst>
          </p:cNvPr>
          <p:cNvSpPr txBox="1">
            <a:spLocks/>
          </p:cNvSpPr>
          <p:nvPr/>
        </p:nvSpPr>
        <p:spPr>
          <a:xfrm>
            <a:off x="4474961" y="2011900"/>
            <a:ext cx="5226411" cy="30777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latin typeface="Open Sans" panose="020B0606030504020204"/>
              </a:rPr>
              <a:t>https://github.com/marcelfranke</a:t>
            </a:r>
          </a:p>
        </p:txBody>
      </p:sp>
      <p:pic>
        <p:nvPicPr>
          <p:cNvPr id="7" name="Picture 6" descr="A person wearing a suit and tie smiling at the camera&#10;&#10;Description automatically generated">
            <a:extLst>
              <a:ext uri="{FF2B5EF4-FFF2-40B4-BE49-F238E27FC236}">
                <a16:creationId xmlns:a16="http://schemas.microsoft.com/office/drawing/2014/main" id="{F9B948E0-8C1F-4CCC-A90D-027B66FF2501}"/>
              </a:ext>
            </a:extLst>
          </p:cNvPr>
          <p:cNvPicPr>
            <a:picLocks noChangeAspect="1"/>
          </p:cNvPicPr>
          <p:nvPr/>
        </p:nvPicPr>
        <p:blipFill>
          <a:blip r:embed="rId2"/>
          <a:stretch>
            <a:fillRect/>
          </a:stretch>
        </p:blipFill>
        <p:spPr>
          <a:xfrm>
            <a:off x="438276" y="1562866"/>
            <a:ext cx="2696400" cy="269762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picture containing vector graphics&#10;&#10;Description generated with high confidence">
            <a:extLst>
              <a:ext uri="{FF2B5EF4-FFF2-40B4-BE49-F238E27FC236}">
                <a16:creationId xmlns:a16="http://schemas.microsoft.com/office/drawing/2014/main" id="{7B8C090C-0A4A-46E0-901C-E236BB11ABF4}"/>
              </a:ext>
            </a:extLst>
          </p:cNvPr>
          <p:cNvPicPr>
            <a:picLocks noChangeAspect="1"/>
          </p:cNvPicPr>
          <p:nvPr/>
        </p:nvPicPr>
        <p:blipFill>
          <a:blip r:embed="rId3"/>
          <a:stretch>
            <a:fillRect/>
          </a:stretch>
        </p:blipFill>
        <p:spPr>
          <a:xfrm>
            <a:off x="3722299" y="2765832"/>
            <a:ext cx="419726" cy="419726"/>
          </a:xfrm>
          <a:prstGeom prst="rect">
            <a:avLst/>
          </a:prstGeom>
        </p:spPr>
      </p:pic>
      <p:pic>
        <p:nvPicPr>
          <p:cNvPr id="9" name="Picture 8">
            <a:extLst>
              <a:ext uri="{FF2B5EF4-FFF2-40B4-BE49-F238E27FC236}">
                <a16:creationId xmlns:a16="http://schemas.microsoft.com/office/drawing/2014/main" id="{BC1F1D90-9399-4FE8-9047-96FFADC52024}"/>
              </a:ext>
            </a:extLst>
          </p:cNvPr>
          <p:cNvPicPr>
            <a:picLocks noChangeAspect="1"/>
          </p:cNvPicPr>
          <p:nvPr/>
        </p:nvPicPr>
        <p:blipFill>
          <a:blip r:embed="rId4"/>
          <a:stretch>
            <a:fillRect/>
          </a:stretch>
        </p:blipFill>
        <p:spPr>
          <a:xfrm>
            <a:off x="3632938" y="1866565"/>
            <a:ext cx="598448" cy="598448"/>
          </a:xfrm>
          <a:prstGeom prst="rect">
            <a:avLst/>
          </a:prstGeom>
        </p:spPr>
      </p:pic>
      <p:pic>
        <p:nvPicPr>
          <p:cNvPr id="10" name="Picture 9">
            <a:extLst>
              <a:ext uri="{FF2B5EF4-FFF2-40B4-BE49-F238E27FC236}">
                <a16:creationId xmlns:a16="http://schemas.microsoft.com/office/drawing/2014/main" id="{F2F8356A-DC46-409C-B1D2-FAD63C764A1E}"/>
              </a:ext>
            </a:extLst>
          </p:cNvPr>
          <p:cNvPicPr>
            <a:picLocks noChangeAspect="1"/>
          </p:cNvPicPr>
          <p:nvPr/>
        </p:nvPicPr>
        <p:blipFill>
          <a:blip r:embed="rId5"/>
          <a:stretch>
            <a:fillRect/>
          </a:stretch>
        </p:blipFill>
        <p:spPr>
          <a:xfrm>
            <a:off x="3713204" y="3578235"/>
            <a:ext cx="437916" cy="429939"/>
          </a:xfrm>
          <a:prstGeom prst="rect">
            <a:avLst/>
          </a:prstGeom>
        </p:spPr>
      </p:pic>
      <p:sp>
        <p:nvSpPr>
          <p:cNvPr id="11" name="Text Placeholder 2">
            <a:extLst>
              <a:ext uri="{FF2B5EF4-FFF2-40B4-BE49-F238E27FC236}">
                <a16:creationId xmlns:a16="http://schemas.microsoft.com/office/drawing/2014/main" id="{5E6E3DBC-EEA2-40E7-93C1-E7A77107E6CC}"/>
              </a:ext>
            </a:extLst>
          </p:cNvPr>
          <p:cNvSpPr txBox="1">
            <a:spLocks/>
          </p:cNvSpPr>
          <p:nvPr/>
        </p:nvSpPr>
        <p:spPr>
          <a:xfrm>
            <a:off x="4572000" y="2852584"/>
            <a:ext cx="5226411"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latin typeface="Open Sans" panose="020B0606030504020204"/>
              </a:rPr>
              <a:t>https://www.linkedin.com/in/marcelfranke/</a:t>
            </a:r>
          </a:p>
        </p:txBody>
      </p:sp>
      <p:sp>
        <p:nvSpPr>
          <p:cNvPr id="12" name="Text Placeholder 2">
            <a:extLst>
              <a:ext uri="{FF2B5EF4-FFF2-40B4-BE49-F238E27FC236}">
                <a16:creationId xmlns:a16="http://schemas.microsoft.com/office/drawing/2014/main" id="{D2E5CDF2-4304-4375-A3F9-C1922B673713}"/>
              </a:ext>
            </a:extLst>
          </p:cNvPr>
          <p:cNvSpPr txBox="1">
            <a:spLocks/>
          </p:cNvSpPr>
          <p:nvPr/>
        </p:nvSpPr>
        <p:spPr>
          <a:xfrm>
            <a:off x="4571999" y="3670093"/>
            <a:ext cx="5226411"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latin typeface="Open Sans" panose="020B0606030504020204"/>
              </a:rPr>
              <a:t>marcel.franke@microsoft.com</a:t>
            </a:r>
          </a:p>
        </p:txBody>
      </p:sp>
      <p:pic>
        <p:nvPicPr>
          <p:cNvPr id="3" name="Picture 2" descr="A close up of a sign&#10;&#10;Description automatically generated">
            <a:extLst>
              <a:ext uri="{FF2B5EF4-FFF2-40B4-BE49-F238E27FC236}">
                <a16:creationId xmlns:a16="http://schemas.microsoft.com/office/drawing/2014/main" id="{E24B2715-1A49-4843-A81B-FBB5435C5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777" y="1063208"/>
            <a:ext cx="1605427" cy="344934"/>
          </a:xfrm>
          <a:prstGeom prst="rect">
            <a:avLst/>
          </a:prstGeom>
        </p:spPr>
      </p:pic>
    </p:spTree>
    <p:extLst>
      <p:ext uri="{BB962C8B-B14F-4D97-AF65-F5344CB8AC3E}">
        <p14:creationId xmlns:p14="http://schemas.microsoft.com/office/powerpoint/2010/main" val="3027551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9D98-4A8C-45B1-98A3-FB24A33F4955}"/>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012DFFD4-26A7-47F7-8949-72599FF31A34}"/>
              </a:ext>
            </a:extLst>
          </p:cNvPr>
          <p:cNvSpPr>
            <a:spLocks noGrp="1"/>
          </p:cNvSpPr>
          <p:nvPr>
            <p:ph idx="1"/>
          </p:nvPr>
        </p:nvSpPr>
        <p:spPr/>
        <p:txBody>
          <a:bodyPr/>
          <a:lstStyle/>
          <a:p>
            <a:r>
              <a:rPr lang="en-US" dirty="0"/>
              <a:t>Interaction between Databricks &amp; Power BI</a:t>
            </a:r>
          </a:p>
          <a:p>
            <a:r>
              <a:rPr lang="en-US" dirty="0"/>
              <a:t>Why?</a:t>
            </a:r>
          </a:p>
          <a:p>
            <a:pPr lvl="1"/>
            <a:r>
              <a:rPr lang="en-US" dirty="0"/>
              <a:t>Deal with Batch &amp; Streaming on the same platform</a:t>
            </a:r>
          </a:p>
          <a:p>
            <a:pPr lvl="1"/>
            <a:r>
              <a:rPr lang="en-US" dirty="0"/>
              <a:t>Databricks as Backend for Reporting &amp; Analytics with Power BI</a:t>
            </a:r>
          </a:p>
          <a:p>
            <a:pPr lvl="1"/>
            <a:r>
              <a:rPr lang="en-US" dirty="0"/>
              <a:t>Databricks as Unified Analytics Platform</a:t>
            </a:r>
          </a:p>
          <a:p>
            <a:r>
              <a:rPr lang="en-US" dirty="0"/>
              <a:t>What is out of scope:</a:t>
            </a:r>
          </a:p>
          <a:p>
            <a:pPr lvl="1"/>
            <a:r>
              <a:rPr lang="en-US" dirty="0"/>
              <a:t>Absolute Performance measurements</a:t>
            </a:r>
          </a:p>
        </p:txBody>
      </p:sp>
    </p:spTree>
    <p:extLst>
      <p:ext uri="{BB962C8B-B14F-4D97-AF65-F5344CB8AC3E}">
        <p14:creationId xmlns:p14="http://schemas.microsoft.com/office/powerpoint/2010/main" val="41838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5673-60C4-4165-AA64-F6BE8AC19401}"/>
              </a:ext>
            </a:extLst>
          </p:cNvPr>
          <p:cNvSpPr>
            <a:spLocks noGrp="1"/>
          </p:cNvSpPr>
          <p:nvPr>
            <p:ph type="title"/>
          </p:nvPr>
        </p:nvSpPr>
        <p:spPr/>
        <p:txBody>
          <a:bodyPr/>
          <a:lstStyle/>
          <a:p>
            <a:r>
              <a:rPr lang="en-US" dirty="0"/>
              <a:t>Test Environment</a:t>
            </a:r>
          </a:p>
        </p:txBody>
      </p:sp>
    </p:spTree>
    <p:extLst>
      <p:ext uri="{BB962C8B-B14F-4D97-AF65-F5344CB8AC3E}">
        <p14:creationId xmlns:p14="http://schemas.microsoft.com/office/powerpoint/2010/main" val="412845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563330-3381-4B2C-8015-7DE7911ED1A9}"/>
              </a:ext>
            </a:extLst>
          </p:cNvPr>
          <p:cNvSpPr>
            <a:spLocks noGrp="1"/>
          </p:cNvSpPr>
          <p:nvPr>
            <p:ph type="title"/>
          </p:nvPr>
        </p:nvSpPr>
        <p:spPr/>
        <p:txBody>
          <a:bodyPr/>
          <a:lstStyle/>
          <a:p>
            <a:r>
              <a:rPr lang="en-US" dirty="0"/>
              <a:t>Test data</a:t>
            </a:r>
          </a:p>
        </p:txBody>
      </p:sp>
      <p:sp>
        <p:nvSpPr>
          <p:cNvPr id="6" name="Content Placeholder 5">
            <a:extLst>
              <a:ext uri="{FF2B5EF4-FFF2-40B4-BE49-F238E27FC236}">
                <a16:creationId xmlns:a16="http://schemas.microsoft.com/office/drawing/2014/main" id="{07EE5452-D6F5-4E92-9E7A-EBDAED40F3EE}"/>
              </a:ext>
            </a:extLst>
          </p:cNvPr>
          <p:cNvSpPr>
            <a:spLocks noGrp="1"/>
          </p:cNvSpPr>
          <p:nvPr>
            <p:ph idx="1"/>
          </p:nvPr>
        </p:nvSpPr>
        <p:spPr>
          <a:xfrm>
            <a:off x="426308" y="1628711"/>
            <a:ext cx="6161377" cy="2992788"/>
          </a:xfrm>
        </p:spPr>
        <p:txBody>
          <a:bodyPr/>
          <a:lstStyle/>
          <a:p>
            <a:pPr marL="0" indent="0">
              <a:buNone/>
            </a:pPr>
            <a:r>
              <a:rPr lang="en-US" dirty="0"/>
              <a:t>Batch data</a:t>
            </a:r>
          </a:p>
          <a:p>
            <a:r>
              <a:rPr lang="en-US" sz="1800" dirty="0"/>
              <a:t>Data </a:t>
            </a:r>
            <a:r>
              <a:rPr lang="en-US" sz="1800" dirty="0" err="1"/>
              <a:t>waswith</a:t>
            </a:r>
            <a:r>
              <a:rPr lang="en-US" sz="1800" dirty="0"/>
              <a:t> TPC-H tool (100 GB Test set)</a:t>
            </a:r>
          </a:p>
          <a:p>
            <a:r>
              <a:rPr lang="en-US" sz="1800" dirty="0"/>
              <a:t>Data is stored in Blob Storage &amp; Data Lake Gen2</a:t>
            </a:r>
            <a:endParaRPr lang="en-US" sz="1600" dirty="0"/>
          </a:p>
          <a:p>
            <a:pPr marL="0" indent="0">
              <a:lnSpc>
                <a:spcPct val="150000"/>
              </a:lnSpc>
              <a:buNone/>
            </a:pPr>
            <a:endParaRPr lang="en-US" dirty="0"/>
          </a:p>
          <a:p>
            <a:pPr marL="0" indent="0">
              <a:lnSpc>
                <a:spcPct val="150000"/>
              </a:lnSpc>
              <a:buNone/>
            </a:pPr>
            <a:r>
              <a:rPr lang="en-US" dirty="0"/>
              <a:t>Streaming data</a:t>
            </a:r>
          </a:p>
          <a:p>
            <a:r>
              <a:rPr lang="en-US" sz="1800" dirty="0" err="1"/>
              <a:t>MXChip</a:t>
            </a:r>
            <a:r>
              <a:rPr lang="en-US" sz="1800" dirty="0"/>
              <a:t> </a:t>
            </a:r>
            <a:r>
              <a:rPr lang="en-US" sz="1800" dirty="0" err="1"/>
              <a:t>IoTDevKit</a:t>
            </a:r>
            <a:r>
              <a:rPr lang="en-US" sz="1800" dirty="0"/>
              <a:t> </a:t>
            </a:r>
          </a:p>
          <a:p>
            <a:pPr marL="0" indent="0">
              <a:buNone/>
            </a:pPr>
            <a:r>
              <a:rPr lang="en-US" sz="1600" dirty="0">
                <a:hlinkClick r:id="rId2"/>
              </a:rPr>
              <a:t>https://microsoft.github.io/azure-iot-developer-kit/</a:t>
            </a:r>
            <a:r>
              <a:rPr lang="en-US" sz="1600" dirty="0"/>
              <a:t> </a:t>
            </a:r>
            <a:endParaRPr lang="en-US" sz="1800" dirty="0"/>
          </a:p>
        </p:txBody>
      </p:sp>
      <p:pic>
        <p:nvPicPr>
          <p:cNvPr id="11" name="Picture 10" descr="A close up of a map&#10;&#10;Description automatically generated">
            <a:extLst>
              <a:ext uri="{FF2B5EF4-FFF2-40B4-BE49-F238E27FC236}">
                <a16:creationId xmlns:a16="http://schemas.microsoft.com/office/drawing/2014/main" id="{B0B0A2D3-A1C3-427F-B37F-55CB240E6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4148" y="3236129"/>
            <a:ext cx="1763278" cy="1812948"/>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E9DD384B-F32C-449C-B9CB-E1040BF635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6387" y="1235675"/>
            <a:ext cx="1763278" cy="1662520"/>
          </a:xfrm>
          <a:prstGeom prst="rect">
            <a:avLst/>
          </a:prstGeom>
        </p:spPr>
      </p:pic>
      <p:sp>
        <p:nvSpPr>
          <p:cNvPr id="14" name="Rectangle 13">
            <a:extLst>
              <a:ext uri="{FF2B5EF4-FFF2-40B4-BE49-F238E27FC236}">
                <a16:creationId xmlns:a16="http://schemas.microsoft.com/office/drawing/2014/main" id="{96673469-2E6A-4D7D-830C-68885C5AFA2E}"/>
              </a:ext>
            </a:extLst>
          </p:cNvPr>
          <p:cNvSpPr/>
          <p:nvPr/>
        </p:nvSpPr>
        <p:spPr>
          <a:xfrm>
            <a:off x="147660" y="4742487"/>
            <a:ext cx="4052713" cy="338554"/>
          </a:xfrm>
          <a:prstGeom prst="rect">
            <a:avLst/>
          </a:prstGeom>
        </p:spPr>
        <p:txBody>
          <a:bodyPr wrap="none">
            <a:spAutoFit/>
          </a:bodyPr>
          <a:lstStyle/>
          <a:p>
            <a:r>
              <a:rPr lang="en-US" sz="800">
                <a:hlinkClick r:id="rId5"/>
              </a:rPr>
              <a:t>https://s3.amazonaws.com/b2cbucket/tpch_schema.png</a:t>
            </a:r>
            <a:endParaRPr lang="en-US" sz="800"/>
          </a:p>
          <a:p>
            <a:r>
              <a:rPr lang="en-US" sz="800">
                <a:hlinkClick r:id="rId6"/>
              </a:rPr>
              <a:t>https://www.cnx-software.com/wp-content/uploads/2017/06/MXCHIP-Azure-IoT-Devkit.jpg</a:t>
            </a:r>
            <a:r>
              <a:rPr lang="en-US" sz="800"/>
              <a:t> </a:t>
            </a:r>
          </a:p>
        </p:txBody>
      </p:sp>
    </p:spTree>
    <p:extLst>
      <p:ext uri="{BB962C8B-B14F-4D97-AF65-F5344CB8AC3E}">
        <p14:creationId xmlns:p14="http://schemas.microsoft.com/office/powerpoint/2010/main" val="323993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BE31-4811-4AFD-B40F-79ACB012FBEC}"/>
              </a:ext>
            </a:extLst>
          </p:cNvPr>
          <p:cNvSpPr>
            <a:spLocks noGrp="1"/>
          </p:cNvSpPr>
          <p:nvPr>
            <p:ph type="title"/>
          </p:nvPr>
        </p:nvSpPr>
        <p:spPr/>
        <p:txBody>
          <a:bodyPr/>
          <a:lstStyle/>
          <a:p>
            <a:r>
              <a:rPr lang="en-US"/>
              <a:t>Test Environment</a:t>
            </a:r>
          </a:p>
        </p:txBody>
      </p:sp>
      <p:sp>
        <p:nvSpPr>
          <p:cNvPr id="3" name="Content Placeholder 2">
            <a:extLst>
              <a:ext uri="{FF2B5EF4-FFF2-40B4-BE49-F238E27FC236}">
                <a16:creationId xmlns:a16="http://schemas.microsoft.com/office/drawing/2014/main" id="{9F07B733-74FD-4F46-AEB7-60065EBD9CB0}"/>
              </a:ext>
            </a:extLst>
          </p:cNvPr>
          <p:cNvSpPr>
            <a:spLocks noGrp="1"/>
          </p:cNvSpPr>
          <p:nvPr>
            <p:ph idx="1"/>
          </p:nvPr>
        </p:nvSpPr>
        <p:spPr/>
        <p:txBody>
          <a:bodyPr/>
          <a:lstStyle/>
          <a:p>
            <a:pPr marL="0" indent="0">
              <a:buNone/>
            </a:pPr>
            <a:r>
              <a:rPr lang="en-US" dirty="0"/>
              <a:t>Azure Databricks</a:t>
            </a:r>
          </a:p>
          <a:p>
            <a:r>
              <a:rPr lang="en-US" dirty="0"/>
              <a:t>Cluster: Runtime 5.1, 4 Worker Nodes (4 Cores, 14 GB Memory)</a:t>
            </a:r>
          </a:p>
          <a:p>
            <a:pPr marL="0" indent="0">
              <a:buNone/>
            </a:pPr>
            <a:endParaRPr lang="en-US" dirty="0"/>
          </a:p>
          <a:p>
            <a:pPr marL="0" indent="0">
              <a:buNone/>
            </a:pPr>
            <a:r>
              <a:rPr lang="en-US" dirty="0"/>
              <a:t>Power BI</a:t>
            </a:r>
          </a:p>
          <a:p>
            <a:r>
              <a:rPr lang="en-US" dirty="0"/>
              <a:t>User Account with free license</a:t>
            </a:r>
          </a:p>
        </p:txBody>
      </p:sp>
    </p:spTree>
    <p:extLst>
      <p:ext uri="{BB962C8B-B14F-4D97-AF65-F5344CB8AC3E}">
        <p14:creationId xmlns:p14="http://schemas.microsoft.com/office/powerpoint/2010/main" val="191042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8D6E-7D5D-4E53-B1B1-C30AC2AB6FF8}"/>
              </a:ext>
            </a:extLst>
          </p:cNvPr>
          <p:cNvSpPr>
            <a:spLocks noGrp="1"/>
          </p:cNvSpPr>
          <p:nvPr>
            <p:ph type="title"/>
          </p:nvPr>
        </p:nvSpPr>
        <p:spPr/>
        <p:txBody>
          <a:bodyPr/>
          <a:lstStyle/>
          <a:p>
            <a:r>
              <a:rPr lang="en-US" dirty="0"/>
              <a:t>Architecture</a:t>
            </a:r>
          </a:p>
        </p:txBody>
      </p:sp>
      <p:sp>
        <p:nvSpPr>
          <p:cNvPr id="229" name="Rectangle 228">
            <a:extLst>
              <a:ext uri="{FF2B5EF4-FFF2-40B4-BE49-F238E27FC236}">
                <a16:creationId xmlns:a16="http://schemas.microsoft.com/office/drawing/2014/main" id="{8E3C95AC-6ED2-4F8A-817E-612D754C3835}"/>
              </a:ext>
            </a:extLst>
          </p:cNvPr>
          <p:cNvSpPr/>
          <p:nvPr/>
        </p:nvSpPr>
        <p:spPr bwMode="auto">
          <a:xfrm>
            <a:off x="1673684"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Ingest</a:t>
            </a:r>
          </a:p>
        </p:txBody>
      </p:sp>
      <p:sp>
        <p:nvSpPr>
          <p:cNvPr id="230" name="Rectangle 229">
            <a:extLst>
              <a:ext uri="{FF2B5EF4-FFF2-40B4-BE49-F238E27FC236}">
                <a16:creationId xmlns:a16="http://schemas.microsoft.com/office/drawing/2014/main" id="{20427A42-6F8F-431E-BBD8-E2A49FA0B327}"/>
              </a:ext>
            </a:extLst>
          </p:cNvPr>
          <p:cNvSpPr/>
          <p:nvPr/>
        </p:nvSpPr>
        <p:spPr bwMode="auto">
          <a:xfrm>
            <a:off x="6192177"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Model and serve</a:t>
            </a:r>
          </a:p>
        </p:txBody>
      </p:sp>
      <p:sp>
        <p:nvSpPr>
          <p:cNvPr id="232" name="Rectangle 231">
            <a:extLst>
              <a:ext uri="{FF2B5EF4-FFF2-40B4-BE49-F238E27FC236}">
                <a16:creationId xmlns:a16="http://schemas.microsoft.com/office/drawing/2014/main" id="{00F70F8D-94DD-42A3-B739-D673E63E4047}"/>
              </a:ext>
            </a:extLst>
          </p:cNvPr>
          <p:cNvSpPr/>
          <p:nvPr/>
        </p:nvSpPr>
        <p:spPr bwMode="auto">
          <a:xfrm>
            <a:off x="3179849"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Store</a:t>
            </a:r>
          </a:p>
        </p:txBody>
      </p:sp>
      <p:sp>
        <p:nvSpPr>
          <p:cNvPr id="233" name="Rectangle 232">
            <a:extLst>
              <a:ext uri="{FF2B5EF4-FFF2-40B4-BE49-F238E27FC236}">
                <a16:creationId xmlns:a16="http://schemas.microsoft.com/office/drawing/2014/main" id="{B36A2E90-4B38-4F06-BBDB-4B6085BF3800}"/>
              </a:ext>
            </a:extLst>
          </p:cNvPr>
          <p:cNvSpPr/>
          <p:nvPr/>
        </p:nvSpPr>
        <p:spPr bwMode="auto">
          <a:xfrm>
            <a:off x="4686013" y="1702130"/>
            <a:ext cx="1410027" cy="3061379"/>
          </a:xfrm>
          <a:prstGeom prst="rect">
            <a:avLst/>
          </a:prstGeom>
          <a:solidFill>
            <a:schemeClr val="bg1">
              <a:lumMod val="85000"/>
            </a:schemeClr>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Prepare</a:t>
            </a:r>
          </a:p>
        </p:txBody>
      </p:sp>
      <p:grpSp>
        <p:nvGrpSpPr>
          <p:cNvPr id="234" name="Group 233">
            <a:extLst>
              <a:ext uri="{FF2B5EF4-FFF2-40B4-BE49-F238E27FC236}">
                <a16:creationId xmlns:a16="http://schemas.microsoft.com/office/drawing/2014/main" id="{87DCF121-AA96-415C-8E0B-F4E0233B19F6}"/>
              </a:ext>
            </a:extLst>
          </p:cNvPr>
          <p:cNvGrpSpPr/>
          <p:nvPr/>
        </p:nvGrpSpPr>
        <p:grpSpPr>
          <a:xfrm>
            <a:off x="6915653" y="3958887"/>
            <a:ext cx="347351" cy="269638"/>
            <a:chOff x="9971054" y="1093656"/>
            <a:chExt cx="429171" cy="333150"/>
          </a:xfrm>
        </p:grpSpPr>
        <p:sp>
          <p:nvSpPr>
            <p:cNvPr id="430" name="Freeform: Shape 429">
              <a:extLst>
                <a:ext uri="{FF2B5EF4-FFF2-40B4-BE49-F238E27FC236}">
                  <a16:creationId xmlns:a16="http://schemas.microsoft.com/office/drawing/2014/main" id="{DEBD3D78-EEBB-4A21-AB13-595E156B8C2F}"/>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431" name="Freeform: Shape 430">
              <a:extLst>
                <a:ext uri="{FF2B5EF4-FFF2-40B4-BE49-F238E27FC236}">
                  <a16:creationId xmlns:a16="http://schemas.microsoft.com/office/drawing/2014/main" id="{1D45BE72-DF58-41CA-9A05-2353317E348E}"/>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432" name="Freeform: Shape 431">
              <a:extLst>
                <a:ext uri="{FF2B5EF4-FFF2-40B4-BE49-F238E27FC236}">
                  <a16:creationId xmlns:a16="http://schemas.microsoft.com/office/drawing/2014/main" id="{95210EF7-5147-40B8-841A-2491AC70D8DD}"/>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433" name="Freeform: Shape 432">
              <a:extLst>
                <a:ext uri="{FF2B5EF4-FFF2-40B4-BE49-F238E27FC236}">
                  <a16:creationId xmlns:a16="http://schemas.microsoft.com/office/drawing/2014/main" id="{F2BD1988-A259-48AD-B6C9-74A00605F5DE}"/>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434" name="Freeform: Shape 433">
              <a:extLst>
                <a:ext uri="{FF2B5EF4-FFF2-40B4-BE49-F238E27FC236}">
                  <a16:creationId xmlns:a16="http://schemas.microsoft.com/office/drawing/2014/main" id="{A2E0E182-86F1-4790-BBF0-1C9B22F4DC82}"/>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435" name="Freeform: Shape 434">
              <a:extLst>
                <a:ext uri="{FF2B5EF4-FFF2-40B4-BE49-F238E27FC236}">
                  <a16:creationId xmlns:a16="http://schemas.microsoft.com/office/drawing/2014/main" id="{55765993-1748-43E5-83E9-1F2D2E141533}"/>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436" name="Freeform: Shape 435">
              <a:extLst>
                <a:ext uri="{FF2B5EF4-FFF2-40B4-BE49-F238E27FC236}">
                  <a16:creationId xmlns:a16="http://schemas.microsoft.com/office/drawing/2014/main" id="{CF08245F-D8A7-4573-8332-D58E3A492228}"/>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236" name="Shape 101">
            <a:extLst>
              <a:ext uri="{FF2B5EF4-FFF2-40B4-BE49-F238E27FC236}">
                <a16:creationId xmlns:a16="http://schemas.microsoft.com/office/drawing/2014/main" id="{C593E47D-B59D-4AB1-823B-C4B2856B96BB}"/>
              </a:ext>
            </a:extLst>
          </p:cNvPr>
          <p:cNvSpPr txBox="1"/>
          <p:nvPr/>
        </p:nvSpPr>
        <p:spPr>
          <a:xfrm>
            <a:off x="6827972" y="3337074"/>
            <a:ext cx="395942" cy="123111"/>
          </a:xfrm>
          <a:prstGeom prst="rect">
            <a:avLst/>
          </a:prstGeom>
          <a:noFill/>
          <a:ln>
            <a:noFill/>
          </a:ln>
        </p:spPr>
        <p:txBody>
          <a:bodyPr wrap="non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Power BI</a:t>
            </a:r>
          </a:p>
        </p:txBody>
      </p:sp>
      <p:sp>
        <p:nvSpPr>
          <p:cNvPr id="237" name="Shape 101">
            <a:extLst>
              <a:ext uri="{FF2B5EF4-FFF2-40B4-BE49-F238E27FC236}">
                <a16:creationId xmlns:a16="http://schemas.microsoft.com/office/drawing/2014/main" id="{E69CF188-B970-4222-960F-4354511A7F0A}"/>
              </a:ext>
            </a:extLst>
          </p:cNvPr>
          <p:cNvSpPr txBox="1"/>
          <p:nvPr/>
        </p:nvSpPr>
        <p:spPr>
          <a:xfrm>
            <a:off x="6713325" y="4285904"/>
            <a:ext cx="655734" cy="252202"/>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analysis services</a:t>
            </a:r>
          </a:p>
        </p:txBody>
      </p:sp>
      <p:sp>
        <p:nvSpPr>
          <p:cNvPr id="240" name="Shape 101">
            <a:extLst>
              <a:ext uri="{FF2B5EF4-FFF2-40B4-BE49-F238E27FC236}">
                <a16:creationId xmlns:a16="http://schemas.microsoft.com/office/drawing/2014/main" id="{EA5B5FC8-B6B3-4FF0-A391-FBC818FF2898}"/>
              </a:ext>
            </a:extLst>
          </p:cNvPr>
          <p:cNvSpPr txBox="1"/>
          <p:nvPr/>
        </p:nvSpPr>
        <p:spPr>
          <a:xfrm>
            <a:off x="3269342" y="4567223"/>
            <a:ext cx="1195466" cy="164773"/>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Data Lake</a:t>
            </a:r>
          </a:p>
        </p:txBody>
      </p:sp>
      <p:sp>
        <p:nvSpPr>
          <p:cNvPr id="241" name="Shape 101">
            <a:extLst>
              <a:ext uri="{FF2B5EF4-FFF2-40B4-BE49-F238E27FC236}">
                <a16:creationId xmlns:a16="http://schemas.microsoft.com/office/drawing/2014/main" id="{7DE179C8-1240-4CDB-9D7A-473042B66248}"/>
              </a:ext>
            </a:extLst>
          </p:cNvPr>
          <p:cNvSpPr txBox="1"/>
          <p:nvPr/>
        </p:nvSpPr>
        <p:spPr>
          <a:xfrm>
            <a:off x="1966239" y="4567223"/>
            <a:ext cx="860229" cy="164773"/>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Data </a:t>
            </a:r>
            <a:r>
              <a:rPr lang="en-US" sz="800" kern="0" dirty="0">
                <a:solidFill>
                  <a:srgbClr val="000000"/>
                </a:solidFill>
                <a:latin typeface="Open Sans" panose="020B0606030504020204"/>
                <a:cs typeface="Segoe UI Semibold" panose="020B0702040204020203" pitchFamily="34" charset="0"/>
                <a:sym typeface="Calibri"/>
              </a:rPr>
              <a:t>F</a:t>
            </a:r>
            <a:r>
              <a:rPr kumimoji="0" lang="en-US" sz="800" b="0" i="0" u="none" strike="noStrike" kern="0" cap="none" spc="0" normalizeH="0" baseline="0" noProof="0" dirty="0" err="1">
                <a:ln>
                  <a:noFill/>
                </a:ln>
                <a:solidFill>
                  <a:srgbClr val="000000"/>
                </a:solidFill>
                <a:effectLst/>
                <a:uLnTx/>
                <a:uFillTx/>
                <a:latin typeface="Open Sans" panose="020B0606030504020204"/>
                <a:cs typeface="Segoe UI Semibold" panose="020B0702040204020203" pitchFamily="34" charset="0"/>
                <a:sym typeface="Calibri"/>
              </a:rPr>
              <a:t>actory</a:t>
            </a:r>
            <a:endPar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endParaRPr>
          </a:p>
        </p:txBody>
      </p:sp>
      <p:cxnSp>
        <p:nvCxnSpPr>
          <p:cNvPr id="243" name="Straight Connector 242">
            <a:extLst>
              <a:ext uri="{FF2B5EF4-FFF2-40B4-BE49-F238E27FC236}">
                <a16:creationId xmlns:a16="http://schemas.microsoft.com/office/drawing/2014/main" id="{3FF89D33-7C41-4FF1-863E-21F2A2DCAF0E}"/>
              </a:ext>
            </a:extLst>
          </p:cNvPr>
          <p:cNvCxnSpPr>
            <a:cxnSpLocks/>
          </p:cNvCxnSpPr>
          <p:nvPr/>
        </p:nvCxnSpPr>
        <p:spPr>
          <a:xfrm flipV="1">
            <a:off x="7025596" y="3508397"/>
            <a:ext cx="0" cy="365760"/>
          </a:xfrm>
          <a:prstGeom prst="line">
            <a:avLst/>
          </a:prstGeom>
          <a:noFill/>
          <a:ln w="19050" cap="flat" cmpd="sng" algn="ctr">
            <a:solidFill>
              <a:srgbClr val="4A4A49"/>
            </a:solidFill>
            <a:prstDash val="solid"/>
            <a:headEnd type="none" w="sm" len="sm"/>
            <a:tailEnd type="arrow" w="med" len="sm"/>
          </a:ln>
          <a:effectLst/>
        </p:spPr>
      </p:cxnSp>
      <p:cxnSp>
        <p:nvCxnSpPr>
          <p:cNvPr id="248" name="Straight Connector 247">
            <a:extLst>
              <a:ext uri="{FF2B5EF4-FFF2-40B4-BE49-F238E27FC236}">
                <a16:creationId xmlns:a16="http://schemas.microsoft.com/office/drawing/2014/main" id="{B9034610-2C69-4BCC-A5F1-7A2AEC435E5A}"/>
              </a:ext>
            </a:extLst>
          </p:cNvPr>
          <p:cNvCxnSpPr>
            <a:cxnSpLocks/>
          </p:cNvCxnSpPr>
          <p:nvPr/>
        </p:nvCxnSpPr>
        <p:spPr>
          <a:xfrm>
            <a:off x="2729816" y="4289316"/>
            <a:ext cx="822960" cy="0"/>
          </a:xfrm>
          <a:prstGeom prst="line">
            <a:avLst/>
          </a:prstGeom>
          <a:noFill/>
          <a:ln w="19050" cap="flat" cmpd="sng" algn="ctr">
            <a:solidFill>
              <a:srgbClr val="4A4A49"/>
            </a:solidFill>
            <a:prstDash val="solid"/>
            <a:headEnd type="none" w="sm" len="sm"/>
            <a:tailEnd type="arrow" w="med" len="sm"/>
          </a:ln>
          <a:effectLst/>
        </p:spPr>
      </p:cxnSp>
      <p:cxnSp>
        <p:nvCxnSpPr>
          <p:cNvPr id="249" name="Straight Connector 248">
            <a:extLst>
              <a:ext uri="{FF2B5EF4-FFF2-40B4-BE49-F238E27FC236}">
                <a16:creationId xmlns:a16="http://schemas.microsoft.com/office/drawing/2014/main" id="{6C6061A7-AD4E-42E2-9111-B4B011E3A38B}"/>
              </a:ext>
            </a:extLst>
          </p:cNvPr>
          <p:cNvCxnSpPr>
            <a:cxnSpLocks/>
          </p:cNvCxnSpPr>
          <p:nvPr/>
        </p:nvCxnSpPr>
        <p:spPr>
          <a:xfrm>
            <a:off x="1488408" y="4288529"/>
            <a:ext cx="640080" cy="0"/>
          </a:xfrm>
          <a:prstGeom prst="line">
            <a:avLst/>
          </a:prstGeom>
          <a:noFill/>
          <a:ln w="19050" cap="flat" cmpd="sng" algn="ctr">
            <a:solidFill>
              <a:srgbClr val="4A4A49"/>
            </a:solidFill>
            <a:prstDash val="solid"/>
            <a:headEnd type="none" w="sm" len="sm"/>
            <a:tailEnd type="arrow" w="med" len="sm"/>
          </a:ln>
          <a:effectLst/>
        </p:spPr>
      </p:cxnSp>
      <p:cxnSp>
        <p:nvCxnSpPr>
          <p:cNvPr id="251" name="Straight Connector 250">
            <a:extLst>
              <a:ext uri="{FF2B5EF4-FFF2-40B4-BE49-F238E27FC236}">
                <a16:creationId xmlns:a16="http://schemas.microsoft.com/office/drawing/2014/main" id="{3834A704-54BA-4F5D-84C8-FC4EB16E747F}"/>
              </a:ext>
            </a:extLst>
          </p:cNvPr>
          <p:cNvCxnSpPr>
            <a:cxnSpLocks/>
          </p:cNvCxnSpPr>
          <p:nvPr/>
        </p:nvCxnSpPr>
        <p:spPr>
          <a:xfrm>
            <a:off x="1488408" y="2473009"/>
            <a:ext cx="640080" cy="0"/>
          </a:xfrm>
          <a:prstGeom prst="line">
            <a:avLst/>
          </a:prstGeom>
          <a:noFill/>
          <a:ln w="19050" cap="flat" cmpd="sng" algn="ctr">
            <a:solidFill>
              <a:srgbClr val="4A4A49"/>
            </a:solidFill>
            <a:prstDash val="solid"/>
            <a:headEnd type="none" w="sm" len="sm"/>
            <a:tailEnd type="arrow" w="med" len="sm"/>
          </a:ln>
          <a:effectLst/>
        </p:spPr>
      </p:cxnSp>
      <p:sp>
        <p:nvSpPr>
          <p:cNvPr id="252" name="Freeform: Shape 251">
            <a:extLst>
              <a:ext uri="{FF2B5EF4-FFF2-40B4-BE49-F238E27FC236}">
                <a16:creationId xmlns:a16="http://schemas.microsoft.com/office/drawing/2014/main" id="{3BB9AC0F-23C6-41C7-935C-A4B43094FF80}"/>
              </a:ext>
            </a:extLst>
          </p:cNvPr>
          <p:cNvSpPr/>
          <p:nvPr/>
        </p:nvSpPr>
        <p:spPr bwMode="auto">
          <a:xfrm>
            <a:off x="1377242" y="1946280"/>
            <a:ext cx="107859" cy="1053458"/>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4A4A49"/>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253" name="Freeform: Shape 252">
            <a:extLst>
              <a:ext uri="{FF2B5EF4-FFF2-40B4-BE49-F238E27FC236}">
                <a16:creationId xmlns:a16="http://schemas.microsoft.com/office/drawing/2014/main" id="{17E3EC1D-0C2F-461F-93AC-60FF91158345}"/>
              </a:ext>
            </a:extLst>
          </p:cNvPr>
          <p:cNvSpPr/>
          <p:nvPr/>
        </p:nvSpPr>
        <p:spPr bwMode="auto">
          <a:xfrm>
            <a:off x="1382265" y="3926714"/>
            <a:ext cx="107859" cy="726281"/>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4A4A49"/>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cxnSp>
        <p:nvCxnSpPr>
          <p:cNvPr id="256" name="Straight Connector 255">
            <a:extLst>
              <a:ext uri="{FF2B5EF4-FFF2-40B4-BE49-F238E27FC236}">
                <a16:creationId xmlns:a16="http://schemas.microsoft.com/office/drawing/2014/main" id="{C6D1913D-8188-4567-9D53-988187A3073B}"/>
              </a:ext>
            </a:extLst>
          </p:cNvPr>
          <p:cNvCxnSpPr>
            <a:cxnSpLocks/>
          </p:cNvCxnSpPr>
          <p:nvPr/>
        </p:nvCxnSpPr>
        <p:spPr>
          <a:xfrm>
            <a:off x="5813449" y="3234453"/>
            <a:ext cx="867679" cy="0"/>
          </a:xfrm>
          <a:prstGeom prst="line">
            <a:avLst/>
          </a:prstGeom>
          <a:noFill/>
          <a:ln w="19050" cap="flat" cmpd="sng" algn="ctr">
            <a:solidFill>
              <a:srgbClr val="4A4A49"/>
            </a:solidFill>
            <a:prstDash val="solid"/>
            <a:headEnd type="none" w="sm" len="sm"/>
            <a:tailEnd type="arrow" w="med" len="sm"/>
          </a:ln>
          <a:effectLst/>
        </p:spPr>
      </p:cxnSp>
      <p:sp>
        <p:nvSpPr>
          <p:cNvPr id="257" name="Freeform: Shape 256">
            <a:extLst>
              <a:ext uri="{FF2B5EF4-FFF2-40B4-BE49-F238E27FC236}">
                <a16:creationId xmlns:a16="http://schemas.microsoft.com/office/drawing/2014/main" id="{155E99DA-9451-4CA3-B653-F819AB2B70D2}"/>
              </a:ext>
            </a:extLst>
          </p:cNvPr>
          <p:cNvSpPr/>
          <p:nvPr/>
        </p:nvSpPr>
        <p:spPr>
          <a:xfrm>
            <a:off x="6884704" y="3086678"/>
            <a:ext cx="282481" cy="209036"/>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tx1"/>
          </a:solidFill>
          <a:ln w="9525" cap="flat">
            <a:noFill/>
            <a:prstDash val="solid"/>
            <a:miter/>
          </a:ln>
        </p:spPr>
        <p:txBody>
          <a:bodyPr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263" name="Group 140">
            <a:extLst>
              <a:ext uri="{FF2B5EF4-FFF2-40B4-BE49-F238E27FC236}">
                <a16:creationId xmlns:a16="http://schemas.microsoft.com/office/drawing/2014/main" id="{43640337-63DC-4305-B62B-660647728106}"/>
              </a:ext>
            </a:extLst>
          </p:cNvPr>
          <p:cNvGrpSpPr>
            <a:grpSpLocks noChangeAspect="1"/>
          </p:cNvGrpSpPr>
          <p:nvPr/>
        </p:nvGrpSpPr>
        <p:grpSpPr bwMode="auto">
          <a:xfrm>
            <a:off x="2260974" y="4132121"/>
            <a:ext cx="316221" cy="296593"/>
            <a:chOff x="1369" y="3008"/>
            <a:chExt cx="435" cy="408"/>
          </a:xfrm>
          <a:solidFill>
            <a:schemeClr val="tx1"/>
          </a:solidFill>
        </p:grpSpPr>
        <p:sp>
          <p:nvSpPr>
            <p:cNvPr id="319" name="Freeform 141">
              <a:extLst>
                <a:ext uri="{FF2B5EF4-FFF2-40B4-BE49-F238E27FC236}">
                  <a16:creationId xmlns:a16="http://schemas.microsoft.com/office/drawing/2014/main" id="{FEC9BCFC-BABE-4987-820A-1622869394E5}"/>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0" name="Freeform 142">
              <a:extLst>
                <a:ext uri="{FF2B5EF4-FFF2-40B4-BE49-F238E27FC236}">
                  <a16:creationId xmlns:a16="http://schemas.microsoft.com/office/drawing/2014/main" id="{E2B14C2F-7BF4-4126-83AA-CEC1E18306A2}"/>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1" name="Freeform 143">
              <a:extLst>
                <a:ext uri="{FF2B5EF4-FFF2-40B4-BE49-F238E27FC236}">
                  <a16:creationId xmlns:a16="http://schemas.microsoft.com/office/drawing/2014/main" id="{34535B84-1666-4013-A9B7-9E9672ADC317}"/>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2" name="Freeform 144">
              <a:extLst>
                <a:ext uri="{FF2B5EF4-FFF2-40B4-BE49-F238E27FC236}">
                  <a16:creationId xmlns:a16="http://schemas.microsoft.com/office/drawing/2014/main" id="{EB417E2D-487B-41D2-8C38-02C1DE3F7659}"/>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5" name="Group 40">
            <a:extLst>
              <a:ext uri="{FF2B5EF4-FFF2-40B4-BE49-F238E27FC236}">
                <a16:creationId xmlns:a16="http://schemas.microsoft.com/office/drawing/2014/main" id="{06FAE62C-D2DE-49FA-BF5B-D34E5AD2410E}"/>
              </a:ext>
            </a:extLst>
          </p:cNvPr>
          <p:cNvGrpSpPr>
            <a:grpSpLocks noChangeAspect="1"/>
          </p:cNvGrpSpPr>
          <p:nvPr/>
        </p:nvGrpSpPr>
        <p:grpSpPr bwMode="auto">
          <a:xfrm>
            <a:off x="1013798" y="4001462"/>
            <a:ext cx="165140" cy="220532"/>
            <a:chOff x="4533" y="439"/>
            <a:chExt cx="319" cy="426"/>
          </a:xfrm>
          <a:solidFill>
            <a:schemeClr val="tx1"/>
          </a:solidFill>
        </p:grpSpPr>
        <p:sp>
          <p:nvSpPr>
            <p:cNvPr id="309" name="Freeform 41">
              <a:extLst>
                <a:ext uri="{FF2B5EF4-FFF2-40B4-BE49-F238E27FC236}">
                  <a16:creationId xmlns:a16="http://schemas.microsoft.com/office/drawing/2014/main" id="{D4A8B43A-D96C-43D5-A196-613DC1F18E2B}"/>
                </a:ext>
              </a:extLst>
            </p:cNvPr>
            <p:cNvSpPr>
              <a:spLocks noEditPoints="1"/>
            </p:cNvSpPr>
            <p:nvPr/>
          </p:nvSpPr>
          <p:spPr bwMode="auto">
            <a:xfrm>
              <a:off x="4533" y="439"/>
              <a:ext cx="319"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3 w 216"/>
                <a:gd name="T13" fmla="*/ 1 h 288"/>
                <a:gd name="T14" fmla="*/ 215 w 216"/>
                <a:gd name="T15" fmla="*/ 73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0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5"/>
                    <a:pt x="0" y="282"/>
                  </a:cubicBezTo>
                  <a:cubicBezTo>
                    <a:pt x="0" y="6"/>
                    <a:pt x="0" y="6"/>
                    <a:pt x="0" y="6"/>
                  </a:cubicBezTo>
                  <a:cubicBezTo>
                    <a:pt x="0" y="2"/>
                    <a:pt x="3" y="0"/>
                    <a:pt x="6" y="0"/>
                  </a:cubicBezTo>
                  <a:cubicBezTo>
                    <a:pt x="138" y="0"/>
                    <a:pt x="138" y="0"/>
                    <a:pt x="138" y="0"/>
                  </a:cubicBezTo>
                  <a:cubicBezTo>
                    <a:pt x="140" y="0"/>
                    <a:pt x="142" y="0"/>
                    <a:pt x="143" y="1"/>
                  </a:cubicBezTo>
                  <a:cubicBezTo>
                    <a:pt x="215" y="73"/>
                    <a:pt x="215" y="73"/>
                    <a:pt x="215" y="73"/>
                  </a:cubicBezTo>
                  <a:cubicBezTo>
                    <a:pt x="216" y="75"/>
                    <a:pt x="216" y="76"/>
                    <a:pt x="216" y="78"/>
                  </a:cubicBezTo>
                  <a:cubicBezTo>
                    <a:pt x="216" y="282"/>
                    <a:pt x="216" y="282"/>
                    <a:pt x="216" y="282"/>
                  </a:cubicBezTo>
                  <a:cubicBezTo>
                    <a:pt x="216" y="285"/>
                    <a:pt x="214" y="288"/>
                    <a:pt x="210" y="288"/>
                  </a:cubicBezTo>
                  <a:close/>
                  <a:moveTo>
                    <a:pt x="12" y="276"/>
                  </a:moveTo>
                  <a:cubicBezTo>
                    <a:pt x="204" y="276"/>
                    <a:pt x="204" y="276"/>
                    <a:pt x="204" y="276"/>
                  </a:cubicBezTo>
                  <a:cubicBezTo>
                    <a:pt x="204" y="80"/>
                    <a:pt x="204" y="80"/>
                    <a:pt x="204" y="80"/>
                  </a:cubicBezTo>
                  <a:cubicBezTo>
                    <a:pt x="136" y="12"/>
                    <a:pt x="136" y="12"/>
                    <a:pt x="136" y="12"/>
                  </a:cubicBezTo>
                  <a:cubicBezTo>
                    <a:pt x="12" y="12"/>
                    <a:pt x="12" y="12"/>
                    <a:pt x="12" y="12"/>
                  </a:cubicBezTo>
                  <a:lnTo>
                    <a:pt x="12" y="276"/>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0" name="Freeform 42">
              <a:extLst>
                <a:ext uri="{FF2B5EF4-FFF2-40B4-BE49-F238E27FC236}">
                  <a16:creationId xmlns:a16="http://schemas.microsoft.com/office/drawing/2014/main" id="{13AEE907-3444-4DF4-96FF-5900967C1762}"/>
                </a:ext>
              </a:extLst>
            </p:cNvPr>
            <p:cNvSpPr>
              <a:spLocks/>
            </p:cNvSpPr>
            <p:nvPr/>
          </p:nvSpPr>
          <p:spPr bwMode="auto">
            <a:xfrm>
              <a:off x="4728" y="439"/>
              <a:ext cx="124" cy="124"/>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1"/>
                    <a:pt x="0" y="78"/>
                  </a:cubicBezTo>
                  <a:cubicBezTo>
                    <a:pt x="0" y="6"/>
                    <a:pt x="0" y="6"/>
                    <a:pt x="0" y="6"/>
                  </a:cubicBezTo>
                  <a:cubicBezTo>
                    <a:pt x="0" y="2"/>
                    <a:pt x="3" y="0"/>
                    <a:pt x="6" y="0"/>
                  </a:cubicBezTo>
                  <a:cubicBezTo>
                    <a:pt x="10" y="0"/>
                    <a:pt x="12" y="2"/>
                    <a:pt x="12" y="6"/>
                  </a:cubicBezTo>
                  <a:cubicBezTo>
                    <a:pt x="12" y="72"/>
                    <a:pt x="12" y="72"/>
                    <a:pt x="12" y="72"/>
                  </a:cubicBezTo>
                  <a:cubicBezTo>
                    <a:pt x="78" y="72"/>
                    <a:pt x="78" y="72"/>
                    <a:pt x="78" y="72"/>
                  </a:cubicBezTo>
                  <a:cubicBezTo>
                    <a:pt x="82" y="72"/>
                    <a:pt x="84" y="74"/>
                    <a:pt x="84" y="78"/>
                  </a:cubicBezTo>
                  <a:cubicBezTo>
                    <a:pt x="84" y="81"/>
                    <a:pt x="82" y="84"/>
                    <a:pt x="78" y="84"/>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1" name="Freeform 43">
              <a:extLst>
                <a:ext uri="{FF2B5EF4-FFF2-40B4-BE49-F238E27FC236}">
                  <a16:creationId xmlns:a16="http://schemas.microsoft.com/office/drawing/2014/main" id="{53693BC2-00CB-4304-ACE7-FF952FE32B66}"/>
                </a:ext>
              </a:extLst>
            </p:cNvPr>
            <p:cNvSpPr>
              <a:spLocks/>
            </p:cNvSpPr>
            <p:nvPr/>
          </p:nvSpPr>
          <p:spPr bwMode="auto">
            <a:xfrm>
              <a:off x="4604" y="563"/>
              <a:ext cx="97" cy="18"/>
            </a:xfrm>
            <a:custGeom>
              <a:avLst/>
              <a:gdLst>
                <a:gd name="T0" fmla="*/ 60 w 66"/>
                <a:gd name="T1" fmla="*/ 12 h 12"/>
                <a:gd name="T2" fmla="*/ 6 w 66"/>
                <a:gd name="T3" fmla="*/ 12 h 12"/>
                <a:gd name="T4" fmla="*/ 0 w 66"/>
                <a:gd name="T5" fmla="*/ 6 h 12"/>
                <a:gd name="T6" fmla="*/ 6 w 66"/>
                <a:gd name="T7" fmla="*/ 0 h 12"/>
                <a:gd name="T8" fmla="*/ 60 w 66"/>
                <a:gd name="T9" fmla="*/ 0 h 12"/>
                <a:gd name="T10" fmla="*/ 66 w 66"/>
                <a:gd name="T11" fmla="*/ 6 h 12"/>
                <a:gd name="T12" fmla="*/ 60 w 6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60" y="12"/>
                  </a:moveTo>
                  <a:cubicBezTo>
                    <a:pt x="6" y="12"/>
                    <a:pt x="6" y="12"/>
                    <a:pt x="6" y="12"/>
                  </a:cubicBezTo>
                  <a:cubicBezTo>
                    <a:pt x="3" y="12"/>
                    <a:pt x="0" y="9"/>
                    <a:pt x="0" y="6"/>
                  </a:cubicBezTo>
                  <a:cubicBezTo>
                    <a:pt x="0" y="2"/>
                    <a:pt x="3" y="0"/>
                    <a:pt x="6" y="0"/>
                  </a:cubicBezTo>
                  <a:cubicBezTo>
                    <a:pt x="60" y="0"/>
                    <a:pt x="60" y="0"/>
                    <a:pt x="60" y="0"/>
                  </a:cubicBezTo>
                  <a:cubicBezTo>
                    <a:pt x="64" y="0"/>
                    <a:pt x="66" y="2"/>
                    <a:pt x="66" y="6"/>
                  </a:cubicBezTo>
                  <a:cubicBezTo>
                    <a:pt x="66" y="9"/>
                    <a:pt x="64" y="12"/>
                    <a:pt x="6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2" name="Freeform 44">
              <a:extLst>
                <a:ext uri="{FF2B5EF4-FFF2-40B4-BE49-F238E27FC236}">
                  <a16:creationId xmlns:a16="http://schemas.microsoft.com/office/drawing/2014/main" id="{D6AC9E11-4140-4430-A0CC-31AF6A5A1F2E}"/>
                </a:ext>
              </a:extLst>
            </p:cNvPr>
            <p:cNvSpPr>
              <a:spLocks/>
            </p:cNvSpPr>
            <p:nvPr/>
          </p:nvSpPr>
          <p:spPr bwMode="auto">
            <a:xfrm>
              <a:off x="4604" y="617"/>
              <a:ext cx="177" cy="17"/>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3" name="Freeform 45">
              <a:extLst>
                <a:ext uri="{FF2B5EF4-FFF2-40B4-BE49-F238E27FC236}">
                  <a16:creationId xmlns:a16="http://schemas.microsoft.com/office/drawing/2014/main" id="{DD81D862-1FBF-4F1E-8196-D1B8EB41172E}"/>
                </a:ext>
              </a:extLst>
            </p:cNvPr>
            <p:cNvSpPr>
              <a:spLocks/>
            </p:cNvSpPr>
            <p:nvPr/>
          </p:nvSpPr>
          <p:spPr bwMode="auto">
            <a:xfrm>
              <a:off x="4604" y="670"/>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4" name="Freeform 46">
              <a:extLst>
                <a:ext uri="{FF2B5EF4-FFF2-40B4-BE49-F238E27FC236}">
                  <a16:creationId xmlns:a16="http://schemas.microsoft.com/office/drawing/2014/main" id="{28A6C542-683E-4464-AA7F-7E908A75A054}"/>
                </a:ext>
              </a:extLst>
            </p:cNvPr>
            <p:cNvSpPr>
              <a:spLocks/>
            </p:cNvSpPr>
            <p:nvPr/>
          </p:nvSpPr>
          <p:spPr bwMode="auto">
            <a:xfrm>
              <a:off x="4604" y="723"/>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5" name="Freeform 47">
              <a:extLst>
                <a:ext uri="{FF2B5EF4-FFF2-40B4-BE49-F238E27FC236}">
                  <a16:creationId xmlns:a16="http://schemas.microsoft.com/office/drawing/2014/main" id="{67B7790A-F9AD-47C0-B355-A761C4F92E3F}"/>
                </a:ext>
              </a:extLst>
            </p:cNvPr>
            <p:cNvSpPr>
              <a:spLocks/>
            </p:cNvSpPr>
            <p:nvPr/>
          </p:nvSpPr>
          <p:spPr bwMode="auto">
            <a:xfrm>
              <a:off x="4604" y="776"/>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8" name="Group 35">
            <a:extLst>
              <a:ext uri="{FF2B5EF4-FFF2-40B4-BE49-F238E27FC236}">
                <a16:creationId xmlns:a16="http://schemas.microsoft.com/office/drawing/2014/main" id="{393A08ED-035E-4B2E-8A79-DB2FACB1E78B}"/>
              </a:ext>
            </a:extLst>
          </p:cNvPr>
          <p:cNvGrpSpPr>
            <a:grpSpLocks noChangeAspect="1"/>
          </p:cNvGrpSpPr>
          <p:nvPr/>
        </p:nvGrpSpPr>
        <p:grpSpPr bwMode="auto">
          <a:xfrm>
            <a:off x="3697763" y="4156463"/>
            <a:ext cx="342598" cy="271827"/>
            <a:chOff x="4478" y="483"/>
            <a:chExt cx="426" cy="338"/>
          </a:xfrm>
          <a:solidFill>
            <a:schemeClr val="tx1"/>
          </a:solidFill>
        </p:grpSpPr>
        <p:sp>
          <p:nvSpPr>
            <p:cNvPr id="296" name="Freeform 36">
              <a:extLst>
                <a:ext uri="{FF2B5EF4-FFF2-40B4-BE49-F238E27FC236}">
                  <a16:creationId xmlns:a16="http://schemas.microsoft.com/office/drawing/2014/main" id="{C932D1E2-37C4-4E4B-87FD-D6A1DB43C5BA}"/>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7" name="Freeform 37">
              <a:extLst>
                <a:ext uri="{FF2B5EF4-FFF2-40B4-BE49-F238E27FC236}">
                  <a16:creationId xmlns:a16="http://schemas.microsoft.com/office/drawing/2014/main" id="{7EF22530-8D1A-4845-82BB-E97F6FE6243D}"/>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8" name="Freeform 41">
              <a:extLst>
                <a:ext uri="{FF2B5EF4-FFF2-40B4-BE49-F238E27FC236}">
                  <a16:creationId xmlns:a16="http://schemas.microsoft.com/office/drawing/2014/main" id="{310DFFE9-5850-487E-93A6-009700F18DA4}"/>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9" name="Freeform 42">
              <a:extLst>
                <a:ext uri="{FF2B5EF4-FFF2-40B4-BE49-F238E27FC236}">
                  <a16:creationId xmlns:a16="http://schemas.microsoft.com/office/drawing/2014/main" id="{C48EF26B-1D12-4E14-93E8-33240F68FA3A}"/>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0" name="Freeform 43">
              <a:extLst>
                <a:ext uri="{FF2B5EF4-FFF2-40B4-BE49-F238E27FC236}">
                  <a16:creationId xmlns:a16="http://schemas.microsoft.com/office/drawing/2014/main" id="{26D12DA9-6B8F-4FA2-BCD7-28332622AB72}"/>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1" name="Freeform 44">
              <a:extLst>
                <a:ext uri="{FF2B5EF4-FFF2-40B4-BE49-F238E27FC236}">
                  <a16:creationId xmlns:a16="http://schemas.microsoft.com/office/drawing/2014/main" id="{5C385ADF-44BF-452B-823C-FEB879D9F25F}"/>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2" name="Freeform 45">
              <a:extLst>
                <a:ext uri="{FF2B5EF4-FFF2-40B4-BE49-F238E27FC236}">
                  <a16:creationId xmlns:a16="http://schemas.microsoft.com/office/drawing/2014/main" id="{9CF3B9C5-BE9A-44FB-A09B-C9A647BE1748}"/>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3" name="Freeform 46">
              <a:extLst>
                <a:ext uri="{FF2B5EF4-FFF2-40B4-BE49-F238E27FC236}">
                  <a16:creationId xmlns:a16="http://schemas.microsoft.com/office/drawing/2014/main" id="{77C0432D-88BC-45E4-AF29-4F588D01C731}"/>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273" name="Picture 272">
            <a:extLst>
              <a:ext uri="{FF2B5EF4-FFF2-40B4-BE49-F238E27FC236}">
                <a16:creationId xmlns:a16="http://schemas.microsoft.com/office/drawing/2014/main" id="{E899AD2E-49E1-4838-9372-60B32AF2C277}"/>
              </a:ext>
            </a:extLst>
          </p:cNvPr>
          <p:cNvPicPr>
            <a:picLocks noChangeAspect="1"/>
          </p:cNvPicPr>
          <p:nvPr/>
        </p:nvPicPr>
        <p:blipFill>
          <a:blip r:embed="rId2">
            <a:duotone>
              <a:prstClr val="black"/>
              <a:schemeClr val="accent3">
                <a:tint val="45000"/>
                <a:satMod val="400000"/>
              </a:schemeClr>
            </a:duotone>
          </a:blip>
          <a:stretch>
            <a:fillRect/>
          </a:stretch>
        </p:blipFill>
        <p:spPr>
          <a:xfrm>
            <a:off x="5269156" y="3081551"/>
            <a:ext cx="248266" cy="224192"/>
          </a:xfrm>
          <a:prstGeom prst="rect">
            <a:avLst/>
          </a:prstGeom>
        </p:spPr>
      </p:pic>
      <p:sp>
        <p:nvSpPr>
          <p:cNvPr id="274" name="Rectangle 273">
            <a:extLst>
              <a:ext uri="{FF2B5EF4-FFF2-40B4-BE49-F238E27FC236}">
                <a16:creationId xmlns:a16="http://schemas.microsoft.com/office/drawing/2014/main" id="{D818D6B2-AA80-4286-88E9-B65945C5A151}"/>
              </a:ext>
            </a:extLst>
          </p:cNvPr>
          <p:cNvSpPr/>
          <p:nvPr/>
        </p:nvSpPr>
        <p:spPr>
          <a:xfrm>
            <a:off x="2103969" y="2650579"/>
            <a:ext cx="584767" cy="215444"/>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Open Sans" panose="020B0606030504020204"/>
                <a:cs typeface="Segoe UI Semibold" panose="020B0702040204020203" pitchFamily="34" charset="0"/>
              </a:rPr>
              <a:t>IoT</a:t>
            </a:r>
            <a:r>
              <a:rPr kumimoji="0" lang="en-US" sz="800" b="0" i="0" u="none" strike="noStrike" kern="0" cap="none" spc="0" normalizeH="0" baseline="0" noProof="0" dirty="0">
                <a:ln>
                  <a:noFill/>
                </a:ln>
                <a:solidFill>
                  <a:srgbClr val="505050"/>
                </a:solidFill>
                <a:effectLst/>
                <a:uLnTx/>
                <a:uFillTx/>
                <a:latin typeface="Open Sans" panose="020B0606030504020204"/>
                <a:ea typeface="MS PGothic" panose="020B0600070205080204" pitchFamily="34" charset="-128"/>
                <a:cs typeface="Segoe UI Semibold" panose="020B0702040204020203" pitchFamily="34" charset="0"/>
              </a:rPr>
              <a:t> </a:t>
            </a:r>
            <a:r>
              <a:rPr lang="en-US" sz="800" kern="0" dirty="0">
                <a:solidFill>
                  <a:srgbClr val="000000"/>
                </a:solidFill>
                <a:latin typeface="Open Sans" panose="020B0606030504020204"/>
                <a:cs typeface="Segoe UI Semibold" panose="020B0702040204020203" pitchFamily="34" charset="0"/>
              </a:rPr>
              <a:t>Hub</a:t>
            </a:r>
          </a:p>
        </p:txBody>
      </p:sp>
      <p:sp>
        <p:nvSpPr>
          <p:cNvPr id="276" name="IoT_Hub" title="Icon of circles connecting to a center circle surrounded by brackets">
            <a:extLst>
              <a:ext uri="{FF2B5EF4-FFF2-40B4-BE49-F238E27FC236}">
                <a16:creationId xmlns:a16="http://schemas.microsoft.com/office/drawing/2014/main" id="{C8F5D947-795F-408E-ABAF-A1B0B72C5C77}"/>
              </a:ext>
            </a:extLst>
          </p:cNvPr>
          <p:cNvSpPr>
            <a:spLocks noChangeAspect="1" noEditPoints="1"/>
          </p:cNvSpPr>
          <p:nvPr/>
        </p:nvSpPr>
        <p:spPr bwMode="auto">
          <a:xfrm>
            <a:off x="2289242" y="2373106"/>
            <a:ext cx="214224" cy="214224"/>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9050" cap="sq">
            <a:solidFill>
              <a:schemeClr val="tx1">
                <a:lumMod val="85000"/>
                <a:lumOff val="15000"/>
              </a:schemeClr>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54" name="Shape 101">
            <a:extLst>
              <a:ext uri="{FF2B5EF4-FFF2-40B4-BE49-F238E27FC236}">
                <a16:creationId xmlns:a16="http://schemas.microsoft.com/office/drawing/2014/main" id="{EF92C66F-22AD-4045-B372-9CBE45DE1AC7}"/>
              </a:ext>
            </a:extLst>
          </p:cNvPr>
          <p:cNvSpPr txBox="1"/>
          <p:nvPr/>
        </p:nvSpPr>
        <p:spPr>
          <a:xfrm>
            <a:off x="5078976" y="3374634"/>
            <a:ext cx="641845" cy="246221"/>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Databricks</a:t>
            </a:r>
          </a:p>
        </p:txBody>
      </p:sp>
      <p:cxnSp>
        <p:nvCxnSpPr>
          <p:cNvPr id="456" name="Connector: Elbow 455">
            <a:extLst>
              <a:ext uri="{FF2B5EF4-FFF2-40B4-BE49-F238E27FC236}">
                <a16:creationId xmlns:a16="http://schemas.microsoft.com/office/drawing/2014/main" id="{1D82AE35-ADCA-4524-B818-765F20CBCCB4}"/>
              </a:ext>
            </a:extLst>
          </p:cNvPr>
          <p:cNvCxnSpPr>
            <a:cxnSpLocks/>
          </p:cNvCxnSpPr>
          <p:nvPr/>
        </p:nvCxnSpPr>
        <p:spPr>
          <a:xfrm>
            <a:off x="2729852" y="2488671"/>
            <a:ext cx="2270844" cy="740658"/>
          </a:xfrm>
          <a:prstGeom prst="bentConnector3">
            <a:avLst>
              <a:gd name="adj1" fmla="val 68223"/>
            </a:avLst>
          </a:prstGeom>
          <a:ln w="19050">
            <a:solidFill>
              <a:srgbClr val="4A4A4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1" name="Connector: Elbow 460">
            <a:extLst>
              <a:ext uri="{FF2B5EF4-FFF2-40B4-BE49-F238E27FC236}">
                <a16:creationId xmlns:a16="http://schemas.microsoft.com/office/drawing/2014/main" id="{80EA0FE0-475D-4BD4-9E39-99A7CDD43EB3}"/>
              </a:ext>
            </a:extLst>
          </p:cNvPr>
          <p:cNvCxnSpPr>
            <a:cxnSpLocks/>
          </p:cNvCxnSpPr>
          <p:nvPr/>
        </p:nvCxnSpPr>
        <p:spPr>
          <a:xfrm rot="16200000" flipH="1">
            <a:off x="5857099" y="3263984"/>
            <a:ext cx="365760" cy="1280160"/>
          </a:xfrm>
          <a:prstGeom prst="bentConnector2">
            <a:avLst/>
          </a:prstGeom>
          <a:ln w="19050">
            <a:solidFill>
              <a:srgbClr val="4A4A4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4" name="Connector: Elbow 463">
            <a:extLst>
              <a:ext uri="{FF2B5EF4-FFF2-40B4-BE49-F238E27FC236}">
                <a16:creationId xmlns:a16="http://schemas.microsoft.com/office/drawing/2014/main" id="{92CE60D6-46FD-4DB9-8444-CEFDCFE37FDB}"/>
              </a:ext>
            </a:extLst>
          </p:cNvPr>
          <p:cNvCxnSpPr/>
          <p:nvPr/>
        </p:nvCxnSpPr>
        <p:spPr>
          <a:xfrm flipV="1">
            <a:off x="4124812" y="3508397"/>
            <a:ext cx="875884" cy="807641"/>
          </a:xfrm>
          <a:prstGeom prst="bentConnector3">
            <a:avLst>
              <a:gd name="adj1" fmla="val 19519"/>
            </a:avLst>
          </a:prstGeom>
          <a:ln w="19050">
            <a:solidFill>
              <a:srgbClr val="4A4A4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68" name="Group 40">
            <a:extLst>
              <a:ext uri="{FF2B5EF4-FFF2-40B4-BE49-F238E27FC236}">
                <a16:creationId xmlns:a16="http://schemas.microsoft.com/office/drawing/2014/main" id="{D897EA06-F16E-486D-97CA-E31FF9E6155A}"/>
              </a:ext>
            </a:extLst>
          </p:cNvPr>
          <p:cNvGrpSpPr>
            <a:grpSpLocks noChangeAspect="1"/>
          </p:cNvGrpSpPr>
          <p:nvPr/>
        </p:nvGrpSpPr>
        <p:grpSpPr bwMode="auto">
          <a:xfrm>
            <a:off x="1027439" y="4314141"/>
            <a:ext cx="165140" cy="220532"/>
            <a:chOff x="4533" y="439"/>
            <a:chExt cx="319" cy="426"/>
          </a:xfrm>
          <a:solidFill>
            <a:schemeClr val="tx1"/>
          </a:solidFill>
        </p:grpSpPr>
        <p:sp>
          <p:nvSpPr>
            <p:cNvPr id="469" name="Freeform 41">
              <a:extLst>
                <a:ext uri="{FF2B5EF4-FFF2-40B4-BE49-F238E27FC236}">
                  <a16:creationId xmlns:a16="http://schemas.microsoft.com/office/drawing/2014/main" id="{654A6C65-6927-4136-BEF3-683E645BB3E3}"/>
                </a:ext>
              </a:extLst>
            </p:cNvPr>
            <p:cNvSpPr>
              <a:spLocks noEditPoints="1"/>
            </p:cNvSpPr>
            <p:nvPr/>
          </p:nvSpPr>
          <p:spPr bwMode="auto">
            <a:xfrm>
              <a:off x="4533" y="439"/>
              <a:ext cx="319"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3 w 216"/>
                <a:gd name="T13" fmla="*/ 1 h 288"/>
                <a:gd name="T14" fmla="*/ 215 w 216"/>
                <a:gd name="T15" fmla="*/ 73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0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5"/>
                    <a:pt x="0" y="282"/>
                  </a:cubicBezTo>
                  <a:cubicBezTo>
                    <a:pt x="0" y="6"/>
                    <a:pt x="0" y="6"/>
                    <a:pt x="0" y="6"/>
                  </a:cubicBezTo>
                  <a:cubicBezTo>
                    <a:pt x="0" y="2"/>
                    <a:pt x="3" y="0"/>
                    <a:pt x="6" y="0"/>
                  </a:cubicBezTo>
                  <a:cubicBezTo>
                    <a:pt x="138" y="0"/>
                    <a:pt x="138" y="0"/>
                    <a:pt x="138" y="0"/>
                  </a:cubicBezTo>
                  <a:cubicBezTo>
                    <a:pt x="140" y="0"/>
                    <a:pt x="142" y="0"/>
                    <a:pt x="143" y="1"/>
                  </a:cubicBezTo>
                  <a:cubicBezTo>
                    <a:pt x="215" y="73"/>
                    <a:pt x="215" y="73"/>
                    <a:pt x="215" y="73"/>
                  </a:cubicBezTo>
                  <a:cubicBezTo>
                    <a:pt x="216" y="75"/>
                    <a:pt x="216" y="76"/>
                    <a:pt x="216" y="78"/>
                  </a:cubicBezTo>
                  <a:cubicBezTo>
                    <a:pt x="216" y="282"/>
                    <a:pt x="216" y="282"/>
                    <a:pt x="216" y="282"/>
                  </a:cubicBezTo>
                  <a:cubicBezTo>
                    <a:pt x="216" y="285"/>
                    <a:pt x="214" y="288"/>
                    <a:pt x="210" y="288"/>
                  </a:cubicBezTo>
                  <a:close/>
                  <a:moveTo>
                    <a:pt x="12" y="276"/>
                  </a:moveTo>
                  <a:cubicBezTo>
                    <a:pt x="204" y="276"/>
                    <a:pt x="204" y="276"/>
                    <a:pt x="204" y="276"/>
                  </a:cubicBezTo>
                  <a:cubicBezTo>
                    <a:pt x="204" y="80"/>
                    <a:pt x="204" y="80"/>
                    <a:pt x="204" y="80"/>
                  </a:cubicBezTo>
                  <a:cubicBezTo>
                    <a:pt x="136" y="12"/>
                    <a:pt x="136" y="12"/>
                    <a:pt x="136" y="12"/>
                  </a:cubicBezTo>
                  <a:cubicBezTo>
                    <a:pt x="12" y="12"/>
                    <a:pt x="12" y="12"/>
                    <a:pt x="12" y="12"/>
                  </a:cubicBezTo>
                  <a:lnTo>
                    <a:pt x="12" y="276"/>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0" name="Freeform 42">
              <a:extLst>
                <a:ext uri="{FF2B5EF4-FFF2-40B4-BE49-F238E27FC236}">
                  <a16:creationId xmlns:a16="http://schemas.microsoft.com/office/drawing/2014/main" id="{5F4E62C9-4C54-45DB-803B-CA707DD45398}"/>
                </a:ext>
              </a:extLst>
            </p:cNvPr>
            <p:cNvSpPr>
              <a:spLocks/>
            </p:cNvSpPr>
            <p:nvPr/>
          </p:nvSpPr>
          <p:spPr bwMode="auto">
            <a:xfrm>
              <a:off x="4728" y="439"/>
              <a:ext cx="124" cy="124"/>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1"/>
                    <a:pt x="0" y="78"/>
                  </a:cubicBezTo>
                  <a:cubicBezTo>
                    <a:pt x="0" y="6"/>
                    <a:pt x="0" y="6"/>
                    <a:pt x="0" y="6"/>
                  </a:cubicBezTo>
                  <a:cubicBezTo>
                    <a:pt x="0" y="2"/>
                    <a:pt x="3" y="0"/>
                    <a:pt x="6" y="0"/>
                  </a:cubicBezTo>
                  <a:cubicBezTo>
                    <a:pt x="10" y="0"/>
                    <a:pt x="12" y="2"/>
                    <a:pt x="12" y="6"/>
                  </a:cubicBezTo>
                  <a:cubicBezTo>
                    <a:pt x="12" y="72"/>
                    <a:pt x="12" y="72"/>
                    <a:pt x="12" y="72"/>
                  </a:cubicBezTo>
                  <a:cubicBezTo>
                    <a:pt x="78" y="72"/>
                    <a:pt x="78" y="72"/>
                    <a:pt x="78" y="72"/>
                  </a:cubicBezTo>
                  <a:cubicBezTo>
                    <a:pt x="82" y="72"/>
                    <a:pt x="84" y="74"/>
                    <a:pt x="84" y="78"/>
                  </a:cubicBezTo>
                  <a:cubicBezTo>
                    <a:pt x="84" y="81"/>
                    <a:pt x="82" y="84"/>
                    <a:pt x="78" y="84"/>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1" name="Freeform 43">
              <a:extLst>
                <a:ext uri="{FF2B5EF4-FFF2-40B4-BE49-F238E27FC236}">
                  <a16:creationId xmlns:a16="http://schemas.microsoft.com/office/drawing/2014/main" id="{68B69346-7D89-4520-92FF-105E1BBB821E}"/>
                </a:ext>
              </a:extLst>
            </p:cNvPr>
            <p:cNvSpPr>
              <a:spLocks/>
            </p:cNvSpPr>
            <p:nvPr/>
          </p:nvSpPr>
          <p:spPr bwMode="auto">
            <a:xfrm>
              <a:off x="4604" y="563"/>
              <a:ext cx="97" cy="18"/>
            </a:xfrm>
            <a:custGeom>
              <a:avLst/>
              <a:gdLst>
                <a:gd name="T0" fmla="*/ 60 w 66"/>
                <a:gd name="T1" fmla="*/ 12 h 12"/>
                <a:gd name="T2" fmla="*/ 6 w 66"/>
                <a:gd name="T3" fmla="*/ 12 h 12"/>
                <a:gd name="T4" fmla="*/ 0 w 66"/>
                <a:gd name="T5" fmla="*/ 6 h 12"/>
                <a:gd name="T6" fmla="*/ 6 w 66"/>
                <a:gd name="T7" fmla="*/ 0 h 12"/>
                <a:gd name="T8" fmla="*/ 60 w 66"/>
                <a:gd name="T9" fmla="*/ 0 h 12"/>
                <a:gd name="T10" fmla="*/ 66 w 66"/>
                <a:gd name="T11" fmla="*/ 6 h 12"/>
                <a:gd name="T12" fmla="*/ 60 w 6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60" y="12"/>
                  </a:moveTo>
                  <a:cubicBezTo>
                    <a:pt x="6" y="12"/>
                    <a:pt x="6" y="12"/>
                    <a:pt x="6" y="12"/>
                  </a:cubicBezTo>
                  <a:cubicBezTo>
                    <a:pt x="3" y="12"/>
                    <a:pt x="0" y="9"/>
                    <a:pt x="0" y="6"/>
                  </a:cubicBezTo>
                  <a:cubicBezTo>
                    <a:pt x="0" y="2"/>
                    <a:pt x="3" y="0"/>
                    <a:pt x="6" y="0"/>
                  </a:cubicBezTo>
                  <a:cubicBezTo>
                    <a:pt x="60" y="0"/>
                    <a:pt x="60" y="0"/>
                    <a:pt x="60" y="0"/>
                  </a:cubicBezTo>
                  <a:cubicBezTo>
                    <a:pt x="64" y="0"/>
                    <a:pt x="66" y="2"/>
                    <a:pt x="66" y="6"/>
                  </a:cubicBezTo>
                  <a:cubicBezTo>
                    <a:pt x="66" y="9"/>
                    <a:pt x="64" y="12"/>
                    <a:pt x="6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2" name="Freeform 44">
              <a:extLst>
                <a:ext uri="{FF2B5EF4-FFF2-40B4-BE49-F238E27FC236}">
                  <a16:creationId xmlns:a16="http://schemas.microsoft.com/office/drawing/2014/main" id="{003655E7-C759-4510-A87B-0B59AAB69B0E}"/>
                </a:ext>
              </a:extLst>
            </p:cNvPr>
            <p:cNvSpPr>
              <a:spLocks/>
            </p:cNvSpPr>
            <p:nvPr/>
          </p:nvSpPr>
          <p:spPr bwMode="auto">
            <a:xfrm>
              <a:off x="4604" y="617"/>
              <a:ext cx="177" cy="17"/>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3" name="Freeform 45">
              <a:extLst>
                <a:ext uri="{FF2B5EF4-FFF2-40B4-BE49-F238E27FC236}">
                  <a16:creationId xmlns:a16="http://schemas.microsoft.com/office/drawing/2014/main" id="{CFD1F714-E05C-4490-B942-FE1D30954B19}"/>
                </a:ext>
              </a:extLst>
            </p:cNvPr>
            <p:cNvSpPr>
              <a:spLocks/>
            </p:cNvSpPr>
            <p:nvPr/>
          </p:nvSpPr>
          <p:spPr bwMode="auto">
            <a:xfrm>
              <a:off x="4604" y="670"/>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4" name="Freeform 46">
              <a:extLst>
                <a:ext uri="{FF2B5EF4-FFF2-40B4-BE49-F238E27FC236}">
                  <a16:creationId xmlns:a16="http://schemas.microsoft.com/office/drawing/2014/main" id="{06AA1308-B4EC-481D-AA20-890C65D50093}"/>
                </a:ext>
              </a:extLst>
            </p:cNvPr>
            <p:cNvSpPr>
              <a:spLocks/>
            </p:cNvSpPr>
            <p:nvPr/>
          </p:nvSpPr>
          <p:spPr bwMode="auto">
            <a:xfrm>
              <a:off x="4604" y="723"/>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5" name="Freeform 47">
              <a:extLst>
                <a:ext uri="{FF2B5EF4-FFF2-40B4-BE49-F238E27FC236}">
                  <a16:creationId xmlns:a16="http://schemas.microsoft.com/office/drawing/2014/main" id="{4444E52E-5546-42BA-8273-10AA15168988}"/>
                </a:ext>
              </a:extLst>
            </p:cNvPr>
            <p:cNvSpPr>
              <a:spLocks/>
            </p:cNvSpPr>
            <p:nvPr/>
          </p:nvSpPr>
          <p:spPr bwMode="auto">
            <a:xfrm>
              <a:off x="4604" y="776"/>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477" name="Picture 476">
            <a:extLst>
              <a:ext uri="{FF2B5EF4-FFF2-40B4-BE49-F238E27FC236}">
                <a16:creationId xmlns:a16="http://schemas.microsoft.com/office/drawing/2014/main" id="{FF903688-F147-4C2D-89EC-BB210ABC98D5}"/>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64537" y="2242047"/>
            <a:ext cx="267579" cy="408532"/>
          </a:xfrm>
          <a:prstGeom prst="rect">
            <a:avLst/>
          </a:prstGeom>
        </p:spPr>
      </p:pic>
    </p:spTree>
    <p:extLst>
      <p:ext uri="{BB962C8B-B14F-4D97-AF65-F5344CB8AC3E}">
        <p14:creationId xmlns:p14="http://schemas.microsoft.com/office/powerpoint/2010/main" val="3166016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CA2B6-2F31-4B17-BD66-9C22A6D42BEB}"/>
              </a:ext>
            </a:extLst>
          </p:cNvPr>
          <p:cNvSpPr>
            <a:spLocks noGrp="1"/>
          </p:cNvSpPr>
          <p:nvPr>
            <p:ph type="title"/>
          </p:nvPr>
        </p:nvSpPr>
        <p:spPr/>
        <p:txBody>
          <a:bodyPr/>
          <a:lstStyle/>
          <a:p>
            <a:r>
              <a:rPr lang="en-US" dirty="0"/>
              <a:t>Test cases</a:t>
            </a:r>
          </a:p>
        </p:txBody>
      </p:sp>
    </p:spTree>
    <p:extLst>
      <p:ext uri="{BB962C8B-B14F-4D97-AF65-F5344CB8AC3E}">
        <p14:creationId xmlns:p14="http://schemas.microsoft.com/office/powerpoint/2010/main" val="1414947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A5EC-9A0F-4193-9223-F4924BDC1A1B}"/>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11096EEB-E845-4E8F-BC97-C2BC30F74684}"/>
              </a:ext>
            </a:extLst>
          </p:cNvPr>
          <p:cNvSpPr>
            <a:spLocks noGrp="1"/>
          </p:cNvSpPr>
          <p:nvPr>
            <p:ph idx="1"/>
          </p:nvPr>
        </p:nvSpPr>
        <p:spPr/>
        <p:txBody>
          <a:bodyPr/>
          <a:lstStyle/>
          <a:p>
            <a:r>
              <a:rPr lang="en-US" dirty="0"/>
              <a:t>Load data into Databricks (Batch &amp; Stream)</a:t>
            </a:r>
          </a:p>
          <a:p>
            <a:endParaRPr lang="en-US" dirty="0"/>
          </a:p>
          <a:p>
            <a:r>
              <a:rPr lang="en-US" dirty="0"/>
              <a:t>Design and model tables</a:t>
            </a:r>
          </a:p>
          <a:p>
            <a:endParaRPr lang="en-US" dirty="0"/>
          </a:p>
          <a:p>
            <a:r>
              <a:rPr lang="en-US" dirty="0"/>
              <a:t>Access via Power BI </a:t>
            </a:r>
          </a:p>
          <a:p>
            <a:pPr lvl="1"/>
            <a:r>
              <a:rPr lang="en-US" dirty="0"/>
              <a:t>Import </a:t>
            </a:r>
          </a:p>
          <a:p>
            <a:pPr lvl="1"/>
            <a:r>
              <a:rPr lang="en-US" dirty="0" err="1"/>
              <a:t>DirectQuery</a:t>
            </a:r>
            <a:endParaRPr lang="en-US" dirty="0"/>
          </a:p>
          <a:p>
            <a:pPr lvl="1"/>
            <a:r>
              <a:rPr lang="en-US" dirty="0"/>
              <a:t>Streaming API</a:t>
            </a:r>
          </a:p>
        </p:txBody>
      </p:sp>
    </p:spTree>
    <p:extLst>
      <p:ext uri="{BB962C8B-B14F-4D97-AF65-F5344CB8AC3E}">
        <p14:creationId xmlns:p14="http://schemas.microsoft.com/office/powerpoint/2010/main" val="2777871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F72F43-592D-411A-9278-9D0F399AD62B}"/>
              </a:ext>
            </a:extLst>
          </p:cNvPr>
          <p:cNvSpPr>
            <a:spLocks noGrp="1"/>
          </p:cNvSpPr>
          <p:nvPr>
            <p:ph type="title"/>
          </p:nvPr>
        </p:nvSpPr>
        <p:spPr/>
        <p:txBody>
          <a:bodyPr/>
          <a:lstStyle/>
          <a:p>
            <a:r>
              <a:rPr lang="en-US" dirty="0"/>
              <a:t>Data loading into Databricks</a:t>
            </a:r>
          </a:p>
        </p:txBody>
      </p:sp>
    </p:spTree>
    <p:extLst>
      <p:ext uri="{BB962C8B-B14F-4D97-AF65-F5344CB8AC3E}">
        <p14:creationId xmlns:p14="http://schemas.microsoft.com/office/powerpoint/2010/main" val="121671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BBE81E-F63A-490B-9171-A5E7173CF441}"/>
              </a:ext>
            </a:extLst>
          </p:cNvPr>
          <p:cNvSpPr>
            <a:spLocks noGrp="1"/>
          </p:cNvSpPr>
          <p:nvPr>
            <p:ph type="title"/>
          </p:nvPr>
        </p:nvSpPr>
        <p:spPr/>
        <p:txBody>
          <a:bodyPr/>
          <a:lstStyle/>
          <a:p>
            <a:r>
              <a:rPr lang="en-US" dirty="0"/>
              <a:t>Load of Batch data</a:t>
            </a:r>
          </a:p>
        </p:txBody>
      </p:sp>
      <p:sp>
        <p:nvSpPr>
          <p:cNvPr id="4" name="Content Placeholder 3">
            <a:extLst>
              <a:ext uri="{FF2B5EF4-FFF2-40B4-BE49-F238E27FC236}">
                <a16:creationId xmlns:a16="http://schemas.microsoft.com/office/drawing/2014/main" id="{4127BFD8-6832-494D-87C2-FEEC5FBE8B2C}"/>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CD1D1050-E279-45F8-BAC6-1710603C485C}"/>
              </a:ext>
            </a:extLst>
          </p:cNvPr>
          <p:cNvSpPr/>
          <p:nvPr/>
        </p:nvSpPr>
        <p:spPr bwMode="auto">
          <a:xfrm>
            <a:off x="1673684"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Ingest</a:t>
            </a:r>
          </a:p>
        </p:txBody>
      </p:sp>
      <p:sp>
        <p:nvSpPr>
          <p:cNvPr id="6" name="Rectangle 5">
            <a:extLst>
              <a:ext uri="{FF2B5EF4-FFF2-40B4-BE49-F238E27FC236}">
                <a16:creationId xmlns:a16="http://schemas.microsoft.com/office/drawing/2014/main" id="{0BD8C056-D2D3-40F9-A343-1401925D6A79}"/>
              </a:ext>
            </a:extLst>
          </p:cNvPr>
          <p:cNvSpPr/>
          <p:nvPr/>
        </p:nvSpPr>
        <p:spPr bwMode="auto">
          <a:xfrm>
            <a:off x="6192177"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Model and serve</a:t>
            </a:r>
          </a:p>
        </p:txBody>
      </p:sp>
      <p:sp>
        <p:nvSpPr>
          <p:cNvPr id="7" name="Rectangle 6">
            <a:extLst>
              <a:ext uri="{FF2B5EF4-FFF2-40B4-BE49-F238E27FC236}">
                <a16:creationId xmlns:a16="http://schemas.microsoft.com/office/drawing/2014/main" id="{1C729617-4312-4052-8E85-4D7D652ABFA9}"/>
              </a:ext>
            </a:extLst>
          </p:cNvPr>
          <p:cNvSpPr/>
          <p:nvPr/>
        </p:nvSpPr>
        <p:spPr bwMode="auto">
          <a:xfrm>
            <a:off x="3179849"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Store</a:t>
            </a:r>
          </a:p>
        </p:txBody>
      </p:sp>
      <p:sp>
        <p:nvSpPr>
          <p:cNvPr id="8" name="Rectangle 7">
            <a:extLst>
              <a:ext uri="{FF2B5EF4-FFF2-40B4-BE49-F238E27FC236}">
                <a16:creationId xmlns:a16="http://schemas.microsoft.com/office/drawing/2014/main" id="{294E8B61-92BA-4496-83A4-622BF6F7AC6D}"/>
              </a:ext>
            </a:extLst>
          </p:cNvPr>
          <p:cNvSpPr/>
          <p:nvPr/>
        </p:nvSpPr>
        <p:spPr bwMode="auto">
          <a:xfrm>
            <a:off x="4686013" y="1702130"/>
            <a:ext cx="1410027" cy="3061379"/>
          </a:xfrm>
          <a:prstGeom prst="rect">
            <a:avLst/>
          </a:prstGeom>
          <a:solidFill>
            <a:schemeClr val="bg1">
              <a:lumMod val="85000"/>
            </a:schemeClr>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Prepare</a:t>
            </a:r>
          </a:p>
        </p:txBody>
      </p:sp>
      <p:sp>
        <p:nvSpPr>
          <p:cNvPr id="19" name="Shape 101">
            <a:extLst>
              <a:ext uri="{FF2B5EF4-FFF2-40B4-BE49-F238E27FC236}">
                <a16:creationId xmlns:a16="http://schemas.microsoft.com/office/drawing/2014/main" id="{AADB052C-3A41-487D-95E7-464A1D4AD2CF}"/>
              </a:ext>
            </a:extLst>
          </p:cNvPr>
          <p:cNvSpPr txBox="1"/>
          <p:nvPr/>
        </p:nvSpPr>
        <p:spPr>
          <a:xfrm>
            <a:off x="3269342" y="4567223"/>
            <a:ext cx="1195466" cy="164773"/>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Data Lake</a:t>
            </a:r>
          </a:p>
        </p:txBody>
      </p:sp>
      <p:grpSp>
        <p:nvGrpSpPr>
          <p:cNvPr id="42" name="Group 35">
            <a:extLst>
              <a:ext uri="{FF2B5EF4-FFF2-40B4-BE49-F238E27FC236}">
                <a16:creationId xmlns:a16="http://schemas.microsoft.com/office/drawing/2014/main" id="{D9C3F12E-BD3E-44E4-8FAD-3605E09234D7}"/>
              </a:ext>
            </a:extLst>
          </p:cNvPr>
          <p:cNvGrpSpPr>
            <a:grpSpLocks noChangeAspect="1"/>
          </p:cNvGrpSpPr>
          <p:nvPr/>
        </p:nvGrpSpPr>
        <p:grpSpPr bwMode="auto">
          <a:xfrm>
            <a:off x="3697763" y="4156463"/>
            <a:ext cx="342598" cy="271827"/>
            <a:chOff x="4478" y="483"/>
            <a:chExt cx="426" cy="338"/>
          </a:xfrm>
          <a:solidFill>
            <a:schemeClr val="tx1"/>
          </a:solidFill>
        </p:grpSpPr>
        <p:sp>
          <p:nvSpPr>
            <p:cNvPr id="43" name="Freeform 36">
              <a:extLst>
                <a:ext uri="{FF2B5EF4-FFF2-40B4-BE49-F238E27FC236}">
                  <a16:creationId xmlns:a16="http://schemas.microsoft.com/office/drawing/2014/main" id="{5A8892D5-056A-4053-A89A-238A4702B425}"/>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 name="Freeform 37">
              <a:extLst>
                <a:ext uri="{FF2B5EF4-FFF2-40B4-BE49-F238E27FC236}">
                  <a16:creationId xmlns:a16="http://schemas.microsoft.com/office/drawing/2014/main" id="{27BC22A3-2ECB-45AB-A9E9-199DE1E61F24}"/>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 name="Freeform 41">
              <a:extLst>
                <a:ext uri="{FF2B5EF4-FFF2-40B4-BE49-F238E27FC236}">
                  <a16:creationId xmlns:a16="http://schemas.microsoft.com/office/drawing/2014/main" id="{69E1DEE5-D657-4D1A-BB54-76167832F02A}"/>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 name="Freeform 42">
              <a:extLst>
                <a:ext uri="{FF2B5EF4-FFF2-40B4-BE49-F238E27FC236}">
                  <a16:creationId xmlns:a16="http://schemas.microsoft.com/office/drawing/2014/main" id="{FC4DF05D-A9E4-4D93-84AA-947EFD7C100D}"/>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 name="Freeform 43">
              <a:extLst>
                <a:ext uri="{FF2B5EF4-FFF2-40B4-BE49-F238E27FC236}">
                  <a16:creationId xmlns:a16="http://schemas.microsoft.com/office/drawing/2014/main" id="{7ED28A15-7A48-4F54-9040-E220C30D4D01}"/>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 name="Freeform 44">
              <a:extLst>
                <a:ext uri="{FF2B5EF4-FFF2-40B4-BE49-F238E27FC236}">
                  <a16:creationId xmlns:a16="http://schemas.microsoft.com/office/drawing/2014/main" id="{E6FC7E43-540E-4AC5-AAAE-5EFF1F92B2A0}"/>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 name="Freeform 45">
              <a:extLst>
                <a:ext uri="{FF2B5EF4-FFF2-40B4-BE49-F238E27FC236}">
                  <a16:creationId xmlns:a16="http://schemas.microsoft.com/office/drawing/2014/main" id="{C9273147-D76F-41E8-9F59-44213540FC87}"/>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 name="Freeform 46">
              <a:extLst>
                <a:ext uri="{FF2B5EF4-FFF2-40B4-BE49-F238E27FC236}">
                  <a16:creationId xmlns:a16="http://schemas.microsoft.com/office/drawing/2014/main" id="{C40EB6C4-700F-4743-9016-042F1440E6B3}"/>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1" name="Picture 50">
            <a:extLst>
              <a:ext uri="{FF2B5EF4-FFF2-40B4-BE49-F238E27FC236}">
                <a16:creationId xmlns:a16="http://schemas.microsoft.com/office/drawing/2014/main" id="{B0365B98-24DF-4AEB-8E15-3FC2DC3925DC}"/>
              </a:ext>
            </a:extLst>
          </p:cNvPr>
          <p:cNvPicPr>
            <a:picLocks noChangeAspect="1"/>
          </p:cNvPicPr>
          <p:nvPr/>
        </p:nvPicPr>
        <p:blipFill>
          <a:blip r:embed="rId2">
            <a:duotone>
              <a:prstClr val="black"/>
              <a:schemeClr val="accent3">
                <a:tint val="45000"/>
                <a:satMod val="400000"/>
              </a:schemeClr>
            </a:duotone>
          </a:blip>
          <a:stretch>
            <a:fillRect/>
          </a:stretch>
        </p:blipFill>
        <p:spPr>
          <a:xfrm>
            <a:off x="5269156" y="3081551"/>
            <a:ext cx="248266" cy="224192"/>
          </a:xfrm>
          <a:prstGeom prst="rect">
            <a:avLst/>
          </a:prstGeom>
        </p:spPr>
      </p:pic>
      <p:sp>
        <p:nvSpPr>
          <p:cNvPr id="54" name="Shape 101">
            <a:extLst>
              <a:ext uri="{FF2B5EF4-FFF2-40B4-BE49-F238E27FC236}">
                <a16:creationId xmlns:a16="http://schemas.microsoft.com/office/drawing/2014/main" id="{F11D0AB3-15E2-4C6F-944A-2E1E6BC66A68}"/>
              </a:ext>
            </a:extLst>
          </p:cNvPr>
          <p:cNvSpPr txBox="1"/>
          <p:nvPr/>
        </p:nvSpPr>
        <p:spPr>
          <a:xfrm>
            <a:off x="5078976" y="3374634"/>
            <a:ext cx="641845" cy="246221"/>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Databricks</a:t>
            </a:r>
          </a:p>
        </p:txBody>
      </p:sp>
      <p:cxnSp>
        <p:nvCxnSpPr>
          <p:cNvPr id="57" name="Connector: Elbow 56">
            <a:extLst>
              <a:ext uri="{FF2B5EF4-FFF2-40B4-BE49-F238E27FC236}">
                <a16:creationId xmlns:a16="http://schemas.microsoft.com/office/drawing/2014/main" id="{1923F502-91C4-41A7-B453-F004823E4E56}"/>
              </a:ext>
            </a:extLst>
          </p:cNvPr>
          <p:cNvCxnSpPr>
            <a:cxnSpLocks/>
          </p:cNvCxnSpPr>
          <p:nvPr/>
        </p:nvCxnSpPr>
        <p:spPr>
          <a:xfrm flipV="1">
            <a:off x="4345069" y="3508398"/>
            <a:ext cx="655627" cy="516297"/>
          </a:xfrm>
          <a:prstGeom prst="bentConnector3">
            <a:avLst>
              <a:gd name="adj1" fmla="val 63234"/>
            </a:avLst>
          </a:prstGeom>
          <a:ln w="19050">
            <a:solidFill>
              <a:srgbClr val="4A4A4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Shape 101">
            <a:extLst>
              <a:ext uri="{FF2B5EF4-FFF2-40B4-BE49-F238E27FC236}">
                <a16:creationId xmlns:a16="http://schemas.microsoft.com/office/drawing/2014/main" id="{787D8535-C809-4409-B0CF-B8D68A79C72E}"/>
              </a:ext>
            </a:extLst>
          </p:cNvPr>
          <p:cNvSpPr txBox="1"/>
          <p:nvPr/>
        </p:nvSpPr>
        <p:spPr>
          <a:xfrm>
            <a:off x="3256998" y="3811182"/>
            <a:ext cx="1195466" cy="164773"/>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Blob Storage</a:t>
            </a:r>
          </a:p>
        </p:txBody>
      </p:sp>
      <p:grpSp>
        <p:nvGrpSpPr>
          <p:cNvPr id="68" name="Group 35">
            <a:extLst>
              <a:ext uri="{FF2B5EF4-FFF2-40B4-BE49-F238E27FC236}">
                <a16:creationId xmlns:a16="http://schemas.microsoft.com/office/drawing/2014/main" id="{C2E0A057-938C-4FAD-9A60-2539EF2DE368}"/>
              </a:ext>
            </a:extLst>
          </p:cNvPr>
          <p:cNvGrpSpPr>
            <a:grpSpLocks noChangeAspect="1"/>
          </p:cNvGrpSpPr>
          <p:nvPr/>
        </p:nvGrpSpPr>
        <p:grpSpPr bwMode="auto">
          <a:xfrm>
            <a:off x="3685419" y="3400422"/>
            <a:ext cx="342598" cy="271827"/>
            <a:chOff x="4478" y="483"/>
            <a:chExt cx="426" cy="338"/>
          </a:xfrm>
          <a:solidFill>
            <a:schemeClr val="tx1"/>
          </a:solidFill>
        </p:grpSpPr>
        <p:sp>
          <p:nvSpPr>
            <p:cNvPr id="69" name="Freeform 36">
              <a:extLst>
                <a:ext uri="{FF2B5EF4-FFF2-40B4-BE49-F238E27FC236}">
                  <a16:creationId xmlns:a16="http://schemas.microsoft.com/office/drawing/2014/main" id="{C3799ACE-6576-4EAE-B244-8D5A51DBB43A}"/>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0" name="Freeform 37">
              <a:extLst>
                <a:ext uri="{FF2B5EF4-FFF2-40B4-BE49-F238E27FC236}">
                  <a16:creationId xmlns:a16="http://schemas.microsoft.com/office/drawing/2014/main" id="{F512D4F2-4A7D-448F-8D08-D52A71ED82CF}"/>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1" name="Freeform 41">
              <a:extLst>
                <a:ext uri="{FF2B5EF4-FFF2-40B4-BE49-F238E27FC236}">
                  <a16:creationId xmlns:a16="http://schemas.microsoft.com/office/drawing/2014/main" id="{68EA145C-6AD9-4DE3-89C5-FF35522B353A}"/>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2" name="Freeform 42">
              <a:extLst>
                <a:ext uri="{FF2B5EF4-FFF2-40B4-BE49-F238E27FC236}">
                  <a16:creationId xmlns:a16="http://schemas.microsoft.com/office/drawing/2014/main" id="{82A90332-C47D-4621-B265-421D8A4845A3}"/>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3" name="Freeform 43">
              <a:extLst>
                <a:ext uri="{FF2B5EF4-FFF2-40B4-BE49-F238E27FC236}">
                  <a16:creationId xmlns:a16="http://schemas.microsoft.com/office/drawing/2014/main" id="{F7E43D29-DF46-463F-B36C-B255B7AA3F23}"/>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4" name="Freeform 44">
              <a:extLst>
                <a:ext uri="{FF2B5EF4-FFF2-40B4-BE49-F238E27FC236}">
                  <a16:creationId xmlns:a16="http://schemas.microsoft.com/office/drawing/2014/main" id="{5B21F2E5-6A24-4BDF-95BC-926A676D347B}"/>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5" name="Freeform 45">
              <a:extLst>
                <a:ext uri="{FF2B5EF4-FFF2-40B4-BE49-F238E27FC236}">
                  <a16:creationId xmlns:a16="http://schemas.microsoft.com/office/drawing/2014/main" id="{78B74E4B-B370-45A9-B0A3-8D321D36FBCB}"/>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
          <p:nvSpPr>
            <p:cNvPr id="76" name="Freeform 46">
              <a:extLst>
                <a:ext uri="{FF2B5EF4-FFF2-40B4-BE49-F238E27FC236}">
                  <a16:creationId xmlns:a16="http://schemas.microsoft.com/office/drawing/2014/main" id="{F16C2648-35C2-41A0-BAA9-2BD971EC1226}"/>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218209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FB9D-915A-4B01-9CC0-1E35B27186E1}"/>
              </a:ext>
            </a:extLst>
          </p:cNvPr>
          <p:cNvSpPr>
            <a:spLocks noGrp="1"/>
          </p:cNvSpPr>
          <p:nvPr>
            <p:ph type="title"/>
          </p:nvPr>
        </p:nvSpPr>
        <p:spPr/>
        <p:txBody>
          <a:bodyPr/>
          <a:lstStyle/>
          <a:p>
            <a:r>
              <a:rPr lang="en-US" dirty="0"/>
              <a:t>Test 1: Load from Blob Storage</a:t>
            </a:r>
          </a:p>
        </p:txBody>
      </p:sp>
      <p:sp>
        <p:nvSpPr>
          <p:cNvPr id="3" name="Content Placeholder 2">
            <a:extLst>
              <a:ext uri="{FF2B5EF4-FFF2-40B4-BE49-F238E27FC236}">
                <a16:creationId xmlns:a16="http://schemas.microsoft.com/office/drawing/2014/main" id="{1FE5ABAF-D8F9-4503-B6AE-D8CDB8FDCAF3}"/>
              </a:ext>
            </a:extLst>
          </p:cNvPr>
          <p:cNvSpPr>
            <a:spLocks noGrp="1"/>
          </p:cNvSpPr>
          <p:nvPr>
            <p:ph idx="1"/>
          </p:nvPr>
        </p:nvSpPr>
        <p:spPr/>
        <p:txBody>
          <a:bodyPr/>
          <a:lstStyle/>
          <a:p>
            <a:pPr marL="0" indent="0">
              <a:buNone/>
            </a:pPr>
            <a:r>
              <a:rPr lang="en-US" dirty="0"/>
              <a:t>Data size: SF 100, ca. 100 GB</a:t>
            </a:r>
          </a:p>
        </p:txBody>
      </p:sp>
      <p:pic>
        <p:nvPicPr>
          <p:cNvPr id="4" name="Picture 3">
            <a:extLst>
              <a:ext uri="{FF2B5EF4-FFF2-40B4-BE49-F238E27FC236}">
                <a16:creationId xmlns:a16="http://schemas.microsoft.com/office/drawing/2014/main" id="{4A0F31D7-4F6F-4BFE-8C34-19FA652E34ED}"/>
              </a:ext>
            </a:extLst>
          </p:cNvPr>
          <p:cNvPicPr>
            <a:picLocks noChangeAspect="1"/>
          </p:cNvPicPr>
          <p:nvPr/>
        </p:nvPicPr>
        <p:blipFill>
          <a:blip r:embed="rId2"/>
          <a:stretch>
            <a:fillRect/>
          </a:stretch>
        </p:blipFill>
        <p:spPr>
          <a:xfrm>
            <a:off x="5095683" y="1630568"/>
            <a:ext cx="3808894" cy="862474"/>
          </a:xfrm>
          <a:prstGeom prst="rect">
            <a:avLst/>
          </a:prstGeom>
        </p:spPr>
      </p:pic>
      <p:pic>
        <p:nvPicPr>
          <p:cNvPr id="5" name="Picture 4">
            <a:extLst>
              <a:ext uri="{FF2B5EF4-FFF2-40B4-BE49-F238E27FC236}">
                <a16:creationId xmlns:a16="http://schemas.microsoft.com/office/drawing/2014/main" id="{06597767-2409-4DC7-9F74-07C731F7B5EA}"/>
              </a:ext>
            </a:extLst>
          </p:cNvPr>
          <p:cNvPicPr>
            <a:picLocks noChangeAspect="1"/>
          </p:cNvPicPr>
          <p:nvPr/>
        </p:nvPicPr>
        <p:blipFill>
          <a:blip r:embed="rId3"/>
          <a:stretch>
            <a:fillRect/>
          </a:stretch>
        </p:blipFill>
        <p:spPr>
          <a:xfrm>
            <a:off x="420131" y="3041776"/>
            <a:ext cx="8484446" cy="450442"/>
          </a:xfrm>
          <a:prstGeom prst="rect">
            <a:avLst/>
          </a:prstGeom>
        </p:spPr>
      </p:pic>
      <p:pic>
        <p:nvPicPr>
          <p:cNvPr id="6" name="Picture 5">
            <a:extLst>
              <a:ext uri="{FF2B5EF4-FFF2-40B4-BE49-F238E27FC236}">
                <a16:creationId xmlns:a16="http://schemas.microsoft.com/office/drawing/2014/main" id="{738228E0-D384-4562-A818-3489F7FDA954}"/>
              </a:ext>
            </a:extLst>
          </p:cNvPr>
          <p:cNvPicPr>
            <a:picLocks noChangeAspect="1"/>
          </p:cNvPicPr>
          <p:nvPr/>
        </p:nvPicPr>
        <p:blipFill>
          <a:blip r:embed="rId4"/>
          <a:stretch>
            <a:fillRect/>
          </a:stretch>
        </p:blipFill>
        <p:spPr>
          <a:xfrm>
            <a:off x="420131" y="3631821"/>
            <a:ext cx="3891565" cy="697841"/>
          </a:xfrm>
          <a:prstGeom prst="rect">
            <a:avLst/>
          </a:prstGeom>
        </p:spPr>
      </p:pic>
      <p:pic>
        <p:nvPicPr>
          <p:cNvPr id="7" name="Picture 6">
            <a:extLst>
              <a:ext uri="{FF2B5EF4-FFF2-40B4-BE49-F238E27FC236}">
                <a16:creationId xmlns:a16="http://schemas.microsoft.com/office/drawing/2014/main" id="{02AC1C29-75B5-4711-B6C8-FB5F1173B56C}"/>
              </a:ext>
            </a:extLst>
          </p:cNvPr>
          <p:cNvPicPr>
            <a:picLocks noChangeAspect="1"/>
          </p:cNvPicPr>
          <p:nvPr/>
        </p:nvPicPr>
        <p:blipFill>
          <a:blip r:embed="rId5"/>
          <a:stretch>
            <a:fillRect/>
          </a:stretch>
        </p:blipFill>
        <p:spPr>
          <a:xfrm>
            <a:off x="420131" y="4514806"/>
            <a:ext cx="4866035" cy="264950"/>
          </a:xfrm>
          <a:prstGeom prst="rect">
            <a:avLst/>
          </a:prstGeom>
        </p:spPr>
      </p:pic>
    </p:spTree>
    <p:extLst>
      <p:ext uri="{BB962C8B-B14F-4D97-AF65-F5344CB8AC3E}">
        <p14:creationId xmlns:p14="http://schemas.microsoft.com/office/powerpoint/2010/main" val="308430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SAS Maestro">
            <a:extLst>
              <a:ext uri="{FF2B5EF4-FFF2-40B4-BE49-F238E27FC236}">
                <a16:creationId xmlns:a16="http://schemas.microsoft.com/office/drawing/2014/main" id="{B9E9979F-1FF2-4D0D-A1C0-59D90DFF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020" y="4346258"/>
            <a:ext cx="581671" cy="498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worldatlas.com/webimage/flags/countrys/zzzflags/atlarge.gif">
            <a:extLst>
              <a:ext uri="{FF2B5EF4-FFF2-40B4-BE49-F238E27FC236}">
                <a16:creationId xmlns:a16="http://schemas.microsoft.com/office/drawing/2014/main" id="{2DEB1564-14B4-47C3-8588-28F59FE59C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9665" y="1123588"/>
            <a:ext cx="335888" cy="2241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777F0BA-055E-4372-8040-223F647C5B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200" y="1684800"/>
            <a:ext cx="2696403" cy="26964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a:extLst>
              <a:ext uri="{FF2B5EF4-FFF2-40B4-BE49-F238E27FC236}">
                <a16:creationId xmlns:a16="http://schemas.microsoft.com/office/drawing/2014/main" id="{33B112EC-194B-4D72-A7CB-71F0B5E2F345}"/>
              </a:ext>
            </a:extLst>
          </p:cNvPr>
          <p:cNvSpPr txBox="1"/>
          <p:nvPr/>
        </p:nvSpPr>
        <p:spPr>
          <a:xfrm>
            <a:off x="4566316" y="3393095"/>
            <a:ext cx="2145652" cy="338554"/>
          </a:xfrm>
          <a:prstGeom prst="rect">
            <a:avLst/>
          </a:prstGeom>
          <a:noFill/>
        </p:spPr>
        <p:txBody>
          <a:bodyPr wrap="none" rtlCol="0" anchor="ctr">
            <a:spAutoFit/>
          </a:bodyPr>
          <a:lstStyle/>
          <a:p>
            <a:r>
              <a:rPr lang="en-US" sz="1600" dirty="0">
                <a:latin typeface="Open Sans" panose="020B0606030504020204"/>
                <a:hlinkClick r:id="rId5"/>
              </a:rPr>
              <a:t>gerhard@gbrueckl.at</a:t>
            </a:r>
            <a:r>
              <a:rPr lang="en-US" sz="1600" dirty="0">
                <a:latin typeface="Open Sans" panose="020B0606030504020204"/>
              </a:rPr>
              <a:t> </a:t>
            </a:r>
          </a:p>
        </p:txBody>
      </p:sp>
      <p:pic>
        <p:nvPicPr>
          <p:cNvPr id="14" name="Picture 8" descr="http://www.qdn.org.au/wp-content/uploads/2012/06/twitter-logo.png">
            <a:extLst>
              <a:ext uri="{FF2B5EF4-FFF2-40B4-BE49-F238E27FC236}">
                <a16:creationId xmlns:a16="http://schemas.microsoft.com/office/drawing/2014/main" id="{F81C63D3-9C02-4BBE-BD20-939332B443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29977" y="1655112"/>
            <a:ext cx="597600" cy="597600"/>
          </a:xfrm>
          <a:prstGeom prst="rect">
            <a:avLst/>
          </a:prstGeom>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3BA76DA-3969-46A2-B2AB-B9073DD1EDC6}"/>
              </a:ext>
            </a:extLst>
          </p:cNvPr>
          <p:cNvSpPr txBox="1"/>
          <p:nvPr/>
        </p:nvSpPr>
        <p:spPr>
          <a:xfrm>
            <a:off x="4566317" y="1787179"/>
            <a:ext cx="1667942" cy="338554"/>
          </a:xfrm>
          <a:prstGeom prst="rect">
            <a:avLst/>
          </a:prstGeom>
          <a:noFill/>
        </p:spPr>
        <p:txBody>
          <a:bodyPr wrap="square" rtlCol="0" anchor="ctr">
            <a:spAutoFit/>
          </a:bodyPr>
          <a:lstStyle/>
          <a:p>
            <a:r>
              <a:rPr lang="en-US" sz="1200" dirty="0"/>
              <a:t>@</a:t>
            </a:r>
            <a:r>
              <a:rPr lang="en-US" sz="1600" dirty="0">
                <a:latin typeface="Open Sans" panose="020B0606030504020204"/>
              </a:rPr>
              <a:t>gbrueckl</a:t>
            </a:r>
          </a:p>
        </p:txBody>
      </p:sp>
      <p:pic>
        <p:nvPicPr>
          <p:cNvPr id="17" name="Picture 10" descr="http://www.abilitiesfirstny.org/elements/images/blogger.png">
            <a:extLst>
              <a:ext uri="{FF2B5EF4-FFF2-40B4-BE49-F238E27FC236}">
                <a16:creationId xmlns:a16="http://schemas.microsoft.com/office/drawing/2014/main" id="{4BB53501-C3C6-47CF-9CCE-1009094E05E9}"/>
              </a:ext>
            </a:extLst>
          </p:cNvPr>
          <p:cNvPicPr>
            <a:picLocks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3623326" y="2524075"/>
            <a:ext cx="798717" cy="597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0D95D7C-09E1-4689-BE6D-6D1DB5F9459E}"/>
              </a:ext>
            </a:extLst>
          </p:cNvPr>
          <p:cNvSpPr txBox="1"/>
          <p:nvPr/>
        </p:nvSpPr>
        <p:spPr>
          <a:xfrm>
            <a:off x="4566316" y="2590137"/>
            <a:ext cx="1958883" cy="338554"/>
          </a:xfrm>
          <a:prstGeom prst="rect">
            <a:avLst/>
          </a:prstGeom>
          <a:noFill/>
        </p:spPr>
        <p:txBody>
          <a:bodyPr wrap="square" rtlCol="0" anchor="ctr">
            <a:spAutoFit/>
          </a:bodyPr>
          <a:lstStyle>
            <a:defPPr>
              <a:defRPr lang="de-DE"/>
            </a:defPPr>
            <a:lvl1pPr>
              <a:defRPr sz="1200"/>
            </a:lvl1pPr>
          </a:lstStyle>
          <a:p>
            <a:r>
              <a:rPr lang="en-US" sz="1600" dirty="0">
                <a:latin typeface="Open Sans" panose="020B0606030504020204"/>
              </a:rPr>
              <a:t>blog.gbrueckl.at</a:t>
            </a:r>
          </a:p>
        </p:txBody>
      </p:sp>
      <p:pic>
        <p:nvPicPr>
          <p:cNvPr id="19" name="Picture 18">
            <a:extLst>
              <a:ext uri="{FF2B5EF4-FFF2-40B4-BE49-F238E27FC236}">
                <a16:creationId xmlns:a16="http://schemas.microsoft.com/office/drawing/2014/main" id="{49923A5D-B8A7-45D6-9FC0-284F65C9DBA9}"/>
              </a:ext>
            </a:extLst>
          </p:cNvPr>
          <p:cNvPicPr>
            <a:picLocks noChangeAspect="1"/>
          </p:cNvPicPr>
          <p:nvPr/>
        </p:nvPicPr>
        <p:blipFill>
          <a:blip r:embed="rId8"/>
          <a:stretch>
            <a:fillRect/>
          </a:stretch>
        </p:blipFill>
        <p:spPr>
          <a:xfrm>
            <a:off x="625017" y="4142603"/>
            <a:ext cx="577066" cy="913687"/>
          </a:xfrm>
          <a:prstGeom prst="rect">
            <a:avLst/>
          </a:prstGeom>
        </p:spPr>
      </p:pic>
      <p:pic>
        <p:nvPicPr>
          <p:cNvPr id="20" name="Picture 19">
            <a:extLst>
              <a:ext uri="{FF2B5EF4-FFF2-40B4-BE49-F238E27FC236}">
                <a16:creationId xmlns:a16="http://schemas.microsoft.com/office/drawing/2014/main" id="{90FCDDC6-C20B-4261-8461-BA917B6BDC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69974" y="3270089"/>
            <a:ext cx="683046" cy="545866"/>
          </a:xfrm>
          <a:prstGeom prst="rect">
            <a:avLst/>
          </a:prstGeom>
        </p:spPr>
      </p:pic>
      <p:pic>
        <p:nvPicPr>
          <p:cNvPr id="21" name="Picture 20">
            <a:extLst>
              <a:ext uri="{FF2B5EF4-FFF2-40B4-BE49-F238E27FC236}">
                <a16:creationId xmlns:a16="http://schemas.microsoft.com/office/drawing/2014/main" id="{94435375-97EE-4243-88BA-9F62EE2084A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62198" y="2675617"/>
            <a:ext cx="690822" cy="431125"/>
          </a:xfrm>
          <a:prstGeom prst="rect">
            <a:avLst/>
          </a:prstGeom>
        </p:spPr>
      </p:pic>
      <p:grpSp>
        <p:nvGrpSpPr>
          <p:cNvPr id="22" name="Group 21">
            <a:extLst>
              <a:ext uri="{FF2B5EF4-FFF2-40B4-BE49-F238E27FC236}">
                <a16:creationId xmlns:a16="http://schemas.microsoft.com/office/drawing/2014/main" id="{D9F972B6-BD53-4B0B-B248-1F4486B4DA82}"/>
              </a:ext>
            </a:extLst>
          </p:cNvPr>
          <p:cNvGrpSpPr/>
          <p:nvPr/>
        </p:nvGrpSpPr>
        <p:grpSpPr>
          <a:xfrm>
            <a:off x="8016726" y="1140312"/>
            <a:ext cx="1181767" cy="1207771"/>
            <a:chOff x="8463486" y="2881071"/>
            <a:chExt cx="1575713" cy="1610387"/>
          </a:xfrm>
        </p:grpSpPr>
        <p:sp>
          <p:nvSpPr>
            <p:cNvPr id="23" name="Rectangle 22">
              <a:extLst>
                <a:ext uri="{FF2B5EF4-FFF2-40B4-BE49-F238E27FC236}">
                  <a16:creationId xmlns:a16="http://schemas.microsoft.com/office/drawing/2014/main" id="{7703ABC4-A548-4A46-A9B3-4644AD589C58}"/>
                </a:ext>
              </a:extLst>
            </p:cNvPr>
            <p:cNvSpPr/>
            <p:nvPr/>
          </p:nvSpPr>
          <p:spPr>
            <a:xfrm>
              <a:off x="8463487" y="4152898"/>
              <a:ext cx="1575712" cy="338560"/>
            </a:xfrm>
            <a:prstGeom prst="rect">
              <a:avLst/>
            </a:prstGeom>
          </p:spPr>
          <p:txBody>
            <a:bodyPr wrap="square">
              <a:spAutoFit/>
            </a:bodyPr>
            <a:lstStyle/>
            <a:p>
              <a:pPr algn="ctr"/>
              <a:r>
                <a:rPr lang="en-US" sz="1050" dirty="0">
                  <a:hlinkClick r:id="rId11"/>
                </a:rPr>
                <a:t>www.pmone.com</a:t>
              </a:r>
              <a:r>
                <a:rPr lang="en-US" sz="1050" dirty="0"/>
                <a:t> </a:t>
              </a:r>
            </a:p>
          </p:txBody>
        </p:sp>
        <p:pic>
          <p:nvPicPr>
            <p:cNvPr id="24" name="Picture 23">
              <a:extLst>
                <a:ext uri="{FF2B5EF4-FFF2-40B4-BE49-F238E27FC236}">
                  <a16:creationId xmlns:a16="http://schemas.microsoft.com/office/drawing/2014/main" id="{97BE18E5-828D-4BE0-A050-ECBBD9A141DD}"/>
                </a:ext>
              </a:extLst>
            </p:cNvPr>
            <p:cNvPicPr>
              <a:picLocks noChangeAspect="1"/>
            </p:cNvPicPr>
            <p:nvPr/>
          </p:nvPicPr>
          <p:blipFill>
            <a:blip r:embed="rId12">
              <a:clrChange>
                <a:clrFrom>
                  <a:srgbClr val="FFFEFF"/>
                </a:clrFrom>
                <a:clrTo>
                  <a:srgbClr val="FFFEFF">
                    <a:alpha val="0"/>
                  </a:srgbClr>
                </a:clrTo>
              </a:clrChange>
            </a:blip>
            <a:stretch>
              <a:fillRect/>
            </a:stretch>
          </p:blipFill>
          <p:spPr>
            <a:xfrm>
              <a:off x="8463486" y="2881071"/>
              <a:ext cx="1575712" cy="1575712"/>
            </a:xfrm>
            <a:prstGeom prst="rect">
              <a:avLst/>
            </a:prstGeom>
          </p:spPr>
        </p:pic>
      </p:grpSp>
      <p:sp>
        <p:nvSpPr>
          <p:cNvPr id="3" name="Title 2">
            <a:extLst>
              <a:ext uri="{FF2B5EF4-FFF2-40B4-BE49-F238E27FC236}">
                <a16:creationId xmlns:a16="http://schemas.microsoft.com/office/drawing/2014/main" id="{DC9712F8-7BC6-44F0-8387-C3712D559DBB}"/>
              </a:ext>
            </a:extLst>
          </p:cNvPr>
          <p:cNvSpPr>
            <a:spLocks noGrp="1"/>
          </p:cNvSpPr>
          <p:nvPr>
            <p:ph type="title"/>
          </p:nvPr>
        </p:nvSpPr>
        <p:spPr>
          <a:xfrm>
            <a:off x="420131" y="1000897"/>
            <a:ext cx="8019534" cy="469557"/>
          </a:xfrm>
        </p:spPr>
        <p:txBody>
          <a:bodyPr/>
          <a:lstStyle/>
          <a:p>
            <a:r>
              <a:rPr lang="en-US" dirty="0"/>
              <a:t>Short Introduction - Gerhard</a:t>
            </a:r>
          </a:p>
        </p:txBody>
      </p:sp>
      <p:pic>
        <p:nvPicPr>
          <p:cNvPr id="27" name="Picture 26">
            <a:extLst>
              <a:ext uri="{FF2B5EF4-FFF2-40B4-BE49-F238E27FC236}">
                <a16:creationId xmlns:a16="http://schemas.microsoft.com/office/drawing/2014/main" id="{2809E079-0AAE-4C9D-AF94-07C08D4DDE3D}"/>
              </a:ext>
            </a:extLst>
          </p:cNvPr>
          <p:cNvPicPr>
            <a:picLocks noChangeAspect="1"/>
          </p:cNvPicPr>
          <p:nvPr/>
        </p:nvPicPr>
        <p:blipFill>
          <a:blip r:embed="rId13"/>
          <a:stretch>
            <a:fillRect/>
          </a:stretch>
        </p:blipFill>
        <p:spPr>
          <a:xfrm>
            <a:off x="3780486" y="4094341"/>
            <a:ext cx="598448" cy="598448"/>
          </a:xfrm>
          <a:prstGeom prst="rect">
            <a:avLst/>
          </a:prstGeom>
        </p:spPr>
      </p:pic>
      <p:sp>
        <p:nvSpPr>
          <p:cNvPr id="28" name="Text Placeholder 2">
            <a:extLst>
              <a:ext uri="{FF2B5EF4-FFF2-40B4-BE49-F238E27FC236}">
                <a16:creationId xmlns:a16="http://schemas.microsoft.com/office/drawing/2014/main" id="{F16D5BAC-2BB8-44DF-96DA-35C0E6567B38}"/>
              </a:ext>
            </a:extLst>
          </p:cNvPr>
          <p:cNvSpPr txBox="1">
            <a:spLocks/>
          </p:cNvSpPr>
          <p:nvPr/>
        </p:nvSpPr>
        <p:spPr>
          <a:xfrm>
            <a:off x="4566316" y="4196053"/>
            <a:ext cx="3198201" cy="30777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latin typeface="Open Sans" panose="020B0606030504020204"/>
              </a:rPr>
              <a:t>https://github.com/gbrueckl</a:t>
            </a:r>
          </a:p>
        </p:txBody>
      </p:sp>
      <p:pic>
        <p:nvPicPr>
          <p:cNvPr id="29" name="Picture 28">
            <a:extLst>
              <a:ext uri="{FF2B5EF4-FFF2-40B4-BE49-F238E27FC236}">
                <a16:creationId xmlns:a16="http://schemas.microsoft.com/office/drawing/2014/main" id="{106AF40F-ECAC-45B2-8996-0A14746443CC}"/>
              </a:ext>
            </a:extLst>
          </p:cNvPr>
          <p:cNvPicPr>
            <a:picLocks noChangeAspect="1"/>
          </p:cNvPicPr>
          <p:nvPr/>
        </p:nvPicPr>
        <p:blipFill>
          <a:blip r:embed="rId14"/>
          <a:stretch>
            <a:fillRect/>
          </a:stretch>
        </p:blipFill>
        <p:spPr>
          <a:xfrm>
            <a:off x="3797427" y="3393038"/>
            <a:ext cx="437916" cy="429939"/>
          </a:xfrm>
          <a:prstGeom prst="rect">
            <a:avLst/>
          </a:prstGeom>
        </p:spPr>
      </p:pic>
    </p:spTree>
    <p:extLst>
      <p:ext uri="{BB962C8B-B14F-4D97-AF65-F5344CB8AC3E}">
        <p14:creationId xmlns:p14="http://schemas.microsoft.com/office/powerpoint/2010/main" val="8046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2B3A9F-282B-4ABF-BD63-866F4E657831}"/>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22300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61EA-4E3A-4325-AB09-8C7C6F49AB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DF79163-3F3C-45CB-9C4B-27178A5DFC53}"/>
              </a:ext>
            </a:extLst>
          </p:cNvPr>
          <p:cNvSpPr>
            <a:spLocks noGrp="1"/>
          </p:cNvSpPr>
          <p:nvPr>
            <p:ph idx="1"/>
          </p:nvPr>
        </p:nvSpPr>
        <p:spPr/>
        <p:txBody>
          <a:bodyPr/>
          <a:lstStyle/>
          <a:p>
            <a:pPr marL="0" indent="0">
              <a:buNone/>
            </a:pPr>
            <a:r>
              <a:rPr lang="en-US" dirty="0"/>
              <a:t>Load of Order data, 13 GB</a:t>
            </a:r>
          </a:p>
        </p:txBody>
      </p:sp>
      <p:pic>
        <p:nvPicPr>
          <p:cNvPr id="5" name="Picture 4">
            <a:extLst>
              <a:ext uri="{FF2B5EF4-FFF2-40B4-BE49-F238E27FC236}">
                <a16:creationId xmlns:a16="http://schemas.microsoft.com/office/drawing/2014/main" id="{8E6F8347-9BE1-4C6C-9319-405C146DC7AB}"/>
              </a:ext>
            </a:extLst>
          </p:cNvPr>
          <p:cNvPicPr>
            <a:picLocks noChangeAspect="1"/>
          </p:cNvPicPr>
          <p:nvPr/>
        </p:nvPicPr>
        <p:blipFill>
          <a:blip r:embed="rId2"/>
          <a:stretch>
            <a:fillRect/>
          </a:stretch>
        </p:blipFill>
        <p:spPr>
          <a:xfrm>
            <a:off x="693278" y="2260864"/>
            <a:ext cx="7473238" cy="1175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5495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6BA3-0088-4DAE-93E3-52B4E4CD3B07}"/>
              </a:ext>
            </a:extLst>
          </p:cNvPr>
          <p:cNvSpPr>
            <a:spLocks noGrp="1"/>
          </p:cNvSpPr>
          <p:nvPr>
            <p:ph type="title"/>
          </p:nvPr>
        </p:nvSpPr>
        <p:spPr/>
        <p:txBody>
          <a:bodyPr/>
          <a:lstStyle/>
          <a:p>
            <a:r>
              <a:rPr lang="en-US" dirty="0"/>
              <a:t>How can I optimize this?</a:t>
            </a:r>
          </a:p>
        </p:txBody>
      </p:sp>
      <p:sp>
        <p:nvSpPr>
          <p:cNvPr id="3" name="Content Placeholder 2">
            <a:extLst>
              <a:ext uri="{FF2B5EF4-FFF2-40B4-BE49-F238E27FC236}">
                <a16:creationId xmlns:a16="http://schemas.microsoft.com/office/drawing/2014/main" id="{FBE94DA4-54A1-42F6-B1F4-E40CDA3415E7}"/>
              </a:ext>
            </a:extLst>
          </p:cNvPr>
          <p:cNvSpPr>
            <a:spLocks noGrp="1"/>
          </p:cNvSpPr>
          <p:nvPr>
            <p:ph idx="1"/>
          </p:nvPr>
        </p:nvSpPr>
        <p:spPr/>
        <p:txBody>
          <a:bodyPr/>
          <a:lstStyle/>
          <a:p>
            <a:r>
              <a:rPr lang="en-US" dirty="0"/>
              <a:t>Distribute source data into several files</a:t>
            </a:r>
          </a:p>
          <a:p>
            <a:r>
              <a:rPr lang="en-US" dirty="0"/>
              <a:t>Data compression</a:t>
            </a:r>
          </a:p>
        </p:txBody>
      </p:sp>
      <p:pic>
        <p:nvPicPr>
          <p:cNvPr id="5" name="Picture 4">
            <a:extLst>
              <a:ext uri="{FF2B5EF4-FFF2-40B4-BE49-F238E27FC236}">
                <a16:creationId xmlns:a16="http://schemas.microsoft.com/office/drawing/2014/main" id="{51032A56-90BD-445D-B5BB-25915FF895E3}"/>
              </a:ext>
            </a:extLst>
          </p:cNvPr>
          <p:cNvPicPr>
            <a:picLocks noChangeAspect="1"/>
          </p:cNvPicPr>
          <p:nvPr/>
        </p:nvPicPr>
        <p:blipFill>
          <a:blip r:embed="rId2"/>
          <a:stretch>
            <a:fillRect/>
          </a:stretch>
        </p:blipFill>
        <p:spPr>
          <a:xfrm>
            <a:off x="1300625" y="2457957"/>
            <a:ext cx="6258544" cy="2466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8414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FB9D-915A-4B01-9CC0-1E35B27186E1}"/>
              </a:ext>
            </a:extLst>
          </p:cNvPr>
          <p:cNvSpPr>
            <a:spLocks noGrp="1"/>
          </p:cNvSpPr>
          <p:nvPr>
            <p:ph type="title"/>
          </p:nvPr>
        </p:nvSpPr>
        <p:spPr/>
        <p:txBody>
          <a:bodyPr/>
          <a:lstStyle/>
          <a:p>
            <a:r>
              <a:rPr lang="en-US" dirty="0"/>
              <a:t>Test 1: Load from Data Lake Gen2</a:t>
            </a:r>
          </a:p>
        </p:txBody>
      </p:sp>
      <p:sp>
        <p:nvSpPr>
          <p:cNvPr id="3" name="Content Placeholder 2">
            <a:extLst>
              <a:ext uri="{FF2B5EF4-FFF2-40B4-BE49-F238E27FC236}">
                <a16:creationId xmlns:a16="http://schemas.microsoft.com/office/drawing/2014/main" id="{1FE5ABAF-D8F9-4503-B6AE-D8CDB8FDCAF3}"/>
              </a:ext>
            </a:extLst>
          </p:cNvPr>
          <p:cNvSpPr>
            <a:spLocks noGrp="1"/>
          </p:cNvSpPr>
          <p:nvPr>
            <p:ph idx="1"/>
          </p:nvPr>
        </p:nvSpPr>
        <p:spPr/>
        <p:txBody>
          <a:bodyPr/>
          <a:lstStyle/>
          <a:p>
            <a:r>
              <a:rPr lang="en-US" dirty="0"/>
              <a:t>Data size: SF 100, ca. 100 GB</a:t>
            </a:r>
          </a:p>
        </p:txBody>
      </p:sp>
      <p:pic>
        <p:nvPicPr>
          <p:cNvPr id="5" name="Picture 4">
            <a:extLst>
              <a:ext uri="{FF2B5EF4-FFF2-40B4-BE49-F238E27FC236}">
                <a16:creationId xmlns:a16="http://schemas.microsoft.com/office/drawing/2014/main" id="{06597767-2409-4DC7-9F74-07C731F7B5EA}"/>
              </a:ext>
            </a:extLst>
          </p:cNvPr>
          <p:cNvPicPr>
            <a:picLocks noChangeAspect="1"/>
          </p:cNvPicPr>
          <p:nvPr/>
        </p:nvPicPr>
        <p:blipFill>
          <a:blip r:embed="rId2"/>
          <a:stretch>
            <a:fillRect/>
          </a:stretch>
        </p:blipFill>
        <p:spPr>
          <a:xfrm>
            <a:off x="420131" y="3041776"/>
            <a:ext cx="8484446" cy="450442"/>
          </a:xfrm>
          <a:prstGeom prst="rect">
            <a:avLst/>
          </a:prstGeom>
        </p:spPr>
      </p:pic>
      <p:pic>
        <p:nvPicPr>
          <p:cNvPr id="6" name="Picture 5">
            <a:extLst>
              <a:ext uri="{FF2B5EF4-FFF2-40B4-BE49-F238E27FC236}">
                <a16:creationId xmlns:a16="http://schemas.microsoft.com/office/drawing/2014/main" id="{738228E0-D384-4562-A818-3489F7FDA954}"/>
              </a:ext>
            </a:extLst>
          </p:cNvPr>
          <p:cNvPicPr>
            <a:picLocks noChangeAspect="1"/>
          </p:cNvPicPr>
          <p:nvPr/>
        </p:nvPicPr>
        <p:blipFill>
          <a:blip r:embed="rId3"/>
          <a:stretch>
            <a:fillRect/>
          </a:stretch>
        </p:blipFill>
        <p:spPr>
          <a:xfrm>
            <a:off x="420131" y="3631821"/>
            <a:ext cx="3891565" cy="697841"/>
          </a:xfrm>
          <a:prstGeom prst="rect">
            <a:avLst/>
          </a:prstGeom>
        </p:spPr>
      </p:pic>
      <p:pic>
        <p:nvPicPr>
          <p:cNvPr id="7" name="Picture 6">
            <a:extLst>
              <a:ext uri="{FF2B5EF4-FFF2-40B4-BE49-F238E27FC236}">
                <a16:creationId xmlns:a16="http://schemas.microsoft.com/office/drawing/2014/main" id="{02AC1C29-75B5-4711-B6C8-FB5F1173B56C}"/>
              </a:ext>
            </a:extLst>
          </p:cNvPr>
          <p:cNvPicPr>
            <a:picLocks noChangeAspect="1"/>
          </p:cNvPicPr>
          <p:nvPr/>
        </p:nvPicPr>
        <p:blipFill>
          <a:blip r:embed="rId4"/>
          <a:stretch>
            <a:fillRect/>
          </a:stretch>
        </p:blipFill>
        <p:spPr>
          <a:xfrm>
            <a:off x="420131" y="4514806"/>
            <a:ext cx="4866035" cy="264950"/>
          </a:xfrm>
          <a:prstGeom prst="rect">
            <a:avLst/>
          </a:prstGeom>
        </p:spPr>
      </p:pic>
      <p:pic>
        <p:nvPicPr>
          <p:cNvPr id="8" name="Picture 7">
            <a:extLst>
              <a:ext uri="{FF2B5EF4-FFF2-40B4-BE49-F238E27FC236}">
                <a16:creationId xmlns:a16="http://schemas.microsoft.com/office/drawing/2014/main" id="{560BCD64-3718-4AEE-880B-0966743630C9}"/>
              </a:ext>
            </a:extLst>
          </p:cNvPr>
          <p:cNvPicPr>
            <a:picLocks noChangeAspect="1"/>
          </p:cNvPicPr>
          <p:nvPr/>
        </p:nvPicPr>
        <p:blipFill>
          <a:blip r:embed="rId5"/>
          <a:stretch>
            <a:fillRect/>
          </a:stretch>
        </p:blipFill>
        <p:spPr>
          <a:xfrm>
            <a:off x="3898738" y="2019188"/>
            <a:ext cx="5005839" cy="827358"/>
          </a:xfrm>
          <a:prstGeom prst="rect">
            <a:avLst/>
          </a:prstGeom>
        </p:spPr>
      </p:pic>
    </p:spTree>
    <p:extLst>
      <p:ext uri="{BB962C8B-B14F-4D97-AF65-F5344CB8AC3E}">
        <p14:creationId xmlns:p14="http://schemas.microsoft.com/office/powerpoint/2010/main" val="4252235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2B3A9F-282B-4ABF-BD63-866F4E657831}"/>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4127030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61EA-4E3A-4325-AB09-8C7C6F49AB1D}"/>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3413B954-D92C-4FCF-8AA0-B792BCFFB9DF}"/>
              </a:ext>
            </a:extLst>
          </p:cNvPr>
          <p:cNvPicPr>
            <a:picLocks noChangeAspect="1"/>
          </p:cNvPicPr>
          <p:nvPr/>
        </p:nvPicPr>
        <p:blipFill>
          <a:blip r:embed="rId3"/>
          <a:stretch>
            <a:fillRect/>
          </a:stretch>
        </p:blipFill>
        <p:spPr>
          <a:xfrm>
            <a:off x="753152" y="1686620"/>
            <a:ext cx="7353492" cy="28956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380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D2F1-2E32-4B60-91FF-8D1F6E513588}"/>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71B8D13C-C5F5-445B-A24D-5532076F927A}"/>
              </a:ext>
            </a:extLst>
          </p:cNvPr>
          <p:cNvSpPr>
            <a:spLocks noGrp="1"/>
          </p:cNvSpPr>
          <p:nvPr>
            <p:ph idx="1"/>
          </p:nvPr>
        </p:nvSpPr>
        <p:spPr/>
        <p:txBody>
          <a:bodyPr/>
          <a:lstStyle/>
          <a:p>
            <a:r>
              <a:rPr lang="en-US" dirty="0"/>
              <a:t>Data Lake Gen2 provides best performance for reading and writing</a:t>
            </a:r>
          </a:p>
          <a:p>
            <a:endParaRPr lang="en-US" dirty="0"/>
          </a:p>
          <a:p>
            <a:r>
              <a:rPr lang="en-US" dirty="0"/>
              <a:t>Distribution of data across multiple files improves performance</a:t>
            </a:r>
          </a:p>
          <a:p>
            <a:endParaRPr lang="en-US" dirty="0"/>
          </a:p>
          <a:p>
            <a:r>
              <a:rPr lang="en-US" dirty="0"/>
              <a:t>Databricks Delta not yet supported on Data Lake Gen2</a:t>
            </a:r>
          </a:p>
          <a:p>
            <a:endParaRPr lang="en-US" dirty="0"/>
          </a:p>
          <a:p>
            <a:pPr marL="0" indent="0">
              <a:buNone/>
            </a:pPr>
            <a:endParaRPr lang="en-US" dirty="0"/>
          </a:p>
        </p:txBody>
      </p:sp>
    </p:spTree>
    <p:extLst>
      <p:ext uri="{BB962C8B-B14F-4D97-AF65-F5344CB8AC3E}">
        <p14:creationId xmlns:p14="http://schemas.microsoft.com/office/powerpoint/2010/main" val="3611998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D45E2-D7F6-4913-990D-9FD5D24683D1}"/>
              </a:ext>
            </a:extLst>
          </p:cNvPr>
          <p:cNvSpPr>
            <a:spLocks noGrp="1"/>
          </p:cNvSpPr>
          <p:nvPr>
            <p:ph type="title"/>
          </p:nvPr>
        </p:nvSpPr>
        <p:spPr/>
        <p:txBody>
          <a:bodyPr/>
          <a:lstStyle/>
          <a:p>
            <a:r>
              <a:rPr lang="en-US" dirty="0"/>
              <a:t>Data Model</a:t>
            </a:r>
          </a:p>
        </p:txBody>
      </p:sp>
    </p:spTree>
    <p:extLst>
      <p:ext uri="{BB962C8B-B14F-4D97-AF65-F5344CB8AC3E}">
        <p14:creationId xmlns:p14="http://schemas.microsoft.com/office/powerpoint/2010/main" val="2428565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A92AE-5D8C-49E7-A372-DA414FA24157}"/>
              </a:ext>
            </a:extLst>
          </p:cNvPr>
          <p:cNvSpPr>
            <a:spLocks noGrp="1"/>
          </p:cNvSpPr>
          <p:nvPr>
            <p:ph type="title"/>
          </p:nvPr>
        </p:nvSpPr>
        <p:spPr/>
        <p:txBody>
          <a:bodyPr/>
          <a:lstStyle/>
          <a:p>
            <a:r>
              <a:rPr lang="en-US" dirty="0"/>
              <a:t>Tables in Databricks</a:t>
            </a:r>
          </a:p>
        </p:txBody>
      </p:sp>
      <p:sp>
        <p:nvSpPr>
          <p:cNvPr id="8" name="Content Placeholder 7">
            <a:extLst>
              <a:ext uri="{FF2B5EF4-FFF2-40B4-BE49-F238E27FC236}">
                <a16:creationId xmlns:a16="http://schemas.microsoft.com/office/drawing/2014/main" id="{B88EC5EA-3B57-486A-A9B4-E33C41B3A479}"/>
              </a:ext>
            </a:extLst>
          </p:cNvPr>
          <p:cNvSpPr>
            <a:spLocks noGrp="1"/>
          </p:cNvSpPr>
          <p:nvPr>
            <p:ph idx="1"/>
          </p:nvPr>
        </p:nvSpPr>
        <p:spPr>
          <a:xfrm>
            <a:off x="426308" y="1628711"/>
            <a:ext cx="3277591" cy="2992788"/>
          </a:xfrm>
        </p:spPr>
        <p:txBody>
          <a:bodyPr/>
          <a:lstStyle/>
          <a:p>
            <a:r>
              <a:rPr lang="en-US" dirty="0"/>
              <a:t>Unmanaged (external) Tables</a:t>
            </a:r>
          </a:p>
          <a:p>
            <a:r>
              <a:rPr lang="en-US" dirty="0"/>
              <a:t>Managed Tables (Databricks manages data &amp; metadata)</a:t>
            </a:r>
          </a:p>
          <a:p>
            <a:r>
              <a:rPr lang="en-US" dirty="0"/>
              <a:t>Partitioning is supported</a:t>
            </a:r>
          </a:p>
        </p:txBody>
      </p:sp>
      <p:pic>
        <p:nvPicPr>
          <p:cNvPr id="2" name="Picture 1">
            <a:extLst>
              <a:ext uri="{FF2B5EF4-FFF2-40B4-BE49-F238E27FC236}">
                <a16:creationId xmlns:a16="http://schemas.microsoft.com/office/drawing/2014/main" id="{70C61D69-BC25-40C1-8582-B81DB23C229D}"/>
              </a:ext>
            </a:extLst>
          </p:cNvPr>
          <p:cNvPicPr>
            <a:picLocks noChangeAspect="1"/>
          </p:cNvPicPr>
          <p:nvPr/>
        </p:nvPicPr>
        <p:blipFill>
          <a:blip r:embed="rId2"/>
          <a:stretch>
            <a:fillRect/>
          </a:stretch>
        </p:blipFill>
        <p:spPr>
          <a:xfrm>
            <a:off x="3942997" y="1628711"/>
            <a:ext cx="4496668" cy="2202593"/>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4CE68B14-7FA2-4E66-850E-C32AE2383CD6}"/>
              </a:ext>
            </a:extLst>
          </p:cNvPr>
          <p:cNvSpPr/>
          <p:nvPr/>
        </p:nvSpPr>
        <p:spPr>
          <a:xfrm>
            <a:off x="551364" y="4471979"/>
            <a:ext cx="6783266" cy="307777"/>
          </a:xfrm>
          <a:prstGeom prst="rect">
            <a:avLst/>
          </a:prstGeom>
        </p:spPr>
        <p:txBody>
          <a:bodyPr wrap="square">
            <a:spAutoFit/>
          </a:bodyPr>
          <a:lstStyle/>
          <a:p>
            <a:r>
              <a:rPr lang="en-US" dirty="0">
                <a:hlinkClick r:id="rId3"/>
              </a:rPr>
              <a:t>https://docs.databricks.com/user-guide/tables.html#managed-and-unmanaged-tables</a:t>
            </a:r>
            <a:r>
              <a:rPr lang="en-US" dirty="0"/>
              <a:t> </a:t>
            </a:r>
          </a:p>
        </p:txBody>
      </p:sp>
    </p:spTree>
    <p:extLst>
      <p:ext uri="{BB962C8B-B14F-4D97-AF65-F5344CB8AC3E}">
        <p14:creationId xmlns:p14="http://schemas.microsoft.com/office/powerpoint/2010/main" val="2330571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F8F4-4BBE-49C3-A824-2205490E15F3}"/>
              </a:ext>
            </a:extLst>
          </p:cNvPr>
          <p:cNvSpPr>
            <a:spLocks noGrp="1"/>
          </p:cNvSpPr>
          <p:nvPr>
            <p:ph type="title"/>
          </p:nvPr>
        </p:nvSpPr>
        <p:spPr/>
        <p:txBody>
          <a:bodyPr/>
          <a:lstStyle/>
          <a:p>
            <a:r>
              <a:rPr lang="en-US" dirty="0"/>
              <a:t>Access from Power BI</a:t>
            </a:r>
          </a:p>
        </p:txBody>
      </p:sp>
    </p:spTree>
    <p:extLst>
      <p:ext uri="{BB962C8B-B14F-4D97-AF65-F5344CB8AC3E}">
        <p14:creationId xmlns:p14="http://schemas.microsoft.com/office/powerpoint/2010/main" val="358175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lstStyle/>
          <a:p>
            <a:r>
              <a:rPr lang="en-US" dirty="0"/>
              <a:t>Why this session?</a:t>
            </a:r>
          </a:p>
          <a:p>
            <a:r>
              <a:rPr lang="en-US" dirty="0"/>
              <a:t>What do we want to test?</a:t>
            </a:r>
          </a:p>
          <a:p>
            <a:r>
              <a:rPr lang="en-US" dirty="0"/>
              <a:t>Our test environment</a:t>
            </a:r>
          </a:p>
          <a:p>
            <a:r>
              <a:rPr lang="en-US" dirty="0"/>
              <a:t>Loading data into Databricks</a:t>
            </a:r>
          </a:p>
          <a:p>
            <a:r>
              <a:rPr lang="en-US" dirty="0"/>
              <a:t>Data modelling in Databricks</a:t>
            </a:r>
          </a:p>
          <a:p>
            <a:r>
              <a:rPr lang="en-US" dirty="0"/>
              <a:t>Interaction between Databricks &amp; Power BI</a:t>
            </a:r>
          </a:p>
          <a:p>
            <a:r>
              <a:rPr lang="en-US" dirty="0"/>
              <a:t>Summary</a:t>
            </a:r>
          </a:p>
        </p:txBody>
      </p:sp>
    </p:spTree>
    <p:extLst>
      <p:ext uri="{BB962C8B-B14F-4D97-AF65-F5344CB8AC3E}">
        <p14:creationId xmlns:p14="http://schemas.microsoft.com/office/powerpoint/2010/main" val="156134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A8D5FD-5065-4ABE-8FA2-F2BA9353F3A1}"/>
              </a:ext>
            </a:extLst>
          </p:cNvPr>
          <p:cNvSpPr>
            <a:spLocks noGrp="1"/>
          </p:cNvSpPr>
          <p:nvPr>
            <p:ph type="title"/>
          </p:nvPr>
        </p:nvSpPr>
        <p:spPr/>
        <p:txBody>
          <a:bodyPr/>
          <a:lstStyle/>
          <a:p>
            <a:r>
              <a:rPr lang="en-US" dirty="0"/>
              <a:t>Ways to connect PowerBI to Databricks</a:t>
            </a:r>
          </a:p>
        </p:txBody>
      </p:sp>
      <p:graphicFrame>
        <p:nvGraphicFramePr>
          <p:cNvPr id="7" name="Content Placeholder 6">
            <a:extLst>
              <a:ext uri="{FF2B5EF4-FFF2-40B4-BE49-F238E27FC236}">
                <a16:creationId xmlns:a16="http://schemas.microsoft.com/office/drawing/2014/main" id="{EB257952-C84F-4727-8B2B-A75505BDF06D}"/>
              </a:ext>
            </a:extLst>
          </p:cNvPr>
          <p:cNvGraphicFramePr>
            <a:graphicFrameLocks noGrp="1"/>
          </p:cNvGraphicFramePr>
          <p:nvPr>
            <p:ph idx="1"/>
            <p:extLst>
              <p:ext uri="{D42A27DB-BD31-4B8C-83A1-F6EECF244321}">
                <p14:modId xmlns:p14="http://schemas.microsoft.com/office/powerpoint/2010/main" val="2199483797"/>
              </p:ext>
            </p:extLst>
          </p:nvPr>
        </p:nvGraphicFramePr>
        <p:xfrm>
          <a:off x="848061" y="1681566"/>
          <a:ext cx="7163673" cy="3032760"/>
        </p:xfrm>
        <a:graphic>
          <a:graphicData uri="http://schemas.openxmlformats.org/drawingml/2006/table">
            <a:tbl>
              <a:tblPr firstRow="1" bandRow="1">
                <a:tableStyleId>{5C22544A-7EE6-4342-B048-85BDC9FD1C3A}</a:tableStyleId>
              </a:tblPr>
              <a:tblGrid>
                <a:gridCol w="2492331">
                  <a:extLst>
                    <a:ext uri="{9D8B030D-6E8A-4147-A177-3AD203B41FA5}">
                      <a16:colId xmlns:a16="http://schemas.microsoft.com/office/drawing/2014/main" val="2542825373"/>
                    </a:ext>
                  </a:extLst>
                </a:gridCol>
                <a:gridCol w="1231246">
                  <a:extLst>
                    <a:ext uri="{9D8B030D-6E8A-4147-A177-3AD203B41FA5}">
                      <a16:colId xmlns:a16="http://schemas.microsoft.com/office/drawing/2014/main" val="3280403473"/>
                    </a:ext>
                  </a:extLst>
                </a:gridCol>
                <a:gridCol w="1176394">
                  <a:extLst>
                    <a:ext uri="{9D8B030D-6E8A-4147-A177-3AD203B41FA5}">
                      <a16:colId xmlns:a16="http://schemas.microsoft.com/office/drawing/2014/main" val="4139735514"/>
                    </a:ext>
                  </a:extLst>
                </a:gridCol>
                <a:gridCol w="2263702">
                  <a:extLst>
                    <a:ext uri="{9D8B030D-6E8A-4147-A177-3AD203B41FA5}">
                      <a16:colId xmlns:a16="http://schemas.microsoft.com/office/drawing/2014/main" val="1904966322"/>
                    </a:ext>
                  </a:extLst>
                </a:gridCol>
              </a:tblGrid>
              <a:tr h="370840">
                <a:tc>
                  <a:txBody>
                    <a:bodyPr/>
                    <a:lstStyle/>
                    <a:p>
                      <a:endParaRPr lang="en-US" sz="1800" dirty="0"/>
                    </a:p>
                  </a:txBody>
                  <a:tcPr/>
                </a:tc>
                <a:tc>
                  <a:txBody>
                    <a:bodyPr/>
                    <a:lstStyle/>
                    <a:p>
                      <a:pPr algn="ctr"/>
                      <a:r>
                        <a:rPr lang="en-US" sz="1800" dirty="0"/>
                        <a:t>Import Mode</a:t>
                      </a:r>
                    </a:p>
                  </a:txBody>
                  <a:tcPr/>
                </a:tc>
                <a:tc>
                  <a:txBody>
                    <a:bodyPr/>
                    <a:lstStyle/>
                    <a:p>
                      <a:pPr algn="ctr"/>
                      <a:r>
                        <a:rPr lang="en-US" sz="1800" dirty="0"/>
                        <a:t>Direct Query</a:t>
                      </a:r>
                    </a:p>
                  </a:txBody>
                  <a:tcPr/>
                </a:tc>
                <a:tc>
                  <a:txBody>
                    <a:bodyPr/>
                    <a:lstStyle/>
                    <a:p>
                      <a:pPr algn="ctr"/>
                      <a:r>
                        <a:rPr lang="en-US" sz="1800" dirty="0"/>
                        <a:t>Comment</a:t>
                      </a:r>
                    </a:p>
                  </a:txBody>
                  <a:tcPr/>
                </a:tc>
                <a:extLst>
                  <a:ext uri="{0D108BD9-81ED-4DB2-BD59-A6C34878D82A}">
                    <a16:rowId xmlns:a16="http://schemas.microsoft.com/office/drawing/2014/main" val="583141809"/>
                  </a:ext>
                </a:extLst>
              </a:tr>
              <a:tr h="370840">
                <a:tc>
                  <a:txBody>
                    <a:bodyPr/>
                    <a:lstStyle/>
                    <a:p>
                      <a:r>
                        <a:rPr lang="en-US" sz="1800" dirty="0"/>
                        <a:t>Read from Blob/ADLS</a:t>
                      </a:r>
                    </a:p>
                  </a:txBody>
                  <a:tcPr/>
                </a:tc>
                <a:tc>
                  <a:txBody>
                    <a:bodyPr/>
                    <a:lstStyle/>
                    <a:p>
                      <a:pPr algn="ctr"/>
                      <a:r>
                        <a:rPr lang="en-US" sz="1800" dirty="0"/>
                        <a:t>Yes</a:t>
                      </a:r>
                    </a:p>
                  </a:txBody>
                  <a:tcPr/>
                </a:tc>
                <a:tc>
                  <a:txBody>
                    <a:bodyPr/>
                    <a:lstStyle/>
                    <a:p>
                      <a:pPr algn="ctr"/>
                      <a:r>
                        <a:rPr lang="en-US" sz="1800" dirty="0"/>
                        <a:t>No</a:t>
                      </a:r>
                    </a:p>
                  </a:txBody>
                  <a:tcPr/>
                </a:tc>
                <a:tc>
                  <a:txBody>
                    <a:bodyPr/>
                    <a:lstStyle/>
                    <a:p>
                      <a:pPr algn="ctr"/>
                      <a:r>
                        <a:rPr lang="en-US" sz="1800" dirty="0"/>
                        <a:t>Only specific file formats!</a:t>
                      </a:r>
                    </a:p>
                  </a:txBody>
                  <a:tcPr/>
                </a:tc>
                <a:extLst>
                  <a:ext uri="{0D108BD9-81ED-4DB2-BD59-A6C34878D82A}">
                    <a16:rowId xmlns:a16="http://schemas.microsoft.com/office/drawing/2014/main" val="159903375"/>
                  </a:ext>
                </a:extLst>
              </a:tr>
              <a:tr h="370840">
                <a:tc>
                  <a:txBody>
                    <a:bodyPr/>
                    <a:lstStyle/>
                    <a:p>
                      <a:r>
                        <a:rPr lang="en-US" sz="1800" dirty="0"/>
                        <a:t>Spark SQL Interface</a:t>
                      </a:r>
                    </a:p>
                  </a:txBody>
                  <a:tcPr/>
                </a:tc>
                <a:tc>
                  <a:txBody>
                    <a:bodyPr/>
                    <a:lstStyle/>
                    <a:p>
                      <a:pPr algn="ctr"/>
                      <a:r>
                        <a:rPr lang="en-US" sz="1800" dirty="0"/>
                        <a:t>Yes</a:t>
                      </a:r>
                    </a:p>
                  </a:txBody>
                  <a:tcPr/>
                </a:tc>
                <a:tc>
                  <a:txBody>
                    <a:bodyPr/>
                    <a:lstStyle/>
                    <a:p>
                      <a:pPr algn="ctr"/>
                      <a:r>
                        <a:rPr lang="en-US" sz="1800" dirty="0"/>
                        <a:t>Yes</a:t>
                      </a:r>
                    </a:p>
                  </a:txBody>
                  <a:tcPr/>
                </a:tc>
                <a:tc>
                  <a:txBody>
                    <a:bodyPr/>
                    <a:lstStyle/>
                    <a:p>
                      <a:pPr algn="ctr"/>
                      <a:endParaRPr lang="en-US" sz="1800" dirty="0"/>
                    </a:p>
                  </a:txBody>
                  <a:tcPr/>
                </a:tc>
                <a:extLst>
                  <a:ext uri="{0D108BD9-81ED-4DB2-BD59-A6C34878D82A}">
                    <a16:rowId xmlns:a16="http://schemas.microsoft.com/office/drawing/2014/main" val="291312789"/>
                  </a:ext>
                </a:extLst>
              </a:tr>
              <a:tr h="370840">
                <a:tc>
                  <a:txBody>
                    <a:bodyPr/>
                    <a:lstStyle/>
                    <a:p>
                      <a:r>
                        <a:rPr lang="en-US" sz="1800" dirty="0"/>
                        <a:t>ODBC</a:t>
                      </a:r>
                    </a:p>
                  </a:txBody>
                  <a:tcPr/>
                </a:tc>
                <a:tc>
                  <a:txBody>
                    <a:bodyPr/>
                    <a:lstStyle/>
                    <a:p>
                      <a:pPr algn="ctr"/>
                      <a:r>
                        <a:rPr lang="en-US" sz="1800" dirty="0"/>
                        <a:t>Yes</a:t>
                      </a:r>
                    </a:p>
                  </a:txBody>
                  <a:tcPr/>
                </a:tc>
                <a:tc>
                  <a:txBody>
                    <a:bodyPr/>
                    <a:lstStyle/>
                    <a:p>
                      <a:pPr algn="ctr"/>
                      <a:r>
                        <a:rPr lang="en-US" sz="1800" dirty="0"/>
                        <a:t>No</a:t>
                      </a:r>
                    </a:p>
                  </a:txBody>
                  <a:tcPr/>
                </a:tc>
                <a:tc>
                  <a:txBody>
                    <a:bodyPr/>
                    <a:lstStyle/>
                    <a:p>
                      <a:pPr algn="ctr"/>
                      <a:r>
                        <a:rPr lang="en-US" sz="1800" dirty="0"/>
                        <a:t>Requires gateway!</a:t>
                      </a:r>
                    </a:p>
                  </a:txBody>
                  <a:tcPr/>
                </a:tc>
                <a:extLst>
                  <a:ext uri="{0D108BD9-81ED-4DB2-BD59-A6C34878D82A}">
                    <a16:rowId xmlns:a16="http://schemas.microsoft.com/office/drawing/2014/main" val="2524519639"/>
                  </a:ext>
                </a:extLst>
              </a:tr>
              <a:tr h="370840">
                <a:tc>
                  <a:txBody>
                    <a:bodyPr/>
                    <a:lstStyle/>
                    <a:p>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val="3848404276"/>
                  </a:ext>
                </a:extLst>
              </a:tr>
              <a:tr h="370840">
                <a:tc>
                  <a:txBody>
                    <a:bodyPr/>
                    <a:lstStyle/>
                    <a:p>
                      <a:r>
                        <a:rPr lang="en-US" sz="1800" dirty="0" err="1"/>
                        <a:t>Polybase</a:t>
                      </a:r>
                      <a:r>
                        <a:rPr lang="en-US" sz="1800" dirty="0"/>
                        <a:t> Proxy</a:t>
                      </a:r>
                    </a:p>
                  </a:txBody>
                  <a:tcPr/>
                </a:tc>
                <a:tc>
                  <a:txBody>
                    <a:bodyPr/>
                    <a:lstStyle/>
                    <a:p>
                      <a:pPr algn="ctr"/>
                      <a:r>
                        <a:rPr lang="en-US" sz="1800" dirty="0"/>
                        <a:t>Yes</a:t>
                      </a:r>
                    </a:p>
                  </a:txBody>
                  <a:tcPr/>
                </a:tc>
                <a:tc>
                  <a:txBody>
                    <a:bodyPr/>
                    <a:lstStyle/>
                    <a:p>
                      <a:pPr algn="ctr"/>
                      <a:r>
                        <a:rPr lang="en-US" sz="1800" dirty="0"/>
                        <a:t>Yes</a:t>
                      </a:r>
                    </a:p>
                  </a:txBody>
                  <a:tcPr/>
                </a:tc>
                <a:tc>
                  <a:txBody>
                    <a:bodyPr/>
                    <a:lstStyle/>
                    <a:p>
                      <a:pPr algn="ctr"/>
                      <a:r>
                        <a:rPr lang="en-US" sz="1800" dirty="0"/>
                        <a:t>Azure SQL DW, SQL Server + Gateway</a:t>
                      </a:r>
                    </a:p>
                  </a:txBody>
                  <a:tcPr/>
                </a:tc>
                <a:extLst>
                  <a:ext uri="{0D108BD9-81ED-4DB2-BD59-A6C34878D82A}">
                    <a16:rowId xmlns:a16="http://schemas.microsoft.com/office/drawing/2014/main" val="1164527420"/>
                  </a:ext>
                </a:extLst>
              </a:tr>
            </a:tbl>
          </a:graphicData>
        </a:graphic>
      </p:graphicFrame>
      <p:sp>
        <p:nvSpPr>
          <p:cNvPr id="2" name="Rectangle 1">
            <a:extLst>
              <a:ext uri="{FF2B5EF4-FFF2-40B4-BE49-F238E27FC236}">
                <a16:creationId xmlns:a16="http://schemas.microsoft.com/office/drawing/2014/main" id="{E4ED0FBB-29C6-41F6-8146-E32C059CDD47}"/>
              </a:ext>
            </a:extLst>
          </p:cNvPr>
          <p:cNvSpPr/>
          <p:nvPr/>
        </p:nvSpPr>
        <p:spPr>
          <a:xfrm>
            <a:off x="748862" y="2956034"/>
            <a:ext cx="7330966" cy="4064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AAB3239-FF63-4385-93CC-86FF275B480B}"/>
              </a:ext>
            </a:extLst>
          </p:cNvPr>
          <p:cNvSpPr/>
          <p:nvPr/>
        </p:nvSpPr>
        <p:spPr>
          <a:xfrm>
            <a:off x="764414" y="4062248"/>
            <a:ext cx="7330966" cy="65207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93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A8D5FD-5065-4ABE-8FA2-F2BA9353F3A1}"/>
              </a:ext>
            </a:extLst>
          </p:cNvPr>
          <p:cNvSpPr>
            <a:spLocks noGrp="1"/>
          </p:cNvSpPr>
          <p:nvPr>
            <p:ph type="title"/>
          </p:nvPr>
        </p:nvSpPr>
        <p:spPr/>
        <p:txBody>
          <a:bodyPr/>
          <a:lstStyle/>
          <a:p>
            <a:r>
              <a:rPr lang="en-US" dirty="0"/>
              <a:t>Composite Models and Aggregations</a:t>
            </a:r>
          </a:p>
        </p:txBody>
      </p:sp>
      <p:sp>
        <p:nvSpPr>
          <p:cNvPr id="4" name="Content Placeholder 3">
            <a:extLst>
              <a:ext uri="{FF2B5EF4-FFF2-40B4-BE49-F238E27FC236}">
                <a16:creationId xmlns:a16="http://schemas.microsoft.com/office/drawing/2014/main" id="{018DEEF8-A1D9-4404-9864-C560C83B2F89}"/>
              </a:ext>
            </a:extLst>
          </p:cNvPr>
          <p:cNvSpPr>
            <a:spLocks noGrp="1"/>
          </p:cNvSpPr>
          <p:nvPr>
            <p:ph idx="1"/>
          </p:nvPr>
        </p:nvSpPr>
        <p:spPr/>
        <p:txBody>
          <a:bodyPr/>
          <a:lstStyle/>
          <a:p>
            <a:r>
              <a:rPr lang="en-US" dirty="0"/>
              <a:t>Combine Import Mode and Direct Query</a:t>
            </a:r>
          </a:p>
          <a:p>
            <a:endParaRPr lang="en-US" dirty="0"/>
          </a:p>
          <a:p>
            <a:r>
              <a:rPr lang="en-US" dirty="0"/>
              <a:t>Import Aggregations </a:t>
            </a:r>
            <a:r>
              <a:rPr lang="en-US" dirty="0">
                <a:sym typeface="Wingdings" panose="05000000000000000000" pitchFamily="2" charset="2"/>
              </a:rPr>
              <a:t> super fast</a:t>
            </a:r>
            <a:endParaRPr lang="en-US" dirty="0"/>
          </a:p>
          <a:p>
            <a:endParaRPr lang="en-US" dirty="0"/>
          </a:p>
          <a:p>
            <a:r>
              <a:rPr lang="en-US" dirty="0"/>
              <a:t>Direct Query for Details </a:t>
            </a:r>
            <a:r>
              <a:rPr lang="en-US" dirty="0">
                <a:sym typeface="Wingdings" panose="05000000000000000000" pitchFamily="2" charset="2"/>
              </a:rPr>
              <a:t> keep data model small, use backend</a:t>
            </a:r>
            <a:endParaRPr lang="en-US" dirty="0"/>
          </a:p>
        </p:txBody>
      </p:sp>
    </p:spTree>
    <p:extLst>
      <p:ext uri="{BB962C8B-B14F-4D97-AF65-F5344CB8AC3E}">
        <p14:creationId xmlns:p14="http://schemas.microsoft.com/office/powerpoint/2010/main" val="949129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2B3A9F-282B-4ABF-BD63-866F4E657831}"/>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681350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A8D5FD-5065-4ABE-8FA2-F2BA9353F3A1}"/>
              </a:ext>
            </a:extLst>
          </p:cNvPr>
          <p:cNvSpPr>
            <a:spLocks noGrp="1"/>
          </p:cNvSpPr>
          <p:nvPr>
            <p:ph type="title"/>
          </p:nvPr>
        </p:nvSpPr>
        <p:spPr/>
        <p:txBody>
          <a:bodyPr/>
          <a:lstStyle/>
          <a:p>
            <a:r>
              <a:rPr lang="en-US" dirty="0"/>
              <a:t>Best Practices and Performance</a:t>
            </a:r>
          </a:p>
        </p:txBody>
      </p:sp>
      <p:sp>
        <p:nvSpPr>
          <p:cNvPr id="4" name="Content Placeholder 3">
            <a:extLst>
              <a:ext uri="{FF2B5EF4-FFF2-40B4-BE49-F238E27FC236}">
                <a16:creationId xmlns:a16="http://schemas.microsoft.com/office/drawing/2014/main" id="{018DEEF8-A1D9-4404-9864-C560C83B2F89}"/>
              </a:ext>
            </a:extLst>
          </p:cNvPr>
          <p:cNvSpPr>
            <a:spLocks noGrp="1"/>
          </p:cNvSpPr>
          <p:nvPr>
            <p:ph idx="1"/>
          </p:nvPr>
        </p:nvSpPr>
        <p:spPr/>
        <p:txBody>
          <a:bodyPr/>
          <a:lstStyle/>
          <a:p>
            <a:r>
              <a:rPr lang="en-US" dirty="0"/>
              <a:t>Use Views in Databricks (or pre-calculate)</a:t>
            </a:r>
          </a:p>
          <a:p>
            <a:pPr lvl="1"/>
            <a:r>
              <a:rPr lang="en-US" dirty="0"/>
              <a:t>No further transformation in Power BI/Power Query</a:t>
            </a:r>
          </a:p>
          <a:p>
            <a:endParaRPr lang="en-US" dirty="0"/>
          </a:p>
          <a:p>
            <a:r>
              <a:rPr lang="en-US" dirty="0"/>
              <a:t>Cache tables (</a:t>
            </a:r>
            <a:r>
              <a:rPr lang="en-US" dirty="0">
                <a:hlinkClick r:id="rId2"/>
              </a:rPr>
              <a:t>link</a:t>
            </a:r>
            <a:r>
              <a:rPr lang="en-US" dirty="0"/>
              <a:t>)</a:t>
            </a:r>
          </a:p>
          <a:p>
            <a:endParaRPr lang="en-US" dirty="0"/>
          </a:p>
          <a:p>
            <a:r>
              <a:rPr lang="en-US" dirty="0"/>
              <a:t>Use proper partitioning and file formats</a:t>
            </a:r>
          </a:p>
          <a:p>
            <a:endParaRPr lang="en-US" dirty="0"/>
          </a:p>
          <a:p>
            <a:r>
              <a:rPr lang="en-US" dirty="0"/>
              <a:t>Use Aggregations as needed</a:t>
            </a:r>
          </a:p>
        </p:txBody>
      </p:sp>
      <p:pic>
        <p:nvPicPr>
          <p:cNvPr id="2" name="Picture 1">
            <a:extLst>
              <a:ext uri="{FF2B5EF4-FFF2-40B4-BE49-F238E27FC236}">
                <a16:creationId xmlns:a16="http://schemas.microsoft.com/office/drawing/2014/main" id="{6171B108-11F3-4770-8D11-88675CD0F534}"/>
              </a:ext>
            </a:extLst>
          </p:cNvPr>
          <p:cNvPicPr>
            <a:picLocks noChangeAspect="1"/>
          </p:cNvPicPr>
          <p:nvPr/>
        </p:nvPicPr>
        <p:blipFill>
          <a:blip r:embed="rId3"/>
          <a:stretch>
            <a:fillRect/>
          </a:stretch>
        </p:blipFill>
        <p:spPr>
          <a:xfrm>
            <a:off x="7189339" y="2253999"/>
            <a:ext cx="1961905" cy="2838095"/>
          </a:xfrm>
          <a:prstGeom prst="rect">
            <a:avLst/>
          </a:prstGeom>
        </p:spPr>
      </p:pic>
    </p:spTree>
    <p:extLst>
      <p:ext uri="{BB962C8B-B14F-4D97-AF65-F5344CB8AC3E}">
        <p14:creationId xmlns:p14="http://schemas.microsoft.com/office/powerpoint/2010/main" val="3111581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A8D5FD-5065-4ABE-8FA2-F2BA9353F3A1}"/>
              </a:ext>
            </a:extLst>
          </p:cNvPr>
          <p:cNvSpPr>
            <a:spLocks noGrp="1"/>
          </p:cNvSpPr>
          <p:nvPr>
            <p:ph type="title"/>
          </p:nvPr>
        </p:nvSpPr>
        <p:spPr/>
        <p:txBody>
          <a:bodyPr/>
          <a:lstStyle/>
          <a:p>
            <a:r>
              <a:rPr lang="en-US" dirty="0"/>
              <a:t>Power BI Premium</a:t>
            </a:r>
          </a:p>
        </p:txBody>
      </p:sp>
      <p:sp>
        <p:nvSpPr>
          <p:cNvPr id="4" name="Content Placeholder 3">
            <a:extLst>
              <a:ext uri="{FF2B5EF4-FFF2-40B4-BE49-F238E27FC236}">
                <a16:creationId xmlns:a16="http://schemas.microsoft.com/office/drawing/2014/main" id="{018DEEF8-A1D9-4404-9864-C560C83B2F89}"/>
              </a:ext>
            </a:extLst>
          </p:cNvPr>
          <p:cNvSpPr>
            <a:spLocks noGrp="1"/>
          </p:cNvSpPr>
          <p:nvPr>
            <p:ph idx="1"/>
          </p:nvPr>
        </p:nvSpPr>
        <p:spPr/>
        <p:txBody>
          <a:bodyPr/>
          <a:lstStyle/>
          <a:p>
            <a:r>
              <a:rPr lang="en-US" dirty="0"/>
              <a:t>For larger amounts of data </a:t>
            </a:r>
          </a:p>
          <a:p>
            <a:pPr lvl="1"/>
            <a:r>
              <a:rPr lang="en-US" dirty="0"/>
              <a:t>Imported data &gt;1 GB</a:t>
            </a:r>
          </a:p>
          <a:p>
            <a:endParaRPr lang="en-US" dirty="0"/>
          </a:p>
          <a:p>
            <a:r>
              <a:rPr lang="en-US" dirty="0"/>
              <a:t>For Partitioning</a:t>
            </a:r>
          </a:p>
          <a:p>
            <a:pPr lvl="1"/>
            <a:r>
              <a:rPr lang="en-US" dirty="0"/>
              <a:t>Should be aligned with Databricks partitions!</a:t>
            </a:r>
          </a:p>
          <a:p>
            <a:endParaRPr lang="en-US" dirty="0"/>
          </a:p>
          <a:p>
            <a:r>
              <a:rPr lang="en-US" dirty="0"/>
              <a:t>For dedicated resources</a:t>
            </a:r>
          </a:p>
          <a:p>
            <a:endParaRPr lang="en-US" dirty="0"/>
          </a:p>
        </p:txBody>
      </p:sp>
    </p:spTree>
    <p:extLst>
      <p:ext uri="{BB962C8B-B14F-4D97-AF65-F5344CB8AC3E}">
        <p14:creationId xmlns:p14="http://schemas.microsoft.com/office/powerpoint/2010/main" val="4125551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A03AAC-8E05-45FB-BC2C-56823B1A4669}"/>
              </a:ext>
            </a:extLst>
          </p:cNvPr>
          <p:cNvSpPr>
            <a:spLocks noGrp="1"/>
          </p:cNvSpPr>
          <p:nvPr>
            <p:ph type="title"/>
          </p:nvPr>
        </p:nvSpPr>
        <p:spPr/>
        <p:txBody>
          <a:bodyPr/>
          <a:lstStyle/>
          <a:p>
            <a:r>
              <a:rPr lang="en-US" dirty="0"/>
              <a:t>Working with streaming data</a:t>
            </a:r>
          </a:p>
        </p:txBody>
      </p:sp>
    </p:spTree>
    <p:extLst>
      <p:ext uri="{BB962C8B-B14F-4D97-AF65-F5344CB8AC3E}">
        <p14:creationId xmlns:p14="http://schemas.microsoft.com/office/powerpoint/2010/main" val="2583117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BBE81E-F63A-490B-9171-A5E7173CF441}"/>
              </a:ext>
            </a:extLst>
          </p:cNvPr>
          <p:cNvSpPr>
            <a:spLocks noGrp="1"/>
          </p:cNvSpPr>
          <p:nvPr>
            <p:ph type="title"/>
          </p:nvPr>
        </p:nvSpPr>
        <p:spPr/>
        <p:txBody>
          <a:bodyPr/>
          <a:lstStyle/>
          <a:p>
            <a:r>
              <a:rPr lang="en-US" dirty="0"/>
              <a:t>Load of streaming data</a:t>
            </a:r>
          </a:p>
        </p:txBody>
      </p:sp>
      <p:sp>
        <p:nvSpPr>
          <p:cNvPr id="5" name="Rectangle 4">
            <a:extLst>
              <a:ext uri="{FF2B5EF4-FFF2-40B4-BE49-F238E27FC236}">
                <a16:creationId xmlns:a16="http://schemas.microsoft.com/office/drawing/2014/main" id="{DC169030-6601-4C22-BA2C-116654AD4C8B}"/>
              </a:ext>
            </a:extLst>
          </p:cNvPr>
          <p:cNvSpPr/>
          <p:nvPr/>
        </p:nvSpPr>
        <p:spPr bwMode="auto">
          <a:xfrm>
            <a:off x="1673684"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Ingest</a:t>
            </a:r>
          </a:p>
        </p:txBody>
      </p:sp>
      <p:sp>
        <p:nvSpPr>
          <p:cNvPr id="6" name="Rectangle 5">
            <a:extLst>
              <a:ext uri="{FF2B5EF4-FFF2-40B4-BE49-F238E27FC236}">
                <a16:creationId xmlns:a16="http://schemas.microsoft.com/office/drawing/2014/main" id="{2550E3C2-FDF2-48C7-AF5A-3B54EBAE300E}"/>
              </a:ext>
            </a:extLst>
          </p:cNvPr>
          <p:cNvSpPr/>
          <p:nvPr/>
        </p:nvSpPr>
        <p:spPr bwMode="auto">
          <a:xfrm>
            <a:off x="6192177"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Model and serve</a:t>
            </a:r>
          </a:p>
        </p:txBody>
      </p:sp>
      <p:sp>
        <p:nvSpPr>
          <p:cNvPr id="7" name="Rectangle 6">
            <a:extLst>
              <a:ext uri="{FF2B5EF4-FFF2-40B4-BE49-F238E27FC236}">
                <a16:creationId xmlns:a16="http://schemas.microsoft.com/office/drawing/2014/main" id="{5C98C6DD-E934-4AA3-817F-83B7DD5AE528}"/>
              </a:ext>
            </a:extLst>
          </p:cNvPr>
          <p:cNvSpPr/>
          <p:nvPr/>
        </p:nvSpPr>
        <p:spPr bwMode="auto">
          <a:xfrm>
            <a:off x="3179849" y="1702130"/>
            <a:ext cx="1410027" cy="3061379"/>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Store</a:t>
            </a:r>
          </a:p>
        </p:txBody>
      </p:sp>
      <p:sp>
        <p:nvSpPr>
          <p:cNvPr id="8" name="Rectangle 7">
            <a:extLst>
              <a:ext uri="{FF2B5EF4-FFF2-40B4-BE49-F238E27FC236}">
                <a16:creationId xmlns:a16="http://schemas.microsoft.com/office/drawing/2014/main" id="{C30D654D-3EA4-425A-8C34-672F35C17598}"/>
              </a:ext>
            </a:extLst>
          </p:cNvPr>
          <p:cNvSpPr/>
          <p:nvPr/>
        </p:nvSpPr>
        <p:spPr bwMode="auto">
          <a:xfrm>
            <a:off x="4686013" y="1702130"/>
            <a:ext cx="1410027" cy="3061379"/>
          </a:xfrm>
          <a:prstGeom prst="rect">
            <a:avLst/>
          </a:prstGeom>
          <a:solidFill>
            <a:schemeClr val="bg1">
              <a:lumMod val="85000"/>
            </a:schemeClr>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9AAC46"/>
                </a:solidFill>
                <a:effectLst/>
                <a:uLnTx/>
                <a:uFillTx/>
                <a:latin typeface="Segoe UI Semibold" panose="020B0702040204020203" pitchFamily="34" charset="0"/>
                <a:ea typeface="+mn-ea"/>
                <a:cs typeface="Segoe UI Semibold" panose="020B0702040204020203" pitchFamily="34" charset="0"/>
              </a:rPr>
              <a:t>Prepare</a:t>
            </a:r>
          </a:p>
        </p:txBody>
      </p:sp>
      <p:grpSp>
        <p:nvGrpSpPr>
          <p:cNvPr id="9" name="Group 8">
            <a:extLst>
              <a:ext uri="{FF2B5EF4-FFF2-40B4-BE49-F238E27FC236}">
                <a16:creationId xmlns:a16="http://schemas.microsoft.com/office/drawing/2014/main" id="{49B63992-AA4B-47D6-90AB-0EA42134DDDE}"/>
              </a:ext>
            </a:extLst>
          </p:cNvPr>
          <p:cNvGrpSpPr/>
          <p:nvPr/>
        </p:nvGrpSpPr>
        <p:grpSpPr>
          <a:xfrm>
            <a:off x="6915653" y="3958887"/>
            <a:ext cx="347351" cy="269638"/>
            <a:chOff x="9971054" y="1093656"/>
            <a:chExt cx="429171" cy="333150"/>
          </a:xfrm>
        </p:grpSpPr>
        <p:sp>
          <p:nvSpPr>
            <p:cNvPr id="10" name="Freeform: Shape 9">
              <a:extLst>
                <a:ext uri="{FF2B5EF4-FFF2-40B4-BE49-F238E27FC236}">
                  <a16:creationId xmlns:a16="http://schemas.microsoft.com/office/drawing/2014/main" id="{F01B160B-A8FA-41C5-8693-EFCDD2F54231}"/>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64193B9B-C7D1-4E08-A80F-DAB050B2031D}"/>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12D339EF-9B71-4520-BCFE-79FF8D6C40D1}"/>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A6BF8272-3EA0-45BD-8668-A53E3836605B}"/>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AC1E09E2-BD59-49FC-9107-1C86226DE31A}"/>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55A44A61-229B-4093-A1EC-7D7D91CFE841}"/>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19FBECB1-90FF-46BD-BA87-AA2DB8DF41D0}"/>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7" name="Shape 101">
            <a:extLst>
              <a:ext uri="{FF2B5EF4-FFF2-40B4-BE49-F238E27FC236}">
                <a16:creationId xmlns:a16="http://schemas.microsoft.com/office/drawing/2014/main" id="{5F98BE07-A7DC-4886-B749-8024D419A63B}"/>
              </a:ext>
            </a:extLst>
          </p:cNvPr>
          <p:cNvSpPr txBox="1"/>
          <p:nvPr/>
        </p:nvSpPr>
        <p:spPr>
          <a:xfrm>
            <a:off x="6827972" y="3337074"/>
            <a:ext cx="395942" cy="123111"/>
          </a:xfrm>
          <a:prstGeom prst="rect">
            <a:avLst/>
          </a:prstGeom>
          <a:noFill/>
          <a:ln>
            <a:noFill/>
          </a:ln>
        </p:spPr>
        <p:txBody>
          <a:bodyPr wrap="non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Power BI</a:t>
            </a:r>
          </a:p>
        </p:txBody>
      </p:sp>
      <p:sp>
        <p:nvSpPr>
          <p:cNvPr id="18" name="Shape 101">
            <a:extLst>
              <a:ext uri="{FF2B5EF4-FFF2-40B4-BE49-F238E27FC236}">
                <a16:creationId xmlns:a16="http://schemas.microsoft.com/office/drawing/2014/main" id="{4FE4E96C-209D-428F-9297-3E89612E591A}"/>
              </a:ext>
            </a:extLst>
          </p:cNvPr>
          <p:cNvSpPr txBox="1"/>
          <p:nvPr/>
        </p:nvSpPr>
        <p:spPr>
          <a:xfrm>
            <a:off x="6713325" y="4285904"/>
            <a:ext cx="655734" cy="252202"/>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analysis services</a:t>
            </a:r>
          </a:p>
        </p:txBody>
      </p:sp>
      <p:cxnSp>
        <p:nvCxnSpPr>
          <p:cNvPr id="21" name="Straight Connector 20">
            <a:extLst>
              <a:ext uri="{FF2B5EF4-FFF2-40B4-BE49-F238E27FC236}">
                <a16:creationId xmlns:a16="http://schemas.microsoft.com/office/drawing/2014/main" id="{D73AB949-CAD9-4D69-B97D-84E6E5050B54}"/>
              </a:ext>
            </a:extLst>
          </p:cNvPr>
          <p:cNvCxnSpPr>
            <a:cxnSpLocks/>
          </p:cNvCxnSpPr>
          <p:nvPr/>
        </p:nvCxnSpPr>
        <p:spPr>
          <a:xfrm flipV="1">
            <a:off x="7025596" y="3508397"/>
            <a:ext cx="0" cy="365760"/>
          </a:xfrm>
          <a:prstGeom prst="line">
            <a:avLst/>
          </a:prstGeom>
          <a:noFill/>
          <a:ln w="19050" cap="flat" cmpd="sng" algn="ctr">
            <a:solidFill>
              <a:srgbClr val="4A4A49"/>
            </a:solidFill>
            <a:prstDash val="solid"/>
            <a:headEnd type="none" w="sm" len="sm"/>
            <a:tailEnd type="arrow" w="med" len="sm"/>
          </a:ln>
          <a:effectLst/>
        </p:spPr>
      </p:cxnSp>
      <p:cxnSp>
        <p:nvCxnSpPr>
          <p:cNvPr id="24" name="Straight Connector 23">
            <a:extLst>
              <a:ext uri="{FF2B5EF4-FFF2-40B4-BE49-F238E27FC236}">
                <a16:creationId xmlns:a16="http://schemas.microsoft.com/office/drawing/2014/main" id="{21300A99-778F-46F3-8C70-AE7411518A5C}"/>
              </a:ext>
            </a:extLst>
          </p:cNvPr>
          <p:cNvCxnSpPr>
            <a:cxnSpLocks/>
          </p:cNvCxnSpPr>
          <p:nvPr/>
        </p:nvCxnSpPr>
        <p:spPr>
          <a:xfrm>
            <a:off x="1488408" y="2473009"/>
            <a:ext cx="640080" cy="0"/>
          </a:xfrm>
          <a:prstGeom prst="line">
            <a:avLst/>
          </a:prstGeom>
          <a:noFill/>
          <a:ln w="19050" cap="flat" cmpd="sng" algn="ctr">
            <a:solidFill>
              <a:srgbClr val="4A4A49"/>
            </a:solidFill>
            <a:prstDash val="solid"/>
            <a:headEnd type="none" w="sm" len="sm"/>
            <a:tailEnd type="arrow" w="med" len="sm"/>
          </a:ln>
          <a:effectLst/>
        </p:spPr>
      </p:cxnSp>
      <p:sp>
        <p:nvSpPr>
          <p:cNvPr id="25" name="Freeform: Shape 24">
            <a:extLst>
              <a:ext uri="{FF2B5EF4-FFF2-40B4-BE49-F238E27FC236}">
                <a16:creationId xmlns:a16="http://schemas.microsoft.com/office/drawing/2014/main" id="{CFED2E28-BFEC-4A60-BBCF-F41F369043A6}"/>
              </a:ext>
            </a:extLst>
          </p:cNvPr>
          <p:cNvSpPr/>
          <p:nvPr/>
        </p:nvSpPr>
        <p:spPr bwMode="auto">
          <a:xfrm>
            <a:off x="1377242" y="1946280"/>
            <a:ext cx="107859" cy="1053458"/>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4A4A49"/>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cxnSp>
        <p:nvCxnSpPr>
          <p:cNvPr id="27" name="Straight Connector 26">
            <a:extLst>
              <a:ext uri="{FF2B5EF4-FFF2-40B4-BE49-F238E27FC236}">
                <a16:creationId xmlns:a16="http://schemas.microsoft.com/office/drawing/2014/main" id="{565AD781-018F-4FA1-8DFE-513ECAD53C99}"/>
              </a:ext>
            </a:extLst>
          </p:cNvPr>
          <p:cNvCxnSpPr>
            <a:cxnSpLocks/>
          </p:cNvCxnSpPr>
          <p:nvPr/>
        </p:nvCxnSpPr>
        <p:spPr>
          <a:xfrm>
            <a:off x="5813449" y="3234453"/>
            <a:ext cx="867679" cy="0"/>
          </a:xfrm>
          <a:prstGeom prst="line">
            <a:avLst/>
          </a:prstGeom>
          <a:noFill/>
          <a:ln w="19050" cap="flat" cmpd="sng" algn="ctr">
            <a:solidFill>
              <a:srgbClr val="4A4A49"/>
            </a:solidFill>
            <a:prstDash val="solid"/>
            <a:headEnd type="none" w="sm" len="sm"/>
            <a:tailEnd type="arrow" w="med" len="sm"/>
          </a:ln>
          <a:effectLst/>
        </p:spPr>
      </p:cxnSp>
      <p:sp>
        <p:nvSpPr>
          <p:cNvPr id="28" name="Freeform: Shape 27">
            <a:extLst>
              <a:ext uri="{FF2B5EF4-FFF2-40B4-BE49-F238E27FC236}">
                <a16:creationId xmlns:a16="http://schemas.microsoft.com/office/drawing/2014/main" id="{C101C225-236B-4E6D-9515-6F4FB4547EAC}"/>
              </a:ext>
            </a:extLst>
          </p:cNvPr>
          <p:cNvSpPr/>
          <p:nvPr/>
        </p:nvSpPr>
        <p:spPr>
          <a:xfrm>
            <a:off x="6884704" y="3086678"/>
            <a:ext cx="282481" cy="209036"/>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tx1"/>
          </a:solidFill>
          <a:ln w="9525" cap="flat">
            <a:noFill/>
            <a:prstDash val="solid"/>
            <a:miter/>
          </a:ln>
        </p:spPr>
        <p:txBody>
          <a:bodyPr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pic>
        <p:nvPicPr>
          <p:cNvPr id="51" name="Picture 50">
            <a:extLst>
              <a:ext uri="{FF2B5EF4-FFF2-40B4-BE49-F238E27FC236}">
                <a16:creationId xmlns:a16="http://schemas.microsoft.com/office/drawing/2014/main" id="{8B5F2BD8-38D7-4DB9-A8E1-5E0FA8C799F7}"/>
              </a:ext>
            </a:extLst>
          </p:cNvPr>
          <p:cNvPicPr>
            <a:picLocks noChangeAspect="1"/>
          </p:cNvPicPr>
          <p:nvPr/>
        </p:nvPicPr>
        <p:blipFill>
          <a:blip r:embed="rId2">
            <a:duotone>
              <a:prstClr val="black"/>
              <a:schemeClr val="accent3">
                <a:tint val="45000"/>
                <a:satMod val="400000"/>
              </a:schemeClr>
            </a:duotone>
          </a:blip>
          <a:stretch>
            <a:fillRect/>
          </a:stretch>
        </p:blipFill>
        <p:spPr>
          <a:xfrm>
            <a:off x="5269156" y="3081551"/>
            <a:ext cx="248266" cy="224192"/>
          </a:xfrm>
          <a:prstGeom prst="rect">
            <a:avLst/>
          </a:prstGeom>
        </p:spPr>
      </p:pic>
      <p:sp>
        <p:nvSpPr>
          <p:cNvPr id="52" name="Rectangle 51">
            <a:extLst>
              <a:ext uri="{FF2B5EF4-FFF2-40B4-BE49-F238E27FC236}">
                <a16:creationId xmlns:a16="http://schemas.microsoft.com/office/drawing/2014/main" id="{D255C3E6-3F11-46CD-9E35-AF1B20C8BFE1}"/>
              </a:ext>
            </a:extLst>
          </p:cNvPr>
          <p:cNvSpPr/>
          <p:nvPr/>
        </p:nvSpPr>
        <p:spPr>
          <a:xfrm>
            <a:off x="2103969" y="2650579"/>
            <a:ext cx="584767" cy="215444"/>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Open Sans" panose="020B0606030504020204"/>
                <a:cs typeface="Segoe UI Semibold" panose="020B0702040204020203" pitchFamily="34" charset="0"/>
              </a:rPr>
              <a:t>IoT</a:t>
            </a:r>
            <a:r>
              <a:rPr kumimoji="0" lang="en-US" sz="800" b="0" i="0" u="none" strike="noStrike" kern="0" cap="none" spc="0" normalizeH="0" baseline="0" noProof="0" dirty="0">
                <a:ln>
                  <a:noFill/>
                </a:ln>
                <a:solidFill>
                  <a:srgbClr val="505050"/>
                </a:solidFill>
                <a:effectLst/>
                <a:uLnTx/>
                <a:uFillTx/>
                <a:latin typeface="Open Sans" panose="020B0606030504020204"/>
                <a:ea typeface="MS PGothic" panose="020B0600070205080204" pitchFamily="34" charset="-128"/>
                <a:cs typeface="Segoe UI Semibold" panose="020B0702040204020203" pitchFamily="34" charset="0"/>
              </a:rPr>
              <a:t> </a:t>
            </a:r>
            <a:r>
              <a:rPr lang="en-US" sz="800" kern="0" dirty="0">
                <a:solidFill>
                  <a:srgbClr val="000000"/>
                </a:solidFill>
                <a:latin typeface="Open Sans" panose="020B0606030504020204"/>
                <a:cs typeface="Segoe UI Semibold" panose="020B0702040204020203" pitchFamily="34" charset="0"/>
              </a:rPr>
              <a:t>Hub</a:t>
            </a:r>
          </a:p>
        </p:txBody>
      </p:sp>
      <p:sp>
        <p:nvSpPr>
          <p:cNvPr id="53" name="IoT_Hub" title="Icon of circles connecting to a center circle surrounded by brackets">
            <a:extLst>
              <a:ext uri="{FF2B5EF4-FFF2-40B4-BE49-F238E27FC236}">
                <a16:creationId xmlns:a16="http://schemas.microsoft.com/office/drawing/2014/main" id="{01D40F31-73F9-4457-9AC0-581AAD313685}"/>
              </a:ext>
            </a:extLst>
          </p:cNvPr>
          <p:cNvSpPr>
            <a:spLocks noChangeAspect="1" noEditPoints="1"/>
          </p:cNvSpPr>
          <p:nvPr/>
        </p:nvSpPr>
        <p:spPr bwMode="auto">
          <a:xfrm>
            <a:off x="2289242" y="2373106"/>
            <a:ext cx="214224" cy="214224"/>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9050" cap="sq">
            <a:solidFill>
              <a:schemeClr val="tx1">
                <a:lumMod val="85000"/>
                <a:lumOff val="15000"/>
              </a:schemeClr>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4" name="Shape 101">
            <a:extLst>
              <a:ext uri="{FF2B5EF4-FFF2-40B4-BE49-F238E27FC236}">
                <a16:creationId xmlns:a16="http://schemas.microsoft.com/office/drawing/2014/main" id="{8E30CA8B-9634-48CA-8C70-27870B4A69FB}"/>
              </a:ext>
            </a:extLst>
          </p:cNvPr>
          <p:cNvSpPr txBox="1"/>
          <p:nvPr/>
        </p:nvSpPr>
        <p:spPr>
          <a:xfrm>
            <a:off x="5078976" y="3374634"/>
            <a:ext cx="641845" cy="246221"/>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panose="020B0606030504020204"/>
                <a:cs typeface="Segoe UI Semibold" panose="020B0702040204020203" pitchFamily="34" charset="0"/>
                <a:sym typeface="Calibri"/>
              </a:rPr>
              <a:t>Azure Databricks</a:t>
            </a:r>
          </a:p>
        </p:txBody>
      </p:sp>
      <p:cxnSp>
        <p:nvCxnSpPr>
          <p:cNvPr id="55" name="Connector: Elbow 54">
            <a:extLst>
              <a:ext uri="{FF2B5EF4-FFF2-40B4-BE49-F238E27FC236}">
                <a16:creationId xmlns:a16="http://schemas.microsoft.com/office/drawing/2014/main" id="{8DDEB57D-1915-416A-9E36-FAC2BF09E1E6}"/>
              </a:ext>
            </a:extLst>
          </p:cNvPr>
          <p:cNvCxnSpPr>
            <a:cxnSpLocks/>
          </p:cNvCxnSpPr>
          <p:nvPr/>
        </p:nvCxnSpPr>
        <p:spPr>
          <a:xfrm>
            <a:off x="2729852" y="2488671"/>
            <a:ext cx="2270844" cy="740658"/>
          </a:xfrm>
          <a:prstGeom prst="bentConnector3">
            <a:avLst>
              <a:gd name="adj1" fmla="val 68223"/>
            </a:avLst>
          </a:prstGeom>
          <a:ln w="19050">
            <a:solidFill>
              <a:srgbClr val="4A4A4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0A527F7-5393-4037-87E1-72BE8BF3465A}"/>
              </a:ext>
            </a:extLst>
          </p:cNvPr>
          <p:cNvCxnSpPr>
            <a:cxnSpLocks/>
          </p:cNvCxnSpPr>
          <p:nvPr/>
        </p:nvCxnSpPr>
        <p:spPr>
          <a:xfrm rot="16200000" flipH="1">
            <a:off x="5857099" y="3263984"/>
            <a:ext cx="365760" cy="1280160"/>
          </a:xfrm>
          <a:prstGeom prst="bentConnector2">
            <a:avLst/>
          </a:prstGeom>
          <a:ln w="19050">
            <a:solidFill>
              <a:srgbClr val="4A4A4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F3166B56-ACA2-4EDA-8426-20DACA1D8025}"/>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64537" y="2242047"/>
            <a:ext cx="267579" cy="408532"/>
          </a:xfrm>
          <a:prstGeom prst="rect">
            <a:avLst/>
          </a:prstGeom>
        </p:spPr>
      </p:pic>
    </p:spTree>
    <p:extLst>
      <p:ext uri="{BB962C8B-B14F-4D97-AF65-F5344CB8AC3E}">
        <p14:creationId xmlns:p14="http://schemas.microsoft.com/office/powerpoint/2010/main" val="3191618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53E2-52A1-477F-90CD-733347943596}"/>
              </a:ext>
            </a:extLst>
          </p:cNvPr>
          <p:cNvSpPr>
            <a:spLocks noGrp="1"/>
          </p:cNvSpPr>
          <p:nvPr>
            <p:ph type="title"/>
          </p:nvPr>
        </p:nvSpPr>
        <p:spPr/>
        <p:txBody>
          <a:bodyPr/>
          <a:lstStyle/>
          <a:p>
            <a:r>
              <a:rPr lang="en-US" dirty="0"/>
              <a:t>Connect Databricks with IoT Hub</a:t>
            </a:r>
          </a:p>
        </p:txBody>
      </p:sp>
      <p:sp>
        <p:nvSpPr>
          <p:cNvPr id="3" name="Content Placeholder 2">
            <a:extLst>
              <a:ext uri="{FF2B5EF4-FFF2-40B4-BE49-F238E27FC236}">
                <a16:creationId xmlns:a16="http://schemas.microsoft.com/office/drawing/2014/main" id="{FE44A24E-7637-4BCB-866F-336B41C4D7DA}"/>
              </a:ext>
            </a:extLst>
          </p:cNvPr>
          <p:cNvSpPr>
            <a:spLocks noGrp="1"/>
          </p:cNvSpPr>
          <p:nvPr>
            <p:ph idx="1"/>
          </p:nvPr>
        </p:nvSpPr>
        <p:spPr/>
        <p:txBody>
          <a:bodyPr/>
          <a:lstStyle/>
          <a:p>
            <a:r>
              <a:rPr lang="en-US" dirty="0"/>
              <a:t>Connect to the EventHub Endpoint of the IoT Hub</a:t>
            </a:r>
          </a:p>
          <a:p>
            <a:r>
              <a:rPr lang="en-US" dirty="0"/>
              <a:t>Use a dedicated consumer group per listener</a:t>
            </a:r>
          </a:p>
          <a:p>
            <a:r>
              <a:rPr lang="en-US" dirty="0">
                <a:hlinkClick r:id="rId2"/>
              </a:rPr>
              <a:t>https://docs.azuredatabricks.net/spark/latest/structured-streaming/streaming-event-hubs.html</a:t>
            </a:r>
            <a:r>
              <a:rPr lang="en-US" dirty="0"/>
              <a:t> </a:t>
            </a:r>
          </a:p>
          <a:p>
            <a:r>
              <a:rPr lang="en-US" dirty="0"/>
              <a:t>Data is distributed over partitions per DeviceId! </a:t>
            </a:r>
          </a:p>
        </p:txBody>
      </p:sp>
      <p:sp>
        <p:nvSpPr>
          <p:cNvPr id="4" name="Rectangle 3">
            <a:extLst>
              <a:ext uri="{FF2B5EF4-FFF2-40B4-BE49-F238E27FC236}">
                <a16:creationId xmlns:a16="http://schemas.microsoft.com/office/drawing/2014/main" id="{1FAD6CE2-82E9-46B8-BBE1-0E9C66B558EF}"/>
              </a:ext>
            </a:extLst>
          </p:cNvPr>
          <p:cNvSpPr/>
          <p:nvPr/>
        </p:nvSpPr>
        <p:spPr>
          <a:xfrm>
            <a:off x="639937" y="4621499"/>
            <a:ext cx="6943427" cy="307777"/>
          </a:xfrm>
          <a:prstGeom prst="rect">
            <a:avLst/>
          </a:prstGeom>
        </p:spPr>
        <p:txBody>
          <a:bodyPr wrap="square">
            <a:spAutoFit/>
          </a:bodyPr>
          <a:lstStyle/>
          <a:p>
            <a:r>
              <a:rPr lang="en-US" dirty="0">
                <a:hlinkClick r:id="rId3"/>
              </a:rPr>
              <a:t>https://docs.databricks.com/spark/latest/structured-streaming/streaming-event-hubs.html</a:t>
            </a:r>
            <a:r>
              <a:rPr lang="en-US" dirty="0"/>
              <a:t> </a:t>
            </a:r>
          </a:p>
        </p:txBody>
      </p:sp>
    </p:spTree>
    <p:extLst>
      <p:ext uri="{BB962C8B-B14F-4D97-AF65-F5344CB8AC3E}">
        <p14:creationId xmlns:p14="http://schemas.microsoft.com/office/powerpoint/2010/main" val="3356353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2B3A9F-282B-4ABF-BD63-866F4E657831}"/>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28077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B9CC-B8EA-470F-8C7F-C48C1319980B}"/>
              </a:ext>
            </a:extLst>
          </p:cNvPr>
          <p:cNvSpPr>
            <a:spLocks noGrp="1"/>
          </p:cNvSpPr>
          <p:nvPr>
            <p:ph type="title"/>
          </p:nvPr>
        </p:nvSpPr>
        <p:spPr/>
        <p:txBody>
          <a:bodyPr/>
          <a:lstStyle/>
          <a:p>
            <a:r>
              <a:rPr lang="en-US" dirty="0"/>
              <a:t>How to analyze the data?</a:t>
            </a:r>
          </a:p>
        </p:txBody>
      </p:sp>
      <p:sp>
        <p:nvSpPr>
          <p:cNvPr id="3" name="Content Placeholder 2">
            <a:extLst>
              <a:ext uri="{FF2B5EF4-FFF2-40B4-BE49-F238E27FC236}">
                <a16:creationId xmlns:a16="http://schemas.microsoft.com/office/drawing/2014/main" id="{F267EBCF-C35F-4C18-B516-854DAA88C3CA}"/>
              </a:ext>
            </a:extLst>
          </p:cNvPr>
          <p:cNvSpPr>
            <a:spLocks noGrp="1"/>
          </p:cNvSpPr>
          <p:nvPr>
            <p:ph idx="1"/>
          </p:nvPr>
        </p:nvSpPr>
        <p:spPr>
          <a:xfrm>
            <a:off x="426308" y="1628711"/>
            <a:ext cx="4453423" cy="2992788"/>
          </a:xfrm>
        </p:spPr>
        <p:txBody>
          <a:bodyPr/>
          <a:lstStyle/>
          <a:p>
            <a:r>
              <a:rPr lang="en-US" dirty="0"/>
              <a:t>Option 1: Cache data in Databricks, refresh data model in Power BI / Analysis Services</a:t>
            </a:r>
          </a:p>
          <a:p>
            <a:r>
              <a:rPr lang="en-US" dirty="0"/>
              <a:t>Option 2: Stream data directly into Power BI</a:t>
            </a:r>
          </a:p>
          <a:p>
            <a:pPr lvl="1"/>
            <a:r>
              <a:rPr lang="en-US" dirty="0"/>
              <a:t>Types of Data Sets: Push dataset, Streaming dataset, </a:t>
            </a:r>
            <a:r>
              <a:rPr lang="en-US" dirty="0" err="1"/>
              <a:t>PubNub</a:t>
            </a:r>
            <a:r>
              <a:rPr lang="en-US" dirty="0"/>
              <a:t> streaming dataset</a:t>
            </a:r>
          </a:p>
        </p:txBody>
      </p:sp>
      <p:sp>
        <p:nvSpPr>
          <p:cNvPr id="4" name="Rectangle 3">
            <a:extLst>
              <a:ext uri="{FF2B5EF4-FFF2-40B4-BE49-F238E27FC236}">
                <a16:creationId xmlns:a16="http://schemas.microsoft.com/office/drawing/2014/main" id="{A639A43E-B176-47CB-9D18-0A65D0B32FA1}"/>
              </a:ext>
            </a:extLst>
          </p:cNvPr>
          <p:cNvSpPr/>
          <p:nvPr/>
        </p:nvSpPr>
        <p:spPr>
          <a:xfrm>
            <a:off x="420131" y="4621499"/>
            <a:ext cx="7288823" cy="307777"/>
          </a:xfrm>
          <a:prstGeom prst="rect">
            <a:avLst/>
          </a:prstGeom>
        </p:spPr>
        <p:txBody>
          <a:bodyPr wrap="square">
            <a:spAutoFit/>
          </a:bodyPr>
          <a:lstStyle/>
          <a:p>
            <a:r>
              <a:rPr lang="en-US" dirty="0">
                <a:hlinkClick r:id="rId2"/>
              </a:rPr>
              <a:t>https://docs.microsoft.com/en-us/power-bi/service-real-time-streaming</a:t>
            </a:r>
            <a:r>
              <a:rPr lang="en-US" dirty="0"/>
              <a:t> </a:t>
            </a:r>
          </a:p>
        </p:txBody>
      </p:sp>
      <p:pic>
        <p:nvPicPr>
          <p:cNvPr id="6" name="Picture 5" descr="A screenshot of a social media post&#10;&#10;Description automatically generated">
            <a:extLst>
              <a:ext uri="{FF2B5EF4-FFF2-40B4-BE49-F238E27FC236}">
                <a16:creationId xmlns:a16="http://schemas.microsoft.com/office/drawing/2014/main" id="{D44E2E7C-044A-4EE2-81E9-AE0F45494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660" y="1628711"/>
            <a:ext cx="3518745" cy="2848508"/>
          </a:xfrm>
          <a:prstGeom prst="rect">
            <a:avLst/>
          </a:prstGeom>
        </p:spPr>
      </p:pic>
    </p:spTree>
    <p:extLst>
      <p:ext uri="{BB962C8B-B14F-4D97-AF65-F5344CB8AC3E}">
        <p14:creationId xmlns:p14="http://schemas.microsoft.com/office/powerpoint/2010/main" val="195152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9D98-4A8C-45B1-98A3-FB24A33F4955}"/>
              </a:ext>
            </a:extLst>
          </p:cNvPr>
          <p:cNvSpPr>
            <a:spLocks noGrp="1"/>
          </p:cNvSpPr>
          <p:nvPr>
            <p:ph type="title"/>
          </p:nvPr>
        </p:nvSpPr>
        <p:spPr/>
        <p:txBody>
          <a:bodyPr/>
          <a:lstStyle/>
          <a:p>
            <a:r>
              <a:rPr lang="en-US" dirty="0"/>
              <a:t>Why this session?</a:t>
            </a:r>
          </a:p>
        </p:txBody>
      </p:sp>
      <p:sp>
        <p:nvSpPr>
          <p:cNvPr id="3" name="Content Placeholder 2">
            <a:extLst>
              <a:ext uri="{FF2B5EF4-FFF2-40B4-BE49-F238E27FC236}">
                <a16:creationId xmlns:a16="http://schemas.microsoft.com/office/drawing/2014/main" id="{012DFFD4-26A7-47F7-8949-72599FF31A34}"/>
              </a:ext>
            </a:extLst>
          </p:cNvPr>
          <p:cNvSpPr>
            <a:spLocks noGrp="1"/>
          </p:cNvSpPr>
          <p:nvPr>
            <p:ph idx="1"/>
          </p:nvPr>
        </p:nvSpPr>
        <p:spPr/>
        <p:txBody>
          <a:bodyPr/>
          <a:lstStyle/>
          <a:p>
            <a:r>
              <a:rPr lang="en-US" dirty="0"/>
              <a:t>Big Data processing is becoming more and more important</a:t>
            </a:r>
          </a:p>
          <a:p>
            <a:r>
              <a:rPr lang="en-US" dirty="0"/>
              <a:t>Spark is the standard for Big Data processing</a:t>
            </a:r>
          </a:p>
          <a:p>
            <a:pPr lvl="1"/>
            <a:r>
              <a:rPr lang="en-US" dirty="0"/>
              <a:t>Databricks IS Spark</a:t>
            </a:r>
          </a:p>
          <a:p>
            <a:endParaRPr lang="en-US" dirty="0"/>
          </a:p>
          <a:p>
            <a:r>
              <a:rPr lang="en-US" dirty="0"/>
              <a:t>After processing – results have to be visualized</a:t>
            </a:r>
          </a:p>
          <a:p>
            <a:endParaRPr lang="en-US" dirty="0"/>
          </a:p>
          <a:p>
            <a:r>
              <a:rPr lang="en-US" dirty="0"/>
              <a:t>Power BI is THE reporting tool in the Microsoft world</a:t>
            </a:r>
          </a:p>
        </p:txBody>
      </p:sp>
    </p:spTree>
    <p:extLst>
      <p:ext uri="{BB962C8B-B14F-4D97-AF65-F5344CB8AC3E}">
        <p14:creationId xmlns:p14="http://schemas.microsoft.com/office/powerpoint/2010/main" val="1583784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2B3A9F-282B-4ABF-BD63-866F4E657831}"/>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49572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E23E6-17FD-439D-915C-770DE50C9BAD}"/>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908432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185D3F-9C72-48D5-B19B-45297E70C3E5}"/>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306D0A8B-FE44-459A-BC6E-8514EDDE1876}"/>
              </a:ext>
            </a:extLst>
          </p:cNvPr>
          <p:cNvSpPr>
            <a:spLocks noGrp="1"/>
          </p:cNvSpPr>
          <p:nvPr>
            <p:ph idx="1"/>
          </p:nvPr>
        </p:nvSpPr>
        <p:spPr/>
        <p:txBody>
          <a:bodyPr/>
          <a:lstStyle/>
          <a:p>
            <a:r>
              <a:rPr lang="en-US" dirty="0"/>
              <a:t>Data Loading &amp; Processing works very well in Databricks</a:t>
            </a:r>
          </a:p>
          <a:p>
            <a:r>
              <a:rPr lang="en-US" dirty="0"/>
              <a:t>Choosing the right data format is important</a:t>
            </a:r>
          </a:p>
          <a:p>
            <a:r>
              <a:rPr lang="en-US" dirty="0"/>
              <a:t>Composite Models and Aggregations help when reporting on “Big Data”</a:t>
            </a:r>
          </a:p>
          <a:p>
            <a:endParaRPr lang="en-US" dirty="0"/>
          </a:p>
          <a:p>
            <a:r>
              <a:rPr lang="en-US" dirty="0"/>
              <a:t>Streaming works in Micro-Batches and is easy to setup</a:t>
            </a:r>
          </a:p>
          <a:p>
            <a:endParaRPr lang="en-US" dirty="0"/>
          </a:p>
          <a:p>
            <a:r>
              <a:rPr lang="en-US" dirty="0"/>
              <a:t>Unified API makes development easy</a:t>
            </a:r>
          </a:p>
        </p:txBody>
      </p:sp>
    </p:spTree>
    <p:extLst>
      <p:ext uri="{BB962C8B-B14F-4D97-AF65-F5344CB8AC3E}">
        <p14:creationId xmlns:p14="http://schemas.microsoft.com/office/powerpoint/2010/main" val="1813473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FB0EEF-91C3-47BE-A4EE-92CF7AF1BB5E}"/>
              </a:ext>
            </a:extLst>
          </p:cNvPr>
          <p:cNvSpPr>
            <a:spLocks noGrp="1"/>
          </p:cNvSpPr>
          <p:nvPr>
            <p:ph type="title"/>
          </p:nvPr>
        </p:nvSpPr>
        <p:spPr/>
        <p:txBody>
          <a:bodyPr/>
          <a:lstStyle/>
          <a:p>
            <a:r>
              <a:rPr lang="en-US" dirty="0"/>
              <a:t>Feedback</a:t>
            </a:r>
          </a:p>
        </p:txBody>
      </p:sp>
      <p:pic>
        <p:nvPicPr>
          <p:cNvPr id="10" name="Content Placeholder 9" descr="A picture containing indoor&#10;&#10;Description automatically generated">
            <a:extLst>
              <a:ext uri="{FF2B5EF4-FFF2-40B4-BE49-F238E27FC236}">
                <a16:creationId xmlns:a16="http://schemas.microsoft.com/office/drawing/2014/main" id="{01FD56C2-7579-45B9-B52E-CA5435D8B3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8050" y="1628775"/>
            <a:ext cx="3014663" cy="3014663"/>
          </a:xfrm>
        </p:spPr>
      </p:pic>
    </p:spTree>
    <p:extLst>
      <p:ext uri="{BB962C8B-B14F-4D97-AF65-F5344CB8AC3E}">
        <p14:creationId xmlns:p14="http://schemas.microsoft.com/office/powerpoint/2010/main" val="2318010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103120" y="1795112"/>
            <a:ext cx="6761748" cy="1317027"/>
          </a:xfrm>
          <a:prstGeom prst="rect">
            <a:avLst/>
          </a:prstGeom>
          <a:noFill/>
        </p:spPr>
        <p:txBody>
          <a:bodyPr wrap="square" rtlCol="0">
            <a:spAutoFit/>
          </a:bodyPr>
          <a:lstStyle/>
          <a:p>
            <a:pPr algn="r">
              <a:lnSpc>
                <a:spcPct val="150000"/>
              </a:lnSpc>
            </a:pPr>
            <a:r>
              <a:rPr lang="de-DE" sz="2800" dirty="0" err="1">
                <a:solidFill>
                  <a:schemeClr val="bg1"/>
                </a:solidFill>
                <a:latin typeface="Source Sans Pro" pitchFamily="34" charset="0"/>
              </a:rPr>
              <a:t>Thank</a:t>
            </a:r>
            <a:r>
              <a:rPr lang="de-DE" sz="2800" dirty="0">
                <a:solidFill>
                  <a:schemeClr val="bg1"/>
                </a:solidFill>
                <a:latin typeface="Source Sans Pro" pitchFamily="34" charset="0"/>
              </a:rPr>
              <a:t> </a:t>
            </a:r>
            <a:r>
              <a:rPr lang="de-DE" sz="2800" dirty="0" err="1">
                <a:solidFill>
                  <a:schemeClr val="bg1"/>
                </a:solidFill>
                <a:latin typeface="Source Sans Pro" pitchFamily="34" charset="0"/>
              </a:rPr>
              <a:t>you</a:t>
            </a:r>
            <a:r>
              <a:rPr lang="de-DE" sz="2800" dirty="0">
                <a:solidFill>
                  <a:schemeClr val="bg1"/>
                </a:solidFill>
                <a:latin typeface="Source Sans Pro" pitchFamily="34" charset="0"/>
              </a:rPr>
              <a:t> </a:t>
            </a:r>
            <a:r>
              <a:rPr lang="de-DE" sz="2800" dirty="0" err="1">
                <a:solidFill>
                  <a:schemeClr val="bg1"/>
                </a:solidFill>
                <a:latin typeface="Source Sans Pro" pitchFamily="34" charset="0"/>
              </a:rPr>
              <a:t>very</a:t>
            </a:r>
            <a:r>
              <a:rPr lang="de-DE" sz="2800" dirty="0">
                <a:solidFill>
                  <a:schemeClr val="bg1"/>
                </a:solidFill>
                <a:latin typeface="Source Sans Pro" pitchFamily="34" charset="0"/>
              </a:rPr>
              <a:t> </a:t>
            </a:r>
            <a:r>
              <a:rPr lang="de-DE" sz="2800" dirty="0" err="1">
                <a:solidFill>
                  <a:schemeClr val="bg1"/>
                </a:solidFill>
                <a:latin typeface="Source Sans Pro" pitchFamily="34" charset="0"/>
              </a:rPr>
              <a:t>much</a:t>
            </a:r>
            <a:r>
              <a:rPr lang="de-DE" sz="2800" dirty="0">
                <a:solidFill>
                  <a:schemeClr val="bg1"/>
                </a:solidFill>
                <a:latin typeface="Source Sans Pro" pitchFamily="34" charset="0"/>
              </a:rPr>
              <a:t> </a:t>
            </a:r>
            <a:r>
              <a:rPr lang="de-DE" sz="2800" dirty="0" err="1">
                <a:solidFill>
                  <a:schemeClr val="bg1"/>
                </a:solidFill>
                <a:latin typeface="Source Sans Pro" pitchFamily="34" charset="0"/>
              </a:rPr>
              <a:t>for</a:t>
            </a:r>
            <a:r>
              <a:rPr lang="de-DE" sz="2800" dirty="0">
                <a:solidFill>
                  <a:schemeClr val="bg1"/>
                </a:solidFill>
                <a:latin typeface="Source Sans Pro" pitchFamily="34" charset="0"/>
              </a:rPr>
              <a:t> </a:t>
            </a:r>
            <a:r>
              <a:rPr lang="de-DE" sz="2800" dirty="0" err="1">
                <a:solidFill>
                  <a:schemeClr val="bg1"/>
                </a:solidFill>
                <a:latin typeface="Source Sans Pro" pitchFamily="34" charset="0"/>
              </a:rPr>
              <a:t>your</a:t>
            </a:r>
            <a:r>
              <a:rPr lang="de-DE" sz="2800" dirty="0">
                <a:solidFill>
                  <a:schemeClr val="bg1"/>
                </a:solidFill>
                <a:latin typeface="Source Sans Pro" pitchFamily="34" charset="0"/>
              </a:rPr>
              <a:t> </a:t>
            </a:r>
            <a:r>
              <a:rPr lang="de-DE" sz="2800" dirty="0" err="1">
                <a:solidFill>
                  <a:schemeClr val="bg1"/>
                </a:solidFill>
                <a:latin typeface="Source Sans Pro" pitchFamily="34" charset="0"/>
              </a:rPr>
              <a:t>attention</a:t>
            </a:r>
            <a:r>
              <a:rPr lang="de-DE" sz="2800" dirty="0">
                <a:solidFill>
                  <a:schemeClr val="bg1"/>
                </a:solidFill>
                <a:latin typeface="Source Sans Pro" pitchFamily="34" charset="0"/>
              </a:rPr>
              <a:t>.</a:t>
            </a:r>
            <a:br>
              <a:rPr lang="de-DE" sz="2800" dirty="0">
                <a:solidFill>
                  <a:schemeClr val="bg1"/>
                </a:solidFill>
                <a:latin typeface="Source Sans Pro" pitchFamily="34" charset="0"/>
              </a:rPr>
            </a:br>
            <a:r>
              <a:rPr lang="de-DE" sz="2800" dirty="0">
                <a:solidFill>
                  <a:schemeClr val="bg1"/>
                </a:solidFill>
                <a:latin typeface="Source Sans Pro" pitchFamily="34" charset="0"/>
              </a:rPr>
              <a:t>Vielen Dank für Eure Aufmerksamkeit.</a:t>
            </a:r>
          </a:p>
        </p:txBody>
      </p:sp>
    </p:spTree>
    <p:extLst>
      <p:ext uri="{BB962C8B-B14F-4D97-AF65-F5344CB8AC3E}">
        <p14:creationId xmlns:p14="http://schemas.microsoft.com/office/powerpoint/2010/main" val="386407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9F07B-FB56-4545-BEE7-F24A6EB7CEAB}"/>
              </a:ext>
            </a:extLst>
          </p:cNvPr>
          <p:cNvSpPr>
            <a:spLocks noGrp="1"/>
          </p:cNvSpPr>
          <p:nvPr>
            <p:ph type="title"/>
          </p:nvPr>
        </p:nvSpPr>
        <p:spPr/>
        <p:txBody>
          <a:bodyPr/>
          <a:lstStyle/>
          <a:p>
            <a:r>
              <a:rPr lang="en-US" dirty="0"/>
              <a:t>Overview Databricks</a:t>
            </a:r>
          </a:p>
        </p:txBody>
      </p:sp>
    </p:spTree>
    <p:extLst>
      <p:ext uri="{BB962C8B-B14F-4D97-AF65-F5344CB8AC3E}">
        <p14:creationId xmlns:p14="http://schemas.microsoft.com/office/powerpoint/2010/main" val="429340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807AB-7C3F-4795-BB08-DBC79F2A8308}"/>
              </a:ext>
            </a:extLst>
          </p:cNvPr>
          <p:cNvSpPr>
            <a:spLocks noGrp="1"/>
          </p:cNvSpPr>
          <p:nvPr>
            <p:ph type="title"/>
          </p:nvPr>
        </p:nvSpPr>
        <p:spPr/>
        <p:txBody>
          <a:bodyPr/>
          <a:lstStyle/>
          <a:p>
            <a:r>
              <a:rPr lang="en-US" dirty="0"/>
              <a:t>What is Databricks?</a:t>
            </a:r>
          </a:p>
        </p:txBody>
      </p:sp>
      <p:sp>
        <p:nvSpPr>
          <p:cNvPr id="4" name="Content Placeholder 3">
            <a:extLst>
              <a:ext uri="{FF2B5EF4-FFF2-40B4-BE49-F238E27FC236}">
                <a16:creationId xmlns:a16="http://schemas.microsoft.com/office/drawing/2014/main" id="{EE5B1CB7-AB69-4417-9939-629503EF8C93}"/>
              </a:ext>
            </a:extLst>
          </p:cNvPr>
          <p:cNvSpPr>
            <a:spLocks noGrp="1"/>
          </p:cNvSpPr>
          <p:nvPr>
            <p:ph idx="1"/>
          </p:nvPr>
        </p:nvSpPr>
        <p:spPr/>
        <p:txBody>
          <a:bodyPr/>
          <a:lstStyle/>
          <a:p>
            <a:r>
              <a:rPr lang="en-US" sz="1800" dirty="0"/>
              <a:t>Company that focuses on Big Data processing in the Cloud</a:t>
            </a:r>
          </a:p>
          <a:p>
            <a:endParaRPr lang="en-US" sz="1800" dirty="0"/>
          </a:p>
          <a:p>
            <a:r>
              <a:rPr lang="en-US" sz="1800" dirty="0"/>
              <a:t>Founded in 2013</a:t>
            </a:r>
          </a:p>
          <a:p>
            <a:endParaRPr lang="en-US" sz="1800" dirty="0"/>
          </a:p>
          <a:p>
            <a:r>
              <a:rPr lang="en-US" sz="1800" dirty="0"/>
              <a:t>Goal: Alternative to </a:t>
            </a:r>
            <a:r>
              <a:rPr lang="en-US" sz="1800" dirty="0">
                <a:hlinkClick r:id="rId2"/>
              </a:rPr>
              <a:t>MapReduce</a:t>
            </a:r>
            <a:r>
              <a:rPr lang="en-US" sz="1800" dirty="0"/>
              <a:t> </a:t>
            </a:r>
          </a:p>
          <a:p>
            <a:endParaRPr lang="en-US" sz="1800" dirty="0"/>
          </a:p>
          <a:p>
            <a:r>
              <a:rPr lang="en-US" sz="1800" dirty="0"/>
              <a:t>Creators of Apache® Spark™ </a:t>
            </a:r>
          </a:p>
          <a:p>
            <a:endParaRPr lang="en-US" sz="1800" dirty="0"/>
          </a:p>
          <a:p>
            <a:r>
              <a:rPr lang="en-US" sz="1800" dirty="0"/>
              <a:t>Offers: Databricks on AWS, Azure Databricks</a:t>
            </a:r>
          </a:p>
          <a:p>
            <a:endParaRPr lang="en-US" dirty="0"/>
          </a:p>
        </p:txBody>
      </p:sp>
    </p:spTree>
    <p:extLst>
      <p:ext uri="{BB962C8B-B14F-4D97-AF65-F5344CB8AC3E}">
        <p14:creationId xmlns:p14="http://schemas.microsoft.com/office/powerpoint/2010/main" val="122447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322F-5494-4341-B97A-9758654F452B}"/>
              </a:ext>
            </a:extLst>
          </p:cNvPr>
          <p:cNvSpPr>
            <a:spLocks noGrp="1"/>
          </p:cNvSpPr>
          <p:nvPr>
            <p:ph type="title"/>
          </p:nvPr>
        </p:nvSpPr>
        <p:spPr/>
        <p:txBody>
          <a:bodyPr/>
          <a:lstStyle/>
          <a:p>
            <a:r>
              <a:rPr lang="en-US" dirty="0"/>
              <a:t>What is Apache Spark?</a:t>
            </a:r>
          </a:p>
        </p:txBody>
      </p:sp>
      <p:sp>
        <p:nvSpPr>
          <p:cNvPr id="3" name="Content Placeholder 2">
            <a:extLst>
              <a:ext uri="{FF2B5EF4-FFF2-40B4-BE49-F238E27FC236}">
                <a16:creationId xmlns:a16="http://schemas.microsoft.com/office/drawing/2014/main" id="{947B6FE8-E023-4E7C-AF44-82585EE380FE}"/>
              </a:ext>
            </a:extLst>
          </p:cNvPr>
          <p:cNvSpPr>
            <a:spLocks noGrp="1"/>
          </p:cNvSpPr>
          <p:nvPr>
            <p:ph idx="1"/>
          </p:nvPr>
        </p:nvSpPr>
        <p:spPr/>
        <p:txBody>
          <a:bodyPr/>
          <a:lstStyle/>
          <a:p>
            <a:r>
              <a:rPr lang="en-US" sz="1800" dirty="0"/>
              <a:t>Project of the Apache Foundation</a:t>
            </a:r>
          </a:p>
          <a:p>
            <a:pPr marL="1033227" lvl="1" indent="-457200"/>
            <a:r>
              <a:rPr lang="en-US" sz="1600" dirty="0"/>
              <a:t>Largest open-source data project</a:t>
            </a:r>
          </a:p>
          <a:p>
            <a:pPr lvl="1"/>
            <a:endParaRPr lang="en-US" sz="1600" dirty="0"/>
          </a:p>
          <a:p>
            <a:r>
              <a:rPr lang="en-US" sz="1800" dirty="0"/>
              <a:t>Open-source Cluster computing framework</a:t>
            </a:r>
          </a:p>
          <a:p>
            <a:pPr marL="1033227" lvl="1" indent="-457200"/>
            <a:r>
              <a:rPr lang="en-US" sz="1600" dirty="0"/>
              <a:t>Runs on YARN, Mesos, …</a:t>
            </a:r>
          </a:p>
          <a:p>
            <a:endParaRPr lang="en-US" sz="1800" dirty="0"/>
          </a:p>
          <a:p>
            <a:r>
              <a:rPr lang="en-US" sz="1800" dirty="0"/>
              <a:t>Built for: Speed, Ease-of-Use, Extensibility</a:t>
            </a:r>
          </a:p>
          <a:p>
            <a:endParaRPr lang="en-US" sz="1800" dirty="0"/>
          </a:p>
          <a:p>
            <a:r>
              <a:rPr lang="en-US" sz="1800" dirty="0"/>
              <a:t>Support for multiple languages</a:t>
            </a:r>
          </a:p>
          <a:p>
            <a:pPr marL="1033227" lvl="1" indent="-457200"/>
            <a:r>
              <a:rPr lang="en-US" sz="1600" dirty="0"/>
              <a:t>Java, Scala, Python, R, SQL</a:t>
            </a:r>
          </a:p>
          <a:p>
            <a:endParaRPr lang="en-US" sz="1800" dirty="0"/>
          </a:p>
        </p:txBody>
      </p:sp>
      <p:pic>
        <p:nvPicPr>
          <p:cNvPr id="4" name="Picture 3">
            <a:extLst>
              <a:ext uri="{FF2B5EF4-FFF2-40B4-BE49-F238E27FC236}">
                <a16:creationId xmlns:a16="http://schemas.microsoft.com/office/drawing/2014/main" id="{272E5B1E-FDF1-4D06-B39C-F1077AB88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177" y="1691520"/>
            <a:ext cx="2825916" cy="1433585"/>
          </a:xfrm>
          <a:prstGeom prst="rect">
            <a:avLst/>
          </a:prstGeom>
        </p:spPr>
      </p:pic>
    </p:spTree>
    <p:extLst>
      <p:ext uri="{BB962C8B-B14F-4D97-AF65-F5344CB8AC3E}">
        <p14:creationId xmlns:p14="http://schemas.microsoft.com/office/powerpoint/2010/main" val="351168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42A7-6CFB-429E-80A1-38FCCC45CDCA}"/>
              </a:ext>
            </a:extLst>
          </p:cNvPr>
          <p:cNvSpPr>
            <a:spLocks noGrp="1"/>
          </p:cNvSpPr>
          <p:nvPr>
            <p:ph type="title"/>
          </p:nvPr>
        </p:nvSpPr>
        <p:spPr/>
        <p:txBody>
          <a:bodyPr/>
          <a:lstStyle/>
          <a:p>
            <a:r>
              <a:rPr lang="en-US" dirty="0"/>
              <a:t>Why Spark?</a:t>
            </a:r>
          </a:p>
        </p:txBody>
      </p:sp>
      <p:sp>
        <p:nvSpPr>
          <p:cNvPr id="3" name="Content Placeholder 2">
            <a:extLst>
              <a:ext uri="{FF2B5EF4-FFF2-40B4-BE49-F238E27FC236}">
                <a16:creationId xmlns:a16="http://schemas.microsoft.com/office/drawing/2014/main" id="{6B017D0C-E84F-4FD0-A2C3-848A1975FE3D}"/>
              </a:ext>
            </a:extLst>
          </p:cNvPr>
          <p:cNvSpPr>
            <a:spLocks noGrp="1"/>
          </p:cNvSpPr>
          <p:nvPr>
            <p:ph idx="1"/>
          </p:nvPr>
        </p:nvSpPr>
        <p:spPr/>
        <p:txBody>
          <a:bodyPr/>
          <a:lstStyle/>
          <a:p>
            <a:pPr>
              <a:lnSpc>
                <a:spcPct val="100000"/>
              </a:lnSpc>
              <a:spcBef>
                <a:spcPts val="600"/>
              </a:spcBef>
              <a:spcAft>
                <a:spcPts val="1200"/>
              </a:spcAft>
            </a:pPr>
            <a:r>
              <a:rPr lang="en-US" dirty="0"/>
              <a:t>Open-source data processing engine built around </a:t>
            </a:r>
            <a:r>
              <a:rPr lang="en-US" dirty="0">
                <a:latin typeface="Segoe UI Semibold" panose="020B0702040204020203" pitchFamily="34" charset="0"/>
                <a:cs typeface="Segoe UI Semibold" panose="020B0702040204020203" pitchFamily="34" charset="0"/>
              </a:rPr>
              <a:t>speed, ease of use, and sophisticated analytics</a:t>
            </a:r>
            <a:endParaRPr lang="en-US" dirty="0"/>
          </a:p>
          <a:p>
            <a:pPr>
              <a:lnSpc>
                <a:spcPct val="100000"/>
              </a:lnSpc>
              <a:spcBef>
                <a:spcPts val="600"/>
              </a:spcBef>
              <a:spcAft>
                <a:spcPts val="1200"/>
              </a:spcAft>
            </a:pPr>
            <a:r>
              <a:rPr lang="en-US" dirty="0"/>
              <a:t>In memory engine that is up to </a:t>
            </a:r>
            <a:r>
              <a:rPr lang="en-US" dirty="0">
                <a:latin typeface="Segoe UI Semibold" panose="020B0702040204020203" pitchFamily="34" charset="0"/>
                <a:cs typeface="Segoe UI Semibold" panose="020B0702040204020203" pitchFamily="34" charset="0"/>
              </a:rPr>
              <a:t>100 times faster than Hadoop</a:t>
            </a:r>
            <a:endParaRPr lang="en-US" dirty="0"/>
          </a:p>
          <a:p>
            <a:pPr>
              <a:lnSpc>
                <a:spcPct val="100000"/>
              </a:lnSpc>
              <a:spcBef>
                <a:spcPts val="600"/>
              </a:spcBef>
              <a:spcAft>
                <a:spcPts val="1200"/>
              </a:spcAft>
            </a:pPr>
            <a:r>
              <a:rPr lang="en-US" dirty="0">
                <a:latin typeface="Segoe UI Semibold" panose="020B0702040204020203" pitchFamily="34" charset="0"/>
                <a:cs typeface="Segoe UI Semibold" panose="020B0702040204020203" pitchFamily="34" charset="0"/>
              </a:rPr>
              <a:t>Largest open-source data project </a:t>
            </a:r>
            <a:r>
              <a:rPr lang="en-US" dirty="0"/>
              <a:t>with 1000+ contributors</a:t>
            </a:r>
          </a:p>
          <a:p>
            <a:pPr>
              <a:lnSpc>
                <a:spcPct val="100000"/>
              </a:lnSpc>
              <a:spcBef>
                <a:spcPts val="600"/>
              </a:spcBef>
              <a:spcAft>
                <a:spcPts val="1200"/>
              </a:spcAft>
            </a:pPr>
            <a:r>
              <a:rPr lang="en-US" dirty="0">
                <a:latin typeface="Segoe UI Semibold" panose="020B0702040204020203" pitchFamily="34" charset="0"/>
                <a:cs typeface="Segoe UI Semibold" panose="020B0702040204020203" pitchFamily="34" charset="0"/>
              </a:rPr>
              <a:t>Highly extensible </a:t>
            </a:r>
            <a:r>
              <a:rPr lang="en-US" dirty="0"/>
              <a:t>with support for Scala, Java and Python alongside Spark SQL, </a:t>
            </a:r>
            <a:r>
              <a:rPr lang="en-US" dirty="0" err="1"/>
              <a:t>GraphX</a:t>
            </a:r>
            <a:r>
              <a:rPr lang="en-US" dirty="0"/>
              <a:t>, Streaming and Machine Learning Library (</a:t>
            </a:r>
            <a:r>
              <a:rPr lang="en-US" dirty="0" err="1"/>
              <a:t>Mllib</a:t>
            </a:r>
            <a:r>
              <a:rPr lang="en-US" dirty="0"/>
              <a:t>)</a:t>
            </a:r>
          </a:p>
          <a:p>
            <a:endParaRPr lang="en-US" dirty="0"/>
          </a:p>
        </p:txBody>
      </p:sp>
      <p:pic>
        <p:nvPicPr>
          <p:cNvPr id="4" name="Picture 3">
            <a:extLst>
              <a:ext uri="{FF2B5EF4-FFF2-40B4-BE49-F238E27FC236}">
                <a16:creationId xmlns:a16="http://schemas.microsoft.com/office/drawing/2014/main" id="{49BC2D2E-34C5-4857-9FE3-2EC78D0551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6557" y="795265"/>
            <a:ext cx="1486929" cy="754318"/>
          </a:xfrm>
          <a:prstGeom prst="rect">
            <a:avLst/>
          </a:prstGeom>
        </p:spPr>
      </p:pic>
    </p:spTree>
    <p:extLst>
      <p:ext uri="{BB962C8B-B14F-4D97-AF65-F5344CB8AC3E}">
        <p14:creationId xmlns:p14="http://schemas.microsoft.com/office/powerpoint/2010/main" val="291151751"/>
      </p:ext>
    </p:extLst>
  </p:cSld>
  <p:clrMapOvr>
    <a:masterClrMapping/>
  </p:clrMapOvr>
</p:sld>
</file>

<file path=ppt/theme/theme1.xml><?xml version="1.0" encoding="utf-8"?>
<a:theme xmlns:a="http://schemas.openxmlformats.org/drawingml/2006/main" name="PASS2018">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8DB9B3D7-2A9C-49F7-BC0D-F56D8A97B2CF}" vid="{9227471E-CDA8-4764-880B-4EE722F384A0}"/>
    </a:ext>
  </a:extLst>
</a:theme>
</file>

<file path=ppt/theme/theme2.xml><?xml version="1.0" encoding="utf-8"?>
<a:theme xmlns:a="http://schemas.openxmlformats.org/drawingml/2006/main" name="1_ML">
  <a:themeElements>
    <a:clrScheme name="Custom 8">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BCF2"/>
      </a:hlink>
      <a:folHlink>
        <a:srgbClr val="002050"/>
      </a:folHlink>
    </a:clrScheme>
    <a:fontScheme name="Segoe UI L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ES243BK-R1_Edson" id="{7FA50A56-66DF-4957-B093-DDBFDD24F612}" vid="{2F29F2AE-BCF6-4017-BA1B-18B93B5365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568277752B04C888CCEAAD7BB60CA" ma:contentTypeVersion="5" ma:contentTypeDescription="Create a new document." ma:contentTypeScope="" ma:versionID="e3894f86d9a0ac71a023b0778a8860d5">
  <xsd:schema xmlns:xsd="http://www.w3.org/2001/XMLSchema" xmlns:xs="http://www.w3.org/2001/XMLSchema" xmlns:p="http://schemas.microsoft.com/office/2006/metadata/properties" xmlns:ns2="aeffce1d-c2d3-41f3-8a12-94429d4c09f0" targetNamespace="http://schemas.microsoft.com/office/2006/metadata/properties" ma:root="true" ma:fieldsID="1289ad92989487f3ed7b314c2d82a8e6" ns2:_="">
    <xsd:import namespace="aeffce1d-c2d3-41f3-8a12-94429d4c09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fce1d-c2d3-41f3-8a12-94429d4c09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8F85B-73B6-492F-B42B-9E881BC2CA8F}">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effce1d-c2d3-41f3-8a12-94429d4c09f0"/>
    <ds:schemaRef ds:uri="http://www.w3.org/XML/1998/namespace"/>
  </ds:schemaRefs>
</ds:datastoreItem>
</file>

<file path=customXml/itemProps2.xml><?xml version="1.0" encoding="utf-8"?>
<ds:datastoreItem xmlns:ds="http://schemas.openxmlformats.org/officeDocument/2006/customXml" ds:itemID="{6483B93A-BE84-4971-8DFD-315041BB031E}">
  <ds:schemaRefs>
    <ds:schemaRef ds:uri="http://schemas.microsoft.com/sharepoint/v3/contenttype/forms"/>
  </ds:schemaRefs>
</ds:datastoreItem>
</file>

<file path=customXml/itemProps3.xml><?xml version="1.0" encoding="utf-8"?>
<ds:datastoreItem xmlns:ds="http://schemas.openxmlformats.org/officeDocument/2006/customXml" ds:itemID="{64E5E9D6-DEE6-4487-B892-FE5D2CC868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ffce1d-c2d3-41f3-8a12-94429d4c09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4762</TotalTime>
  <Words>1767</Words>
  <Application>Microsoft Office PowerPoint</Application>
  <PresentationFormat>On-screen Show (16:9)</PresentationFormat>
  <Paragraphs>373</Paragraphs>
  <Slides>54</Slides>
  <Notes>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54</vt:i4>
      </vt:variant>
    </vt:vector>
  </HeadingPairs>
  <TitlesOfParts>
    <vt:vector size="66" baseType="lpstr">
      <vt:lpstr>Arial</vt:lpstr>
      <vt:lpstr>Calibri</vt:lpstr>
      <vt:lpstr>Calibri Light</vt:lpstr>
      <vt:lpstr>Open Sans</vt:lpstr>
      <vt:lpstr>Segoe UI</vt:lpstr>
      <vt:lpstr>Segoe UI Light</vt:lpstr>
      <vt:lpstr>Segoe UI Semibold</vt:lpstr>
      <vt:lpstr>Segoe UI Semilight</vt:lpstr>
      <vt:lpstr>Source Sans Pro</vt:lpstr>
      <vt:lpstr>Wingdings</vt:lpstr>
      <vt:lpstr>PASS2018</vt:lpstr>
      <vt:lpstr>1_ML</vt:lpstr>
      <vt:lpstr>Databricks meets Power BI</vt:lpstr>
      <vt:lpstr>Short Introduction - Marcel</vt:lpstr>
      <vt:lpstr>Short Introduction - Gerhard</vt:lpstr>
      <vt:lpstr>Agenda</vt:lpstr>
      <vt:lpstr>Why this session?</vt:lpstr>
      <vt:lpstr>Overview Databricks</vt:lpstr>
      <vt:lpstr>What is Databricks?</vt:lpstr>
      <vt:lpstr>What is Apache Spark?</vt:lpstr>
      <vt:lpstr>Why Spark?</vt:lpstr>
      <vt:lpstr>What is Apache Spark?</vt:lpstr>
      <vt:lpstr>How does it work?</vt:lpstr>
      <vt:lpstr>How does it work?</vt:lpstr>
      <vt:lpstr>How does it work?</vt:lpstr>
      <vt:lpstr>Azure Databricks</vt:lpstr>
      <vt:lpstr>Azure Databricks</vt:lpstr>
      <vt:lpstr>Databricks</vt:lpstr>
      <vt:lpstr>Who is Databricks/Spark for?</vt:lpstr>
      <vt:lpstr>Alternatives to Spark &amp; Databricks</vt:lpstr>
      <vt:lpstr>What do we want to test?</vt:lpstr>
      <vt:lpstr>Test Cases</vt:lpstr>
      <vt:lpstr>Test Environment</vt:lpstr>
      <vt:lpstr>Test data</vt:lpstr>
      <vt:lpstr>Test Environment</vt:lpstr>
      <vt:lpstr>Architecture</vt:lpstr>
      <vt:lpstr>Test cases</vt:lpstr>
      <vt:lpstr>Test cases</vt:lpstr>
      <vt:lpstr>Data loading into Databricks</vt:lpstr>
      <vt:lpstr>Load of Batch data</vt:lpstr>
      <vt:lpstr>Test 1: Load from Blob Storage</vt:lpstr>
      <vt:lpstr>Demo</vt:lpstr>
      <vt:lpstr>Results</vt:lpstr>
      <vt:lpstr>How can I optimize this?</vt:lpstr>
      <vt:lpstr>Test 1: Load from Data Lake Gen2</vt:lpstr>
      <vt:lpstr>Demo</vt:lpstr>
      <vt:lpstr>Results</vt:lpstr>
      <vt:lpstr>Lessons Learned</vt:lpstr>
      <vt:lpstr>Data Model</vt:lpstr>
      <vt:lpstr>Tables in Databricks</vt:lpstr>
      <vt:lpstr>Access from Power BI</vt:lpstr>
      <vt:lpstr>Ways to connect PowerBI to Databricks</vt:lpstr>
      <vt:lpstr>Composite Models and Aggregations</vt:lpstr>
      <vt:lpstr>Demo</vt:lpstr>
      <vt:lpstr>Best Practices and Performance</vt:lpstr>
      <vt:lpstr>Power BI Premium</vt:lpstr>
      <vt:lpstr>Working with streaming data</vt:lpstr>
      <vt:lpstr>Load of streaming data</vt:lpstr>
      <vt:lpstr>Connect Databricks with IoT Hub</vt:lpstr>
      <vt:lpstr>Demo</vt:lpstr>
      <vt:lpstr>How to analyze the data?</vt:lpstr>
      <vt:lpstr>Demo</vt:lpstr>
      <vt:lpstr>Summary</vt:lpstr>
      <vt:lpstr>Summary</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Referent</dc:title>
  <dc:creator>VerenaKmobil</dc:creator>
  <cp:lastModifiedBy>Marcel Franke</cp:lastModifiedBy>
  <cp:revision>72</cp:revision>
  <dcterms:created xsi:type="dcterms:W3CDTF">2013-12-19T14:43:02Z</dcterms:created>
  <dcterms:modified xsi:type="dcterms:W3CDTF">2019-02-19T23:16:11Z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0x010100064568277752B04C888CCEAAD7BB60CA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mafranke@microsoft.com</vt:lpwstr>
  </property>
  <property fmtid="{D5CDD505-2E9C-101B-9397-08002B2CF9AE}" pid="6" name="MSIP_Label_f42aa342-8706-4288-bd11-ebb85995028c_SetDate">
    <vt:lpwstr>2019-02-04T16:58:09.0522869Z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1207d8ab-b0ab-4dd1-bf9e-3497344f87f6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