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73" r:id="rId7"/>
    <p:sldId id="271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Lora" charset="0"/>
      <p:regular r:id="rId20"/>
      <p:bold r:id="rId21"/>
      <p:italic r:id="rId22"/>
      <p:boldItalic r:id="rId23"/>
    </p:embeddedFont>
    <p:embeddedFont>
      <p:font typeface="Quattrocento Sans" charset="0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Darstellung typischer Teile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Begründung für Designentscheidungen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 smtClean="0"/>
              <a:t>Denke hier steht nix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Brauchen wir das überhaupt?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92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Projektleiter: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Analysten: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Designer: Marcel Herd,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Tester: Manuel Schwalm, …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1239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1239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716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283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240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1239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431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118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259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82,9%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19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17.3%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Lora</vt:lpstr>
      <vt:lpstr>Quattrocento Sans</vt:lpstr>
      <vt:lpstr>Wingdings</vt:lpstr>
      <vt:lpstr>Viola template</vt:lpstr>
      <vt:lpstr>OOT-Projekt - Gruppe Millionär</vt:lpstr>
      <vt:lpstr>Index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Designer</vt:lpstr>
      <vt:lpstr>Topic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29</cp:revision>
  <dcterms:modified xsi:type="dcterms:W3CDTF">2016-06-19T12:59:58Z</dcterms:modified>
</cp:coreProperties>
</file>