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3" r:id="rId30"/>
    <p:sldId id="314" r:id="rId31"/>
    <p:sldId id="312" r:id="rId32"/>
    <p:sldId id="263" r:id="rId33"/>
    <p:sldId id="277" r:id="rId34"/>
    <p:sldId id="278" r:id="rId35"/>
    <p:sldId id="279" r:id="rId36"/>
    <p:sldId id="280" r:id="rId37"/>
    <p:sldId id="286" r:id="rId38"/>
    <p:sldId id="281" r:id="rId39"/>
    <p:sldId id="282" r:id="rId40"/>
    <p:sldId id="285" r:id="rId41"/>
    <p:sldId id="316" r:id="rId42"/>
    <p:sldId id="284" r:id="rId43"/>
    <p:sldId id="265" r:id="rId44"/>
    <p:sldId id="317" r:id="rId45"/>
    <p:sldId id="315" r:id="rId46"/>
    <p:sldId id="318" r:id="rId47"/>
    <p:sldId id="320" r:id="rId48"/>
    <p:sldId id="319" r:id="rId49"/>
    <p:sldId id="267" r:id="rId50"/>
    <p:sldId id="325" r:id="rId51"/>
    <p:sldId id="327" r:id="rId52"/>
    <p:sldId id="323" r:id="rId53"/>
    <p:sldId id="324" r:id="rId54"/>
    <p:sldId id="328" r:id="rId55"/>
    <p:sldId id="269" r:id="rId56"/>
  </p:sldIdLst>
  <p:sldSz cx="9144000" cy="5143500" type="screen16x9"/>
  <p:notesSz cx="6858000" cy="9144000"/>
  <p:embeddedFontLst>
    <p:embeddedFont>
      <p:font typeface="Lora" panose="020B0604020202020204" charset="0"/>
      <p:regular r:id="rId58"/>
      <p:bold r:id="rId59"/>
      <p:italic r:id="rId60"/>
      <p:boldItalic r:id="rId61"/>
    </p:embeddedFont>
    <p:embeddedFont>
      <p:font typeface="Quattrocento Sans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4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Benutzereingabe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478782" cy="435599"/>
          </a:xfrm>
        </p:spPr>
        <p:txBody>
          <a:bodyPr/>
          <a:lstStyle/>
          <a:p>
            <a:r>
              <a:rPr lang="de-DE" dirty="0"/>
              <a:t>Kommentare zum Analyse-/Designergebnis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Design- und Analyse boten sehr gute Vorlage</a:t>
            </a:r>
          </a:p>
          <a:p>
            <a:r>
              <a:rPr lang="de-DE" dirty="0"/>
              <a:t>Änderungen waren nicht nötig.</a:t>
            </a:r>
          </a:p>
          <a:p>
            <a:r>
              <a:rPr lang="de-DE" dirty="0"/>
              <a:t>Gut gewähltes Pattern (MVC)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861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375153" y="924720"/>
            <a:ext cx="3910830" cy="435599"/>
          </a:xfrm>
        </p:spPr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„Game“-Modul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des „Game“-Moduls lief reibungslos 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Im Nachhinein Ausbesserung kleinerer Fehler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Insgesamt nach Implementierung beinahe reibungslose Kommunikation mit anderen Modulen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11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454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Persistence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einer Datenbank</a:t>
            </a:r>
          </a:p>
          <a:p>
            <a:r>
              <a:rPr lang="de-DE" dirty="0"/>
              <a:t>Verbindung und Kommunikation mit anderen Modulen einwandfrei.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Lokale Datenbank falls Externe Datenbank nicht erreichbar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51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Gui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anfangs mit kleineren Schwierigkeiten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Kleinere Anpassung im Nachhinein am Game Modul zur Fragenverwaltung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…Jedoch insgesamt alles nach plan verlaufen</a:t>
            </a:r>
          </a:p>
          <a:p>
            <a:pPr marL="342900" indent="-342900"/>
            <a:r>
              <a:rPr lang="de-DE" dirty="0"/>
              <a:t>Übergang zwischen den Views – Problemlos</a:t>
            </a:r>
          </a:p>
        </p:txBody>
      </p:sp>
      <p:grpSp>
        <p:nvGrpSpPr>
          <p:cNvPr id="5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0765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zum </a:t>
            </a:r>
            <a:r>
              <a:rPr lang="de-DE" dirty="0" err="1"/>
              <a:t>Analys</a:t>
            </a:r>
            <a:r>
              <a:rPr lang="de-DE" dirty="0"/>
              <a:t>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gute Vorarbeit in Analyse und Design, waren Testfälle leicht definierbar</a:t>
            </a:r>
          </a:p>
          <a:p>
            <a:r>
              <a:rPr lang="de-DE" dirty="0"/>
              <a:t>Überarbeitung war auch hier nicht mehr notwendig</a:t>
            </a:r>
          </a:p>
          <a:p>
            <a:r>
              <a:rPr lang="de-DE" dirty="0"/>
              <a:t>Verlauf und Implementierung verlief nicht wie geplant (Dazu später mehr)</a:t>
            </a:r>
          </a:p>
          <a:p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75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dirty="0">
                <a:highlight>
                  <a:srgbClr val="FFCD00"/>
                </a:highlight>
              </a:rPr>
              <a:t>Demo anhand der Testprozeduren</a:t>
            </a:r>
            <a:endParaRPr lang="en" sz="36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115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der 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wichtigsten Testbereiche konnten erstellt werden</a:t>
            </a:r>
          </a:p>
          <a:p>
            <a:r>
              <a:rPr lang="de-DE" dirty="0"/>
              <a:t>Keine Tests für </a:t>
            </a:r>
            <a:r>
              <a:rPr lang="de-DE" dirty="0" err="1"/>
              <a:t>Gui</a:t>
            </a:r>
            <a:r>
              <a:rPr lang="de-DE" dirty="0"/>
              <a:t> vorhanden</a:t>
            </a:r>
          </a:p>
          <a:p>
            <a:r>
              <a:rPr lang="de-DE" dirty="0"/>
              <a:t>Insgesamt alle vorhandenen Tests gut implementiert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149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Probleme im „Game“-Modul aufgefallen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Alle Probleme beseitigt…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Anschließend liefen alle Tests Erfolgreich 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624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 – 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hin zur Implementierung alles einwandfrei</a:t>
            </a:r>
          </a:p>
          <a:p>
            <a:r>
              <a:rPr lang="de-DE" dirty="0"/>
              <a:t>Abschließende Implementierung der </a:t>
            </a:r>
            <a:r>
              <a:rPr lang="de-DE" dirty="0" err="1"/>
              <a:t>Gui</a:t>
            </a:r>
            <a:r>
              <a:rPr lang="de-DE" dirty="0"/>
              <a:t> &amp; Tests verlief zu spät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Zusätzlich zur Umstrukturierung durch Mitgliedsauscheiden…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Mussten Tester die </a:t>
            </a:r>
            <a:r>
              <a:rPr lang="de-DE" dirty="0" err="1"/>
              <a:t>Gui</a:t>
            </a:r>
            <a:r>
              <a:rPr lang="de-DE" dirty="0"/>
              <a:t> übernehmen…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FF0000"/>
                </a:solidFill>
              </a:rPr>
              <a:t>Dadurch gab es abstriche bei den Tests und der Dokumentation</a:t>
            </a:r>
            <a:r>
              <a:rPr lang="de-DE" dirty="0"/>
              <a:t> 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5092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Bildschirmpräsentation (16:9)</PresentationFormat>
  <Paragraphs>203</Paragraphs>
  <Slides>55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Lora</vt:lpstr>
      <vt:lpstr>Wingdings</vt:lpstr>
      <vt:lpstr>Quattrocento Sans</vt:lpstr>
      <vt:lpstr>Arial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Kommentare zum Analyse-/Designergebnis</vt:lpstr>
      <vt:lpstr>Arbeitsaufteilung</vt:lpstr>
      <vt:lpstr>Erfahrungen Das „Game“-Modul</vt:lpstr>
      <vt:lpstr>Erfahrungen Das „Persistence“-Modul</vt:lpstr>
      <vt:lpstr>Erfahrungen Das „Gui“-Modul</vt:lpstr>
      <vt:lpstr>Tester</vt:lpstr>
      <vt:lpstr>Kommentare zum Analys-/Designergebnis</vt:lpstr>
      <vt:lpstr>Demo anhand der Testprozeduren</vt:lpstr>
      <vt:lpstr>Qualität der Implementierung</vt:lpstr>
      <vt:lpstr>Erfahrungen</vt:lpstr>
      <vt:lpstr>Abschluss – Probleme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Manuel Schwalm</cp:lastModifiedBy>
  <cp:revision>98</cp:revision>
  <dcterms:modified xsi:type="dcterms:W3CDTF">2016-06-23T17:18:25Z</dcterms:modified>
</cp:coreProperties>
</file>