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284" r:id="rId43"/>
    <p:sldId id="265" r:id="rId44"/>
    <p:sldId id="266" r:id="rId45"/>
    <p:sldId id="315" r:id="rId46"/>
    <p:sldId id="267" r:id="rId47"/>
    <p:sldId id="268" r:id="rId48"/>
    <p:sldId id="269" r:id="rId49"/>
  </p:sldIdLst>
  <p:sldSz cx="9144000" cy="5143500" type="screen16x9"/>
  <p:notesSz cx="6858000" cy="9144000"/>
  <p:embeddedFontLst>
    <p:embeddedFont>
      <p:font typeface="Quattrocento Sans" charset="0"/>
      <p:regular r:id="rId51"/>
      <p:bold r:id="rId52"/>
      <p:italic r:id="rId53"/>
      <p:boldItalic r:id="rId54"/>
    </p:embeddedFont>
    <p:embeddedFont>
      <p:font typeface="Lora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der</a:t>
            </a:r>
            <a:r>
              <a:rPr lang="en" dirty="0" smtClean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Lösung: Die</a:t>
            </a:r>
            <a:r>
              <a:rPr lang="en" dirty="0" smtClean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Lösung: Joker als Hilfsmittel</a:t>
            </a:r>
            <a:r>
              <a:rPr lang="en" baseline="0" dirty="0" smtClean="0"/>
              <a:t> welche ein Spieler nutzen kann wenn er/sie auf einer Frage festsitzt.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Hätte </a:t>
            </a:r>
            <a:r>
              <a:rPr lang="de-DE" dirty="0" err="1" smtClean="0"/>
              <a:t>ordinal</a:t>
            </a:r>
            <a:r>
              <a:rPr lang="de-DE" baseline="0" dirty="0" smtClean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Preis</a:t>
            </a:r>
            <a:r>
              <a:rPr lang="de-DE" baseline="0" dirty="0" smtClean="0"/>
              <a:t> für aktuelle Frage? Letzter </a:t>
            </a:r>
            <a:r>
              <a:rPr lang="de-DE" baseline="0" dirty="0" err="1" smtClean="0"/>
              <a:t>checkpoint</a:t>
            </a:r>
            <a:r>
              <a:rPr lang="de-DE" baseline="0" dirty="0" smtClean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OOT-Projekt - Gruppe </a:t>
            </a:r>
            <a:r>
              <a:rPr lang="en" dirty="0" smtClean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 smtClean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 smtClean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 smtClean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 smtClean="0"/>
              <a:t>sollte es nicht als „zu schwer“ empfinden Fortschritte in dem Spiel zu machen</a:t>
            </a: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F0"/>
                </a:solidFill>
                <a:latin typeface="Quattrocento Sans" charset="0"/>
              </a:rPr>
              <a:t>RUNDEN</a:t>
            </a:r>
            <a:endParaRPr lang="de-DE" sz="1600" b="1" dirty="0">
              <a:solidFill>
                <a:srgbClr val="00B0F0"/>
              </a:solidFill>
              <a:latin typeface="Quattrocento 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  <a:endParaRPr lang="de-DE" sz="1600" b="1" dirty="0">
              <a:solidFill>
                <a:schemeClr val="accent6">
                  <a:lumMod val="60000"/>
                  <a:lumOff val="40000"/>
                </a:schemeClr>
              </a:solidFill>
              <a:latin typeface="Quattrocento 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rgbClr val="00B050"/>
                </a:solidFill>
                <a:latin typeface="Quattrocento Sans" charset="0"/>
              </a:rPr>
              <a:t>JOKER</a:t>
            </a:r>
            <a:endParaRPr lang="de-DE" sz="1600" b="1" dirty="0">
              <a:solidFill>
                <a:srgbClr val="00B050"/>
              </a:solidFill>
              <a:latin typeface="Quattrocento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Das Spiel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Projektleiter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Christian Hahn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Fragen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 smtClean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Die Joker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Ursprünglicher Ansatz – Highscores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Ermöglichen es dem Spieler seine Erfolge mit anderen Spielern bzw. mit sich selbst zu vergleichen</a:t>
            </a:r>
          </a:p>
          <a:p>
            <a:r>
              <a:rPr lang="de-DE" dirty="0" smtClean="0"/>
              <a:t> Die Highscores sollen in einer Datenbank verwaltet werden</a:t>
            </a:r>
          </a:p>
          <a:p>
            <a:r>
              <a:rPr lang="de-DE" dirty="0" smtClean="0"/>
              <a:t> Ein Spieler sollte einen Überblick auf die 10 besten Highscores haben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Team-Einteilung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Projektleiter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Analysten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Designer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Tester		</a:t>
            </a: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z.B. Telefon Joker verhalten, Publikumsjoker verhalten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Überarbeitungsbedarf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 smtClean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 smtClean="0"/>
              <a:t> z.B. Telefon Joker verhalten, Publikumsjoker verhalten etc.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 Spezifizierung des Benutzerverlaufs, außerhalb des Spieles</a:t>
            </a:r>
          </a:p>
          <a:p>
            <a:pPr>
              <a:buNone/>
            </a:pPr>
            <a:endParaRPr lang="de-DE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 smtClean="0">
                <a:highlight>
                  <a:srgbClr val="FFCD00"/>
                </a:highlight>
              </a:rPr>
              <a:t>E</a:t>
            </a:r>
            <a:r>
              <a:rPr lang="en" sz="4800" dirty="0" smtClean="0">
                <a:highlight>
                  <a:srgbClr val="FFCD00"/>
                </a:highlight>
              </a:rPr>
              <a:t>rfahrungen in der Analyse</a:t>
            </a:r>
            <a:endParaRPr lang="en" sz="48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Marcel Herd </a:t>
            </a:r>
            <a:r>
              <a:rPr lang="de-DE" dirty="0" smtClean="0"/>
              <a:t>• Eugen </a:t>
            </a:r>
            <a:r>
              <a:rPr lang="de-DE" dirty="0" err="1" smtClean="0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Analyseergebnis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 </a:t>
            </a:r>
            <a:r>
              <a:rPr lang="de-DE" dirty="0"/>
              <a:t>✓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Design-Entscheidungen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Sortieren nach Schwierigkeit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Gewinn &amp; Checkpoints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 </a:t>
            </a:r>
            <a:r>
              <a:rPr lang="en" dirty="0" smtClean="0">
                <a:sym typeface="Wingdings" pitchFamily="2" charset="2"/>
              </a:rPr>
              <a:t>   </a:t>
            </a:r>
            <a:r>
              <a:rPr lang="en" dirty="0" smtClean="0"/>
              <a:t>1941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Joker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Bla bla bla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MVC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Implementierung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Arbeitsaufteilung</a:t>
            </a:r>
            <a:endParaRPr lang="en" dirty="0">
              <a:highlight>
                <a:srgbClr val="FFCD00"/>
              </a:highlight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 smtClean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 smtClean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 smtClean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  <a:endParaRPr lang="e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  <a:endParaRPr lang="e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Tester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 </a:t>
            </a:r>
            <a:r>
              <a:rPr lang="de-DE" dirty="0" smtClean="0"/>
              <a:t>• ASDF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Qualität der Implementierungen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>
                <a:sym typeface="Wingdings" pitchFamily="2" charset="2"/>
              </a:rPr>
              <a:t> </a:t>
            </a:r>
            <a:r>
              <a:rPr lang="en" dirty="0" smtClean="0">
                <a:sym typeface="Wingdings" pitchFamily="2" charset="2"/>
              </a:rPr>
              <a:t>  </a:t>
            </a:r>
            <a:r>
              <a:rPr lang="en" dirty="0" smtClean="0"/>
              <a:t> </a:t>
            </a:r>
            <a:r>
              <a:rPr lang="en" dirty="0" smtClean="0"/>
              <a:t>1941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Persistence     	     </a:t>
            </a:r>
            <a:r>
              <a:rPr lang="en" dirty="0" smtClean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</a:t>
            </a:r>
            <a:r>
              <a:rPr lang="en" dirty="0" smtClean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 smtClean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Projektaufwand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Lines of Code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Statements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Functions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Classes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Files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Directories	</a:t>
            </a:r>
            <a:r>
              <a:rPr lang="en" dirty="0" smtClean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Dokumentation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Comment lines	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Documented API	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Public Undocumented API	</a:t>
            </a:r>
            <a:r>
              <a:rPr lang="en" dirty="0" smtClean="0">
                <a:sym typeface="Wingdings" pitchFamily="2" charset="2"/>
              </a:rPr>
              <a:t></a:t>
            </a:r>
            <a:r>
              <a:rPr lang="en" dirty="0" smtClean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Analysten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Richard Vladimirskij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Topic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Bildschirmpräsentation (16:9)</PresentationFormat>
  <Paragraphs>168</Paragraphs>
  <Slides>48</Slides>
  <Notes>48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3" baseType="lpstr">
      <vt:lpstr>Arial</vt:lpstr>
      <vt:lpstr>Wingdings</vt:lpstr>
      <vt:lpstr>Quattrocento Sans</vt:lpstr>
      <vt:lpstr>Lora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Implementierung</vt:lpstr>
      <vt:lpstr>Topic</vt:lpstr>
      <vt:lpstr>Arbeitsaufteilung</vt:lpstr>
      <vt:lpstr>Tester</vt:lpstr>
      <vt:lpstr>Topic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75</cp:revision>
  <dcterms:modified xsi:type="dcterms:W3CDTF">2016-06-22T20:07:15Z</dcterms:modified>
</cp:coreProperties>
</file>