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80" r:id="rId18"/>
    <p:sldId id="270" r:id="rId19"/>
    <p:sldId id="271" r:id="rId20"/>
    <p:sldId id="275" r:id="rId21"/>
    <p:sldId id="281" r:id="rId22"/>
    <p:sldId id="273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2043-E3B8-45A8-983F-6387D47E8BBA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AFA6-E92C-4EF3-92E1-75922C3E675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2F4-EB70-4991-9218-DA03CD7C1DBB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C762-C927-44BF-91B2-411ADD8A17F1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F0F-AEA0-406A-8C1D-F87C6C6E7F8D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862E-06B5-4CBB-90FC-E67058137D42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323-08E9-45CA-9F82-7C4F235C29A5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A437-BEF7-49E6-AA2C-A7C8FDA897B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F16A-AEFE-476F-B961-379EE3FC59AA}" type="datetime1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5A0-BD08-473C-8B56-9177AB59091F}" type="datetime1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6084-F797-409E-9976-3D564A7B8F38}" type="datetime1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1CF-7C01-4A73-BD9A-DF62C9541BFD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2A78-CD2C-4228-B00E-4DDCA87BBBF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9AAE-0F42-479D-A673-F7D20FB12D48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924944"/>
            <a:ext cx="7772400" cy="1584176"/>
          </a:xfrm>
        </p:spPr>
        <p:txBody>
          <a:bodyPr>
            <a:normAutofit fontScale="90000"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OOT-Projekt:</a:t>
            </a:r>
            <a:b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Who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Wants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Millionaire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?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(Dt.: Wer wird Millionär?)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00800" cy="1008112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Review-Analyse</a:t>
            </a:r>
          </a:p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Gruppe: Millionär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69513"/>
            <a:ext cx="2844527" cy="239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869160"/>
            <a:ext cx="569729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1187624" y="486916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Checkpoint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gilt als eine spezielle Frage welche, wenn der Spieler sie richtig beantwortet hat den jeweilig angezeigten Gewinn garantiert.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Dem Spieler stehen bei jeder Fragestellung die Alternativen eines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Jokers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(soweit er diesen noch nicht angewendet hat) oder das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Spiel zu verlassen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seinen aktuellen Gewinn mitzunehmen, zur Verfügung.  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276872"/>
            <a:ext cx="1357536" cy="211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mpfiehlt dem Spieler eine Antwortmöglichkeit oder keine wenn er sich selbst nicht sicher ist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348880"/>
            <a:ext cx="1583455" cy="21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Empfiehlt dem Spieler eine Antwortmöglichkeit oder keine wenn er sich selbst nicht sicher ist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Publikumsjoker: Startet eine Publikumsumfrage wobei eine Statistik aus allen Antworten erzeugt wird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708920"/>
            <a:ext cx="2306216" cy="21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Aktivitätsdiagramm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Gameplay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8657526" cy="31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683568" y="3933056"/>
            <a:ext cx="1368152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Funktionale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Beschreibung der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Use Case Diagramm (Generell)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Aktivitätsdiagramm: General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Gameplay</a:t>
            </a:r>
            <a:endParaRPr lang="de-DE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Aktivitätsdiagramme (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Cashes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Out,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Joker,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Submits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Answer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Cashes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Out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693738"/>
            <a:ext cx="7086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2339752" y="4005064"/>
            <a:ext cx="1152128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Uses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Joker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9" y="922925"/>
            <a:ext cx="8888537" cy="495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995936" y="4005064"/>
            <a:ext cx="1080120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Submits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Answer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980795"/>
            <a:ext cx="8820472" cy="453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Erweiterte Funktionen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€0 bis €1,000,000 zu gewinnen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Für jede gestellte Frage stehen dem Spieler vier Antwortmöglichkeiten zur Verfügung wobei nur eine die richtige Lösung darstellt</a:t>
            </a:r>
            <a:endParaRPr lang="de-D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Antwort steigt sein potenzieller Gewinn in Abhängigkeit von der beantworteten Frage 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1708</Words>
  <Application>Microsoft Office PowerPoint</Application>
  <PresentationFormat>Bildschirmpräsentation (4:3)</PresentationFormat>
  <Paragraphs>419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OOT-Projekt: Who Wants to be a Millionaire? (Dt.: Wer wird Millionär?)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Anforderungsanalyse OOT</dc:title>
  <dc:creator>Richard</dc:creator>
  <cp:lastModifiedBy>Richard</cp:lastModifiedBy>
  <cp:revision>26</cp:revision>
  <dcterms:created xsi:type="dcterms:W3CDTF">2016-05-24T09:40:34Z</dcterms:created>
  <dcterms:modified xsi:type="dcterms:W3CDTF">2016-05-24T16:50:37Z</dcterms:modified>
</cp:coreProperties>
</file>