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258" r:id="rId3"/>
    <p:sldId id="259" r:id="rId4"/>
    <p:sldId id="274" r:id="rId5"/>
    <p:sldId id="273" r:id="rId6"/>
    <p:sldId id="271" r:id="rId7"/>
    <p:sldId id="270" r:id="rId8"/>
    <p:sldId id="261" r:id="rId9"/>
    <p:sldId id="262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13" r:id="rId31"/>
    <p:sldId id="314" r:id="rId32"/>
    <p:sldId id="312" r:id="rId33"/>
    <p:sldId id="263" r:id="rId34"/>
    <p:sldId id="277" r:id="rId35"/>
    <p:sldId id="278" r:id="rId36"/>
    <p:sldId id="279" r:id="rId37"/>
    <p:sldId id="280" r:id="rId38"/>
    <p:sldId id="286" r:id="rId39"/>
    <p:sldId id="281" r:id="rId40"/>
    <p:sldId id="282" r:id="rId41"/>
    <p:sldId id="285" r:id="rId42"/>
    <p:sldId id="316" r:id="rId43"/>
    <p:sldId id="317" r:id="rId44"/>
    <p:sldId id="284" r:id="rId45"/>
    <p:sldId id="265" r:id="rId46"/>
    <p:sldId id="266" r:id="rId47"/>
    <p:sldId id="315" r:id="rId48"/>
    <p:sldId id="267" r:id="rId49"/>
    <p:sldId id="268" r:id="rId50"/>
    <p:sldId id="269" r:id="rId51"/>
  </p:sldIdLst>
  <p:sldSz cx="9144000" cy="5143500" type="screen16x9"/>
  <p:notesSz cx="6858000" cy="9144000"/>
  <p:embeddedFontLst>
    <p:embeddedFont>
      <p:font typeface="Lora" panose="020B0604020202020204" charset="0"/>
      <p:regular r:id="rId53"/>
      <p:bold r:id="rId54"/>
      <p:italic r:id="rId55"/>
      <p:boldItalic r:id="rId56"/>
    </p:embeddedFont>
    <p:embeddedFont>
      <p:font typeface="Quattrocento Sans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der</a:t>
            </a:r>
            <a:r>
              <a:rPr lang="en" dirty="0"/>
              <a:t> Gewinn steigt in Abhängigkeit zu den richtig beantworteten Fragen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Die</a:t>
            </a:r>
            <a:r>
              <a:rPr lang="en" dirty="0"/>
              <a:t> Fragen werden progressiv schwerer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Hätte </a:t>
            </a:r>
            <a:r>
              <a:rPr lang="de-DE" dirty="0" err="1"/>
              <a:t>ordinal</a:t>
            </a:r>
            <a:r>
              <a:rPr lang="de-DE" baseline="0" dirty="0"/>
              <a:t> persistieren sollen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85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OOT-Projekt - Gruppe </a:t>
            </a:r>
            <a:r>
              <a:rPr lang="en" dirty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/>
              <a:t> Das Spiel</a:t>
            </a:r>
          </a:p>
          <a:p>
            <a:pPr>
              <a:spcBef>
                <a:spcPts val="0"/>
              </a:spcBef>
            </a:pPr>
            <a:r>
              <a:rPr lang="de-DE" dirty="0"/>
              <a:t> Die Fragen</a:t>
            </a:r>
          </a:p>
          <a:p>
            <a:pPr>
              <a:spcBef>
                <a:spcPts val="0"/>
              </a:spcBef>
            </a:pPr>
            <a:r>
              <a:rPr lang="de-DE" dirty="0"/>
              <a:t> Die Joker</a:t>
            </a:r>
          </a:p>
          <a:p>
            <a:pPr>
              <a:spcBef>
                <a:spcPts val="0"/>
              </a:spcBef>
            </a:pPr>
            <a:r>
              <a:rPr lang="de-DE" dirty="0"/>
              <a:t> Die Highscores</a:t>
            </a: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2906" y="3867894"/>
            <a:ext cx="631502" cy="6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feld 13"/>
          <p:cNvSpPr txBox="1"/>
          <p:nvPr/>
        </p:nvSpPr>
        <p:spPr>
          <a:xfrm>
            <a:off x="7092280" y="4443958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50"/>
                </a:solidFill>
                <a:latin typeface="Quattrocento Sans" charset="0"/>
              </a:rPr>
              <a:t>JOKER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347614"/>
            <a:ext cx="7196683" cy="375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Projektleiter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Christian Hahn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01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Benötigen eine Datenbank, als Fragenkatalog zum Speichern, Abrufen und Sortieren der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Genaue Angabe WAS jeder Joker macht und WIE dies in dem Spiel interpretiert wird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  <a:p>
            <a:r>
              <a:rPr lang="de-DE" dirty="0"/>
              <a:t> Ein Spieler sollte einen Überblick auf die 10 besten Highscores haben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Team-Einteilung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93516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Projektleiter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Analysten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Designer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Marcel Herd &amp;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Tester		</a:t>
            </a: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5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z.B. Telefon Joker verhalten, Publikumsjoker verhalten etc.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z.B. Telefon Joker verhalten, Publikumsjoker verhalten etc.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 Spezifizierung des Benutzerverlaufs, außerhalb des Spieles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dirty="0">
                <a:highlight>
                  <a:srgbClr val="FFCD00"/>
                </a:highlight>
              </a:rPr>
              <a:t>E</a:t>
            </a:r>
            <a:r>
              <a:rPr lang="en" sz="4800" dirty="0">
                <a:highlight>
                  <a:srgbClr val="FFCD00"/>
                </a:highlight>
              </a:rPr>
              <a:t>rfahrungen in der Analyse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Designer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Marcel Herd </a:t>
            </a:r>
            <a:r>
              <a:rPr lang="de-DE" dirty="0"/>
              <a:t>• Eugen </a:t>
            </a:r>
            <a:r>
              <a:rPr lang="de-DE" dirty="0" err="1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9912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Analyseergebnis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583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Design-Entscheidungen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“Die Fragen sollen nach ihrer Schwierigkeit sortiert werden können”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Gewinn &amp; Checkpoints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MVC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199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Sortieren nach Schwierigkeit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68976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7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764684" cy="33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59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638"/>
            <a:ext cx="4581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2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352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63" y="1635646"/>
            <a:ext cx="270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 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1941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175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2" y="1635646"/>
            <a:ext cx="4686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608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Muster zur Strukturierung von Software-Entwicklung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Entkopplung von Benutzerschnittstelle und Anwendungsfunktionalität</a:t>
            </a:r>
          </a:p>
          <a:p>
            <a:pPr marL="5715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F</a:t>
            </a:r>
            <a:r>
              <a:rPr lang="en" dirty="0"/>
              <a:t>lexibler Programmentwurf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E</a:t>
            </a:r>
            <a:r>
              <a:rPr lang="en" dirty="0"/>
              <a:t>rleichtert spätere Änderungen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/>
              <a:t>	Widerverwendbarkeit einzelner Komponenten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1210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Model: verwaltet darzustellende Daten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View: grafische Darstellung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D</a:t>
            </a:r>
            <a:r>
              <a:rPr lang="en" sz="2400" dirty="0"/>
              <a:t>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Controller: Kontrolle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Benutzeringabe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https://upload.wikimedia.org/wikipedia/commons/thumb/a/a0/MVC-Process.svg/2000px-MVC-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85934"/>
            <a:ext cx="2664296" cy="293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59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BSP MVC konkret in diesem Projekt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0729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348540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025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Implementierung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9081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Topic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Arbeitsaufteilung (anhand des Designs)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299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Arbeitsaufteilung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635646"/>
            <a:ext cx="1512168" cy="32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hape 112"/>
          <p:cNvSpPr txBox="1">
            <a:spLocks noGrp="1"/>
          </p:cNvSpPr>
          <p:nvPr>
            <p:ph type="body" idx="1"/>
          </p:nvPr>
        </p:nvSpPr>
        <p:spPr>
          <a:xfrm>
            <a:off x="3355918" y="1490636"/>
            <a:ext cx="3690958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</a:rPr>
              <a:t>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5">
                    <a:lumMod val="50000"/>
                  </a:schemeClr>
                </a:solidFill>
              </a:rPr>
              <a:t>Richard Vladimirskij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5" name="Shape 112"/>
          <p:cNvSpPr txBox="1">
            <a:spLocks/>
          </p:cNvSpPr>
          <p:nvPr/>
        </p:nvSpPr>
        <p:spPr>
          <a:xfrm>
            <a:off x="3355918" y="2715766"/>
            <a:ext cx="3690958" cy="12961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2">
                    <a:lumMod val="50000"/>
                  </a:schemeClr>
                </a:solidFill>
              </a:rPr>
              <a:t>Eugen Krizki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  <p:sp>
        <p:nvSpPr>
          <p:cNvPr id="16" name="Shape 112"/>
          <p:cNvSpPr txBox="1">
            <a:spLocks/>
          </p:cNvSpPr>
          <p:nvPr/>
        </p:nvSpPr>
        <p:spPr>
          <a:xfrm>
            <a:off x="3329314" y="4182708"/>
            <a:ext cx="3690958" cy="800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</p:spTree>
    <p:extLst>
      <p:ext uri="{BB962C8B-B14F-4D97-AF65-F5344CB8AC3E}">
        <p14:creationId xmlns:p14="http://schemas.microsoft.com/office/powerpoint/2010/main" val="806404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Tester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 • ASDF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4559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Topic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Demo anhand der Testprozeduren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Qualität der Implementierungen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637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 1941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Persistence     	     </a:t>
            </a:r>
            <a:r>
              <a:rPr lang="en" dirty="0">
                <a:sym typeface="Wingdings" pitchFamily="2" charset="2"/>
              </a:rPr>
              <a:t>843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Game		     511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Gui		     587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20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Danke!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6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1941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Statements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854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Functions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152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Classes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Files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Directories	</a:t>
            </a:r>
            <a:r>
              <a:rPr lang="en" dirty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21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Dokumentation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Comment lines	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Documented API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78.9%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Undocumented API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</a:t>
            </a:r>
          </a:p>
          <a:p>
            <a:pPr marL="457200" lvl="0" indent="-228600" rtl="0">
              <a:spcBef>
                <a:spcPts val="0"/>
              </a:spcBef>
            </a:pPr>
            <a:endParaRPr lang="en" dirty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ym typeface="Wingdings" pitchFamily="2" charset="2"/>
              </a:rPr>
              <a:t> 13.7% 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70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Analysten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Richard Vladimirskij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Topic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Ursprünglicher Ansatz, Überarbeitungsbedarf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456594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Bildschirmpräsentation (16:9)</PresentationFormat>
  <Paragraphs>180</Paragraphs>
  <Slides>50</Slides>
  <Notes>49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5" baseType="lpstr">
      <vt:lpstr>Lora</vt:lpstr>
      <vt:lpstr>Wingdings</vt:lpstr>
      <vt:lpstr>Quattrocento Sans</vt:lpstr>
      <vt:lpstr>Arial</vt:lpstr>
      <vt:lpstr>Viola template</vt:lpstr>
      <vt:lpstr>OOT-Projekt - Gruppe Millionär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Topic</vt:lpstr>
      <vt:lpstr>Ursprünglicher Ansatz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Die Fragen</vt:lpstr>
      <vt:lpstr>Ursprünglicher Ansatz – Die Fragen</vt:lpstr>
      <vt:lpstr>Ursprünglicher Ansatz – Die Fragen</vt:lpstr>
      <vt:lpstr>Ursprünglicher Ansatz – Die Fragen</vt:lpstr>
      <vt:lpstr>Ursprünglicher Ansatz – Die Joker</vt:lpstr>
      <vt:lpstr>Ursprünglicher Ansatz – Die Joker</vt:lpstr>
      <vt:lpstr>Ursprünglicher Ansatz – Die Joker</vt:lpstr>
      <vt:lpstr>Ursprünglicher Ansatz – Die Joker</vt:lpstr>
      <vt:lpstr>Ursprünglicher Ansatz – Highscores</vt:lpstr>
      <vt:lpstr>Ursprünglicher Ansatz – Highscores</vt:lpstr>
      <vt:lpstr>Ursprünglicher Ansatz – Highscores</vt:lpstr>
      <vt:lpstr>Ursprünglicher Ansatz – Highscores</vt:lpstr>
      <vt:lpstr>Überarbeitungsbedarf</vt:lpstr>
      <vt:lpstr>Überarbeitungsbedarf</vt:lpstr>
      <vt:lpstr>Erfahrungen in der Analyse</vt:lpstr>
      <vt:lpstr>Designer</vt:lpstr>
      <vt:lpstr>Analyseergebnis</vt:lpstr>
      <vt:lpstr>Design-Entscheidungen</vt:lpstr>
      <vt:lpstr>Sortieren nach Schwierigkeit</vt:lpstr>
      <vt:lpstr>Gewinn &amp; Checkpoints</vt:lpstr>
      <vt:lpstr>Gewinn &amp; Checkpoints</vt:lpstr>
      <vt:lpstr>Joker</vt:lpstr>
      <vt:lpstr>Joker</vt:lpstr>
      <vt:lpstr>MVC</vt:lpstr>
      <vt:lpstr>MVC</vt:lpstr>
      <vt:lpstr>MVC</vt:lpstr>
      <vt:lpstr>MVC</vt:lpstr>
      <vt:lpstr>Implementierung</vt:lpstr>
      <vt:lpstr>Topic</vt:lpstr>
      <vt:lpstr>Arbeitsaufteilung</vt:lpstr>
      <vt:lpstr>Tester</vt:lpstr>
      <vt:lpstr>Topic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lohn plus</cp:lastModifiedBy>
  <cp:revision>85</cp:revision>
  <dcterms:modified xsi:type="dcterms:W3CDTF">2016-06-23T11:46:57Z</dcterms:modified>
</cp:coreProperties>
</file>