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84" r:id="rId3"/>
    <p:sldId id="285" r:id="rId4"/>
    <p:sldId id="287" r:id="rId5"/>
    <p:sldId id="286" r:id="rId6"/>
    <p:sldId id="290" r:id="rId7"/>
    <p:sldId id="291" r:id="rId8"/>
    <p:sldId id="292" r:id="rId9"/>
    <p:sldId id="289" r:id="rId10"/>
    <p:sldId id="288" r:id="rId11"/>
    <p:sldId id="294" r:id="rId12"/>
    <p:sldId id="296" r:id="rId13"/>
    <p:sldId id="297" r:id="rId14"/>
    <p:sldId id="298" r:id="rId15"/>
    <p:sldId id="299" r:id="rId16"/>
    <p:sldId id="280" r:id="rId17"/>
    <p:sldId id="281" r:id="rId18"/>
  </p:sldIdLst>
  <p:sldSz cx="9144000" cy="5143500" type="screen16x9"/>
  <p:notesSz cx="6858000" cy="9144000"/>
  <p:embeddedFontLst>
    <p:embeddedFont>
      <p:font typeface="Quattrocento Sans" charset="0"/>
      <p:bold r:id="rId20"/>
      <p:italic r:id="rId21"/>
      <p:boldItalic r:id="rId22"/>
    </p:embeddedFont>
    <p:embeddedFont>
      <p:font typeface="Lora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64" y="-19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857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447578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Wer wird Millionär?</a:t>
            </a:r>
            <a:br>
              <a:rPr lang="en" dirty="0" smtClean="0"/>
            </a:br>
            <a:r>
              <a:rPr lang="en" sz="2400" dirty="0" smtClean="0">
                <a:highlight>
                  <a:srgbClr val="FFCD00"/>
                </a:highlight>
                <a:sym typeface="Wingdings" pitchFamily="2" charset="2"/>
              </a:rPr>
              <a:t>D</a:t>
            </a:r>
            <a:r>
              <a:rPr lang="en" sz="2400" dirty="0" smtClean="0">
                <a:highlight>
                  <a:srgbClr val="FFCD00"/>
                </a:highlight>
              </a:rPr>
              <a:t>esign Review</a:t>
            </a:r>
            <a:endParaRPr lang="en" sz="2400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24" y="1635646"/>
            <a:ext cx="75628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2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Workspace\OOT-Projekt\Design\Persistence_Subsyste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7704856" cy="52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0"/>
            <a:ext cx="7308304" cy="53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4528" cy="519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9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Abläufe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0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" y="216024"/>
            <a:ext cx="9221393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 smtClean="0"/>
              <a:t>Presentation </a:t>
            </a:r>
            <a:r>
              <a:rPr lang="en" dirty="0"/>
              <a:t>template by </a:t>
            </a:r>
            <a:r>
              <a:rPr lang="en" u="sng" dirty="0" smtClean="0">
                <a:highlight>
                  <a:srgbClr val="FFCD00"/>
                </a:highlight>
              </a:rPr>
              <a:t>SlidesCarnival</a:t>
            </a:r>
            <a:endParaRPr lang="en" u="sng" dirty="0">
              <a:highlight>
                <a:srgbClr val="FFCD00"/>
              </a:highlight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Index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Projektorganisation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Module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Abläufe</a:t>
            </a: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88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Projektorganisation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“Layered approach”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08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1584806"/>
            <a:ext cx="3168353" cy="284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16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89723"/>
            <a:ext cx="3596431" cy="367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93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“Loose coupling”</a:t>
            </a:r>
            <a:endParaRPr lang="en" sz="4800" dirty="0">
              <a:highlight>
                <a:srgbClr val="FFCD00"/>
              </a:highlight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66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Vorteile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Flexibilität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Wartbarkeit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Testbarkeit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Klarheit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419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89723"/>
            <a:ext cx="3596431" cy="367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38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Module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56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Bildschirmpräsentation (16:9)</PresentationFormat>
  <Paragraphs>22</Paragraphs>
  <Slides>17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Quattrocento Sans</vt:lpstr>
      <vt:lpstr>Lora</vt:lpstr>
      <vt:lpstr>Wingdings</vt:lpstr>
      <vt:lpstr>Viola template</vt:lpstr>
      <vt:lpstr>Wer wird Millionär? Design Review</vt:lpstr>
      <vt:lpstr>Index</vt:lpstr>
      <vt:lpstr>Projektorganisation</vt:lpstr>
      <vt:lpstr>PowerPoint-Präsentation</vt:lpstr>
      <vt:lpstr>PowerPoint-Präsentation</vt:lpstr>
      <vt:lpstr>“Loose coupling”</vt:lpstr>
      <vt:lpstr>Vorteile</vt:lpstr>
      <vt:lpstr>PowerPoint-Präsentation</vt:lpstr>
      <vt:lpstr>Module</vt:lpstr>
      <vt:lpstr>PowerPoint-Präsentation</vt:lpstr>
      <vt:lpstr>PowerPoint-Präsentation</vt:lpstr>
      <vt:lpstr>PowerPoint-Präsentation</vt:lpstr>
      <vt:lpstr>PowerPoint-Präsentation</vt:lpstr>
      <vt:lpstr>Abläufe</vt:lpstr>
      <vt:lpstr>PowerPoint-Präsentation</vt:lpstr>
      <vt:lpstr>Danke!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Marcel Noir Herd</cp:lastModifiedBy>
  <cp:revision>29</cp:revision>
  <dcterms:modified xsi:type="dcterms:W3CDTF">2016-05-26T08:15:59Z</dcterms:modified>
</cp:coreProperties>
</file>