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60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6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13" r:id="rId31"/>
    <p:sldId id="314" r:id="rId32"/>
    <p:sldId id="312" r:id="rId33"/>
    <p:sldId id="263" r:id="rId34"/>
    <p:sldId id="277" r:id="rId35"/>
    <p:sldId id="278" r:id="rId36"/>
    <p:sldId id="279" r:id="rId37"/>
    <p:sldId id="280" r:id="rId38"/>
    <p:sldId id="286" r:id="rId39"/>
    <p:sldId id="281" r:id="rId40"/>
    <p:sldId id="282" r:id="rId41"/>
    <p:sldId id="285" r:id="rId42"/>
    <p:sldId id="316" r:id="rId43"/>
    <p:sldId id="284" r:id="rId44"/>
    <p:sldId id="265" r:id="rId45"/>
    <p:sldId id="266" r:id="rId46"/>
    <p:sldId id="317" r:id="rId47"/>
    <p:sldId id="315" r:id="rId48"/>
    <p:sldId id="318" r:id="rId49"/>
    <p:sldId id="320" r:id="rId50"/>
    <p:sldId id="319" r:id="rId51"/>
    <p:sldId id="267" r:id="rId52"/>
    <p:sldId id="268" r:id="rId53"/>
    <p:sldId id="325" r:id="rId54"/>
    <p:sldId id="327" r:id="rId55"/>
    <p:sldId id="323" r:id="rId56"/>
    <p:sldId id="324" r:id="rId57"/>
    <p:sldId id="328" r:id="rId58"/>
    <p:sldId id="269" r:id="rId59"/>
  </p:sldIdLst>
  <p:sldSz cx="9144000" cy="5143500" type="screen16x9"/>
  <p:notesSz cx="6858000" cy="9144000"/>
  <p:embeddedFontLst>
    <p:embeddedFont>
      <p:font typeface="Lora" panose="020B0604020202020204" charset="0"/>
      <p:regular r:id="rId61"/>
      <p:bold r:id="rId62"/>
      <p:italic r:id="rId63"/>
      <p:boldItalic r:id="rId64"/>
    </p:embeddedFont>
    <p:embeddedFont>
      <p:font typeface="Quattrocento Sans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der</a:t>
            </a:r>
            <a:r>
              <a:rPr lang="en" dirty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Die</a:t>
            </a:r>
            <a:r>
              <a:rPr lang="en" dirty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Hätte </a:t>
            </a:r>
            <a:r>
              <a:rPr lang="de-DE" dirty="0" err="1"/>
              <a:t>ordinal</a:t>
            </a:r>
            <a:r>
              <a:rPr lang="de-DE" baseline="0" dirty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85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1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OOT-Projekt - Gruppe </a:t>
            </a:r>
            <a:r>
              <a:rPr lang="en" dirty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/>
              <a:t> Das Spiel</a:t>
            </a:r>
          </a:p>
          <a:p>
            <a:pPr>
              <a:spcBef>
                <a:spcPts val="0"/>
              </a:spcBef>
            </a:pPr>
            <a:r>
              <a:rPr lang="de-DE" dirty="0"/>
              <a:t> Die Fragen</a:t>
            </a:r>
          </a:p>
          <a:p>
            <a:pPr>
              <a:spcBef>
                <a:spcPts val="0"/>
              </a:spcBef>
            </a:pPr>
            <a:r>
              <a:rPr lang="de-DE" dirty="0"/>
              <a:t> Die Joker</a:t>
            </a:r>
          </a:p>
          <a:p>
            <a:pPr>
              <a:spcBef>
                <a:spcPts val="0"/>
              </a:spcBef>
            </a:pPr>
            <a:r>
              <a:rPr lang="de-DE" dirty="0"/>
              <a:t> 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50"/>
                </a:solidFill>
                <a:latin typeface="Quattrocento Sans" charset="0"/>
              </a:rPr>
              <a:t>JOKER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196683" cy="37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Projektleiter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Christian Hahn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Benötigen eine Datenbank, als Fragenkatalog zum Speichern, Abrufen und Sortieren der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  <a:p>
            <a:r>
              <a:rPr lang="de-DE" dirty="0"/>
              <a:t> Ein Spieler sollte einen Überblick auf die 10 besten Highscores haben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Team-Einteilung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Projektleiter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Analysten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Designer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Tester		</a:t>
            </a: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 Spezifizierung des Benutzerverlaufs, außerhalb des Spieles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>
                <a:highlight>
                  <a:srgbClr val="FFCD00"/>
                </a:highlight>
              </a:rPr>
              <a:t>E</a:t>
            </a:r>
            <a:r>
              <a:rPr lang="en" sz="4800" dirty="0">
                <a:highlight>
                  <a:srgbClr val="FFCD00"/>
                </a:highlight>
              </a:rPr>
              <a:t>rfahrungen in der Analyse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Marcel Herd </a:t>
            </a:r>
            <a:r>
              <a:rPr lang="de-DE" dirty="0"/>
              <a:t>• Eugen </a:t>
            </a:r>
            <a:r>
              <a:rPr lang="de-DE" dirty="0" err="1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Analyseergebnis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Die Analyse war sehr detailliert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Musste im Laufe des Designs nicht überarbeitet werden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583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Design-Entscheidungen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199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Sortieren nach Schwierigkeit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7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59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 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1941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08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Muster zur Strukturierung von Software-Entwicklung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Entkopplung von Benutzerschnittstelle und Anwendungsfunktionalität</a:t>
            </a:r>
          </a:p>
          <a:p>
            <a:pPr marL="5715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F</a:t>
            </a:r>
            <a:r>
              <a:rPr lang="en" dirty="0"/>
              <a:t>lexibler Programmentwurf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E</a:t>
            </a:r>
            <a:r>
              <a:rPr lang="en" dirty="0"/>
              <a:t>rleichtert spätere Änderungen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/>
              <a:t>	Widerverwendbarkeit einzelner Komponenten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1210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Model: verwaltet darzustellende Daten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View: grafische Darstellung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D</a:t>
            </a:r>
            <a:r>
              <a:rPr lang="en" sz="2400" dirty="0"/>
              <a:t>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Controller: Kontrolle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Benutzereingabe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s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85934"/>
            <a:ext cx="2664296" cy="29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59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25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Implementierung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Arbeitsaufteilung (anhand des Designs)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299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478782" cy="435599"/>
          </a:xfrm>
        </p:spPr>
        <p:txBody>
          <a:bodyPr/>
          <a:lstStyle/>
          <a:p>
            <a:r>
              <a:rPr lang="de-DE" dirty="0"/>
              <a:t>Kommentare zum Analyse-/Designergebnis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Design- und Analyse boten sehr gute Vorlage</a:t>
            </a:r>
          </a:p>
          <a:p>
            <a:r>
              <a:rPr lang="de-DE" dirty="0"/>
              <a:t>Änderungen waren nicht nötig.</a:t>
            </a:r>
          </a:p>
          <a:p>
            <a:r>
              <a:rPr lang="de-DE" dirty="0"/>
              <a:t>Gut gewähltes Pattern (MVC)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8617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Arbeitsaufteilung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635646"/>
            <a:ext cx="1512168" cy="32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hape 112"/>
          <p:cNvSpPr txBox="1">
            <a:spLocks noGrp="1"/>
          </p:cNvSpPr>
          <p:nvPr>
            <p:ph type="body" idx="1"/>
          </p:nvPr>
        </p:nvSpPr>
        <p:spPr>
          <a:xfrm>
            <a:off x="3355918" y="1490636"/>
            <a:ext cx="3690958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</a:rPr>
              <a:t>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5">
                    <a:lumMod val="50000"/>
                  </a:schemeClr>
                </a:solidFill>
              </a:rPr>
              <a:t>Richard Vladimirskij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5" name="Shape 112"/>
          <p:cNvSpPr txBox="1">
            <a:spLocks/>
          </p:cNvSpPr>
          <p:nvPr/>
        </p:nvSpPr>
        <p:spPr>
          <a:xfrm>
            <a:off x="3355918" y="2715766"/>
            <a:ext cx="3690958" cy="1296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2">
                    <a:lumMod val="50000"/>
                  </a:schemeClr>
                </a:solidFill>
              </a:rPr>
              <a:t>Eugen Krizki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  <p:sp>
        <p:nvSpPr>
          <p:cNvPr id="16" name="Shape 112"/>
          <p:cNvSpPr txBox="1">
            <a:spLocks/>
          </p:cNvSpPr>
          <p:nvPr/>
        </p:nvSpPr>
        <p:spPr>
          <a:xfrm>
            <a:off x="3329314" y="4182708"/>
            <a:ext cx="3690958" cy="800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</p:spTree>
    <p:extLst>
      <p:ext uri="{BB962C8B-B14F-4D97-AF65-F5344CB8AC3E}">
        <p14:creationId xmlns:p14="http://schemas.microsoft.com/office/powerpoint/2010/main" val="806404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375153" y="924720"/>
            <a:ext cx="3910830" cy="435599"/>
          </a:xfrm>
        </p:spPr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„Game“-Modul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des „Game“-Moduls lief reibungslos ab.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Im Nachhinein Ausbesserung kleinerer Fehler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Insgesamt nach Implementierung beinahe reibungslose Kommunikation mit anderen Modulen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dirty="0"/>
          </a:p>
        </p:txBody>
      </p:sp>
      <p:grpSp>
        <p:nvGrpSpPr>
          <p:cNvPr id="11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4549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</a:t>
            </a:r>
            <a:r>
              <a:rPr lang="de-DE" dirty="0" err="1"/>
              <a:t>Persistence</a:t>
            </a:r>
            <a:r>
              <a:rPr lang="de-DE" dirty="0"/>
              <a:t>“-Modul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einer Datenbank</a:t>
            </a:r>
          </a:p>
          <a:p>
            <a:r>
              <a:rPr lang="de-DE" dirty="0"/>
              <a:t>Verbindung und Kommunikation mit anderen Modulen einwandfrei.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Lokale Datenbank falls Externe Datenbank nicht erreichbar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251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 1941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Persistence     	     </a:t>
            </a:r>
            <a:r>
              <a:rPr lang="en" dirty="0">
                <a:sym typeface="Wingdings" pitchFamily="2" charset="2"/>
              </a:rPr>
              <a:t>843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Game		     511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Gui		     587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</a:t>
            </a:r>
            <a:r>
              <a:rPr lang="de-DE" dirty="0" err="1"/>
              <a:t>Gui</a:t>
            </a:r>
            <a:r>
              <a:rPr lang="de-DE" dirty="0"/>
              <a:t>“-Modul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anfangs mit kleineren Schwierigkeiten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Kleinere Anpassung im Nachhinein am Game Modul zur Fragenverwaltung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…Jedoch insgesamt alles nach plan verlaufen</a:t>
            </a:r>
          </a:p>
          <a:p>
            <a:pPr marL="342900" indent="-342900"/>
            <a:r>
              <a:rPr lang="de-DE" dirty="0"/>
              <a:t>Übergang zwischen den Views – Problemlos</a:t>
            </a:r>
          </a:p>
        </p:txBody>
      </p:sp>
      <p:grpSp>
        <p:nvGrpSpPr>
          <p:cNvPr id="5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6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0765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Tester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Kommentare zum Analyse-/Designergebnis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Demo anhand der Testprozeduren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Qualität der Implementierungen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6372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 zum </a:t>
            </a:r>
            <a:r>
              <a:rPr lang="de-DE" dirty="0" err="1"/>
              <a:t>Analys</a:t>
            </a:r>
            <a:r>
              <a:rPr lang="de-DE" dirty="0"/>
              <a:t>-/Designergebnis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 gute Vorarbeit in Analyse und Design, waren Testfälle leicht definierbar</a:t>
            </a:r>
          </a:p>
          <a:p>
            <a:r>
              <a:rPr lang="de-DE" dirty="0"/>
              <a:t>Überarbeitung war auch hier nicht mehr notwendig</a:t>
            </a:r>
          </a:p>
          <a:p>
            <a:r>
              <a:rPr lang="de-DE" dirty="0"/>
              <a:t>Verlauf und Implementierung verlief nicht wie geplant (Dazu später mehr)</a:t>
            </a:r>
          </a:p>
          <a:p>
            <a:endParaRPr lang="de-DE" dirty="0"/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3759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3600" dirty="0">
                <a:highlight>
                  <a:srgbClr val="FFCD00"/>
                </a:highlight>
              </a:rPr>
              <a:t>Demo anhand der Testprozeduren</a:t>
            </a:r>
            <a:endParaRPr lang="en" sz="3600" dirty="0">
              <a:highlight>
                <a:srgbClr val="FFCD00"/>
              </a:highlight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115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der Implementierung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wichtigsten Testbereiche konnten erstellt werden</a:t>
            </a:r>
          </a:p>
          <a:p>
            <a:r>
              <a:rPr lang="de-DE" dirty="0"/>
              <a:t>Keine Tests für </a:t>
            </a:r>
            <a:r>
              <a:rPr lang="de-DE" dirty="0" err="1"/>
              <a:t>Gui</a:t>
            </a:r>
            <a:r>
              <a:rPr lang="de-DE" dirty="0"/>
              <a:t> vorhanden</a:t>
            </a:r>
          </a:p>
          <a:p>
            <a:r>
              <a:rPr lang="de-DE" dirty="0"/>
              <a:t>Insgesamt alle vorhandenen Tests sehr gut implementiert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…Dokumentation allerdings nicht vorhanden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8149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Probleme im „Game“-Modul aufgefallen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Alle Probleme beseitigt…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Anschließend liefen alle Tests Erfolgreich ab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de-DE" dirty="0"/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2624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 – Probleme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 hin zur Implementierung alles einwandfrei</a:t>
            </a:r>
          </a:p>
          <a:p>
            <a:r>
              <a:rPr lang="de-DE" dirty="0"/>
              <a:t>Abschließende Implementierung der </a:t>
            </a:r>
            <a:r>
              <a:rPr lang="de-DE" dirty="0" err="1"/>
              <a:t>Gui</a:t>
            </a:r>
            <a:r>
              <a:rPr lang="de-DE" dirty="0"/>
              <a:t> &amp; Tests verlief zu spät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Zusätzlich zur Umstrukturierung durch Mitgliedsauscheiden…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Mussten Tester die </a:t>
            </a:r>
            <a:r>
              <a:rPr lang="de-DE" dirty="0" err="1"/>
              <a:t>Gui</a:t>
            </a:r>
            <a:r>
              <a:rPr lang="de-DE" dirty="0"/>
              <a:t> übernehmen…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FF0000"/>
                </a:solidFill>
              </a:rPr>
              <a:t>Dadurch gab es abstriche bei den Tests und der Dokumentation</a:t>
            </a:r>
            <a:r>
              <a:rPr lang="de-DE" dirty="0"/>
              <a:t> 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5092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Danke!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1941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Statements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854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152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Classes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Files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Directories	</a:t>
            </a:r>
            <a:r>
              <a:rPr lang="en" dirty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Dokumentation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Comment lines	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Documented API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78.9%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Undocumented API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</a:t>
            </a:r>
          </a:p>
          <a:p>
            <a:pPr marL="457200" lvl="0" indent="-228600" rtl="0">
              <a:spcBef>
                <a:spcPts val="0"/>
              </a:spcBef>
            </a:pPr>
            <a:endParaRPr lang="en" dirty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ym typeface="Wingdings" pitchFamily="2" charset="2"/>
              </a:rPr>
              <a:t> 13.7%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Analysten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Richard Vladimirskij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Topic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Ursprünglicher Ansatz, Überarbeitungsbedarf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Erfahrungen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456594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Bildschirmpräsentation (16:9)</PresentationFormat>
  <Paragraphs>216</Paragraphs>
  <Slides>58</Slides>
  <Notes>50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3" baseType="lpstr">
      <vt:lpstr>Lora</vt:lpstr>
      <vt:lpstr>Arial</vt:lpstr>
      <vt:lpstr>Quattrocento Sans</vt:lpstr>
      <vt:lpstr>Wingdings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Topic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Erfahrungen in der Analyse</vt:lpstr>
      <vt:lpstr>Designer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MVC</vt:lpstr>
      <vt:lpstr>Implementierung</vt:lpstr>
      <vt:lpstr>Topic</vt:lpstr>
      <vt:lpstr>Kommentare zum Analyse-/Designergebnis</vt:lpstr>
      <vt:lpstr>Arbeitsaufteilung</vt:lpstr>
      <vt:lpstr>Erfahrungen Das „Game“-Modul</vt:lpstr>
      <vt:lpstr>Erfahrungen Das „Persistence“-Modul</vt:lpstr>
      <vt:lpstr>Erfahrungen Das „Gui“-Modul</vt:lpstr>
      <vt:lpstr>Tester</vt:lpstr>
      <vt:lpstr>Topic</vt:lpstr>
      <vt:lpstr>Kommentare zum Analys-/Designergebnis</vt:lpstr>
      <vt:lpstr>Demo anhand der Testprozeduren</vt:lpstr>
      <vt:lpstr>Qualität der Implementierung</vt:lpstr>
      <vt:lpstr>Erfahrungen</vt:lpstr>
      <vt:lpstr>Abschluss – Probleme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Manuel Schwalm</cp:lastModifiedBy>
  <cp:revision>93</cp:revision>
  <dcterms:modified xsi:type="dcterms:W3CDTF">2016-06-23T16:44:20Z</dcterms:modified>
</cp:coreProperties>
</file>