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80" r:id="rId18"/>
    <p:sldId id="270" r:id="rId19"/>
    <p:sldId id="271" r:id="rId20"/>
    <p:sldId id="275" r:id="rId21"/>
    <p:sldId id="281" r:id="rId22"/>
    <p:sldId id="273" r:id="rId23"/>
    <p:sldId id="276" r:id="rId24"/>
    <p:sldId id="277" r:id="rId25"/>
    <p:sldId id="278" r:id="rId26"/>
    <p:sldId id="279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2043-E3B8-45A8-983F-6387D47E8BBA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AFA6-E92C-4EF3-92E1-75922C3E675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8AFA6-E92C-4EF3-92E1-75922C3E6757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2F4-EB70-4991-9218-DA03CD7C1DBB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C762-C927-44BF-91B2-411ADD8A17F1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F0F-AEA0-406A-8C1D-F87C6C6E7F8D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862E-06B5-4CBB-90FC-E67058137D42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C323-08E9-45CA-9F82-7C4F235C29A5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A437-BEF7-49E6-AA2C-A7C8FDA897B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F16A-AEFE-476F-B961-379EE3FC59AA}" type="datetime1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5A0-BD08-473C-8B56-9177AB59091F}" type="datetime1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6084-F797-409E-9976-3D564A7B8F38}" type="datetime1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1CF-7C01-4A73-BD9A-DF62C9541BFD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2A78-CD2C-4228-B00E-4DDCA87BBBF2}" type="datetime1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9AAE-0F42-479D-A673-F7D20FB12D48}" type="datetime1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0743-7DAF-40FB-98FE-B4AEA52301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924944"/>
            <a:ext cx="7772400" cy="1584176"/>
          </a:xfrm>
        </p:spPr>
        <p:txBody>
          <a:bodyPr>
            <a:normAutofit fontScale="90000"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OOT-Projekt:</a:t>
            </a:r>
            <a:b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Who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Wants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 </a:t>
            </a:r>
            <a:r>
              <a:rPr lang="de-DE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Millionaire</a:t>
            </a:r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?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r>
              <a:rPr lang="de-D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(Dt.: Wer wird Millionär?)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6400800" cy="1008112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Review-Analyse</a:t>
            </a:r>
          </a:p>
          <a:p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Gruppe: Millionär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69513"/>
            <a:ext cx="2844527" cy="239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869160"/>
            <a:ext cx="569729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1187624" y="486916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Checkpoint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gilt als eine spezielle Frage welche, wenn der Spieler sie richtig beantwortet hat den jeweilig angezeigten Gewinn garantiert.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Dem Spieler stehen bei jeder Fragestellung die Alternativen eines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Jokers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(soweit er diesen noch nicht angewendet hat) oder das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Spiel zu verlassen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seinen aktuellen Gewinn mitzunehmen, zur Verfügung.  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276872"/>
            <a:ext cx="1357536" cy="211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mpfiehlt dem Spieler eine Antwortmöglichkeit oder keine wenn er sich selbst nicht sicher ist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348880"/>
            <a:ext cx="1583455" cy="21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stehen dem Spieler insgesamt 3 Joker zur Verfügung: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50/50 Joker: Deaktiviert zwei falsche Antwortmöglichkeiten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Telefonjoker: Empfiehlt dem Spieler eine Antwortmöglichkeit oder keine wenn er sich selbst nicht sicher ist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Publikumsjoker: Startet eine Publikumsumfrage wobei eine Statistik aus allen Antworten erzeugt wird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708920"/>
            <a:ext cx="2306216" cy="21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Aktivitätsdiagramm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Gameplay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8657526" cy="31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19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683568" y="3933056"/>
            <a:ext cx="1368152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Funktionale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Beschreibung der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Use Case Diagramm (Generell)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Aktivitätsdiagramm: General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Gameplay</a:t>
            </a:r>
            <a:endParaRPr lang="de-DE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Aktivitätsdiagramme (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Cashes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Out,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Uses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Joker,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Submits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Answer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Cashes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Out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693738"/>
            <a:ext cx="7086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21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22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2339752" y="4005064"/>
            <a:ext cx="1152128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Uses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Joker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9" y="922925"/>
            <a:ext cx="8888537" cy="495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Use-Case Diagramm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5698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995936" y="4005064"/>
            <a:ext cx="1080120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Activity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–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Submits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Answer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980795"/>
            <a:ext cx="8820472" cy="453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Erweiterte Funktionalität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FRAGENKATALOG IN EINER DATENBANK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348880"/>
            <a:ext cx="8280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Alle Fragen werden in einer zentralen Datenbank gespeichert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Fragen sollen nach Schwierigkeit sortiert werden können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 Fall, dass keine Verbindung zu der Datenbank aufgebaut werden kann, soll eine lokale Datenbank als Ersatz verwendet werden können.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6712"/>
            <a:ext cx="557678" cy="74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Erweiterte Funktionalität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HIGHSCORE VERWALTUNG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348880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Das Spiel soll es dem Nutzer erlauben, seine erreichten Gewinne zu Speichern und mit anderen Nutzern zu vergleichen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Highscores sollen innerhalb der zentralen Datenbank verwaltet werden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 soll möglich sein, die besten zehn Highscores einzusehen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633091" cy="63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29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Nicht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VORGEGEBENE NFRs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20486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Die Implementierung soll in Java erfolgen inklusive der Oberflächen mit dem Swing-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Toolkit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Der Source-Code soll mit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JavaDoc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kommentiert werden.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Das System soll mittels mehreren Klassen organisiert sein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J-Unit Tests für alle Methoden inklusive der Entwicklung von Test-Prozeduren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Ausnahmen müssen behandelt werden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„Fatale“ Benutzerinteraktionen sollen mittels Dialog abgefragt werden.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757215" cy="65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Inhalte 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INHALTE</a:t>
            </a:r>
            <a:endParaRPr lang="de-DE" sz="4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52222"/>
            <a:ext cx="530185" cy="7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467544" y="2060848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Erweiterte Funktionalität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Fragenkatalog in einer Datenbank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Highscore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Verwaltung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Nicht Funktionale Anforderungen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Vorgegebene NFRs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Zu erstellende Artefakte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30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Nicht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ZU ERSTELLENDE ARTEFAKTE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528" y="2132856"/>
            <a:ext cx="82809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Anforderungsanalyse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Use-Case 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Aktivitätsdiagramm(e)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Sequenzdiagramm(e)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Klassendiagramm(e)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Testreports und schriftliche Testprozeduren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Installations-, ggf. Konfigurations- und Startanleitung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Lauffähiges Programm.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750243" cy="5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4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5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6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7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Modelliert wird das Spiel „</a:t>
            </a:r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Who wants to be a Millionaire?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“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Ein Spieler hat das Ziel innerhalb von 15 Fragen von €0 bis €1,000,000 zu gewinnen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Die Fragen steigen progressiv in ihrer Schwierigkeit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de-D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Für jede gestellte Frage stehen dem Spieler vier Antwortmöglichkeiten zur Verfügung wobei nur eine die richtige Lösung darstellt</a:t>
            </a:r>
            <a:endParaRPr lang="de-D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8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Antwort steigt sein potenzieller Gewinn in Abhängigkeit von der beantworteten Frage 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10.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€16,000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520" y="6309320"/>
          <a:ext cx="8640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Gruppe: Millionär // SS2016 // OOT</a:t>
                      </a:r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Folie: </a:t>
                      </a:r>
                      <a:fld id="{328F9375-978F-43FF-828F-1CDC57A20BD8}" type="slidenum">
                        <a:rPr lang="de-DE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9</a:t>
                      </a:fld>
                      <a:endParaRPr lang="de-DE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5536" y="188640"/>
          <a:ext cx="84969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Projekt: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Who </a:t>
                      </a:r>
                      <a:r>
                        <a:rPr lang="de-D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Wants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be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 a </a:t>
                      </a:r>
                      <a:r>
                        <a:rPr lang="de-D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Millionaire</a:t>
                      </a:r>
                      <a:r>
                        <a:rPr lang="de-D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?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 Light" pitchFamily="34" charset="0"/>
                          <a:ea typeface="Open Sans Light" pitchFamily="34" charset="0"/>
                          <a:cs typeface="Open Sans Light" pitchFamily="34" charset="0"/>
                        </a:rPr>
                        <a:t>Teil: Funktionale Anforderungen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 Light" pitchFamily="34" charset="0"/>
                        <a:ea typeface="Open Sans Light" pitchFamily="34" charset="0"/>
                        <a:cs typeface="Open Sans Light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115616" y="980728"/>
            <a:ext cx="802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BESCHREIBUNG DER ANFORDERUNGEN</a:t>
            </a:r>
            <a:endParaRPr lang="de-DE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78632"/>
            <a:ext cx="678160" cy="67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323528" y="1700808"/>
            <a:ext cx="53285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/>
              <a:t>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Wählt ein Spieler die </a:t>
            </a:r>
            <a:r>
              <a:rPr lang="de-DE" dirty="0" smtClean="0">
                <a:solidFill>
                  <a:srgbClr val="00B05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richtige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steigt sein potenzieller Gewinn in Abhängigkeit von der beantworteten Frage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Wählt ein Spieler die </a:t>
            </a:r>
            <a:r>
              <a:rPr lang="de-DE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falsche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Antwort so gewinnt er den Betrag seines zuletzt erreichten </a:t>
            </a:r>
            <a:r>
              <a:rPr lang="de-DE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Checkpoints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und das Spiel ist beendet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156176" y="1556792"/>
          <a:ext cx="247193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92"/>
                <a:gridCol w="1296144"/>
              </a:tblGrid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15.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€500,000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€125,000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€64,000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11. Frage 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10.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€16,000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9.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€8,000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8.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€4,000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7.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6.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€1,000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5. Frage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4.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€300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3.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€200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2. Frage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€100</a:t>
                      </a:r>
                      <a:endParaRPr lang="de-DE" sz="1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0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1. Frage 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rgbClr val="0070C0"/>
                          </a:solidFill>
                        </a:rPr>
                        <a:t>€50</a:t>
                      </a:r>
                      <a:endParaRPr lang="de-DE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2010</Words>
  <Application>Microsoft Office PowerPoint</Application>
  <PresentationFormat>Bildschirmpräsentation (4:3)</PresentationFormat>
  <Paragraphs>467</Paragraphs>
  <Slides>30</Slides>
  <Notes>30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OOT-Projekt: Who Wants to be a Millionaire? (Dt.: Wer wird Millionär?)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Anforderungsanalyse OOT</dc:title>
  <dc:creator>Richard</dc:creator>
  <cp:lastModifiedBy>Richard</cp:lastModifiedBy>
  <cp:revision>30</cp:revision>
  <dcterms:created xsi:type="dcterms:W3CDTF">2016-05-24T09:40:34Z</dcterms:created>
  <dcterms:modified xsi:type="dcterms:W3CDTF">2016-05-24T17:21:57Z</dcterms:modified>
</cp:coreProperties>
</file>