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Lora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55073D8-5942-4A9E-9897-3D2D6CC9976D}">
  <a:tblStyle styleId="{A55073D8-5942-4A9E-9897-3D2D6CC9976D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bold.fntdata"/><Relationship Id="rId12" Type="http://schemas.openxmlformats.org/officeDocument/2006/relationships/slide" Target="slides/slide7.xml"/><Relationship Id="rId34" Type="http://schemas.openxmlformats.org/officeDocument/2006/relationships/font" Target="fonts/Lora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Italic.fntdata"/><Relationship Id="rId14" Type="http://schemas.openxmlformats.org/officeDocument/2006/relationships/slide" Target="slides/slide9.xml"/><Relationship Id="rId36" Type="http://schemas.openxmlformats.org/officeDocument/2006/relationships/font" Target="fonts/Lora-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Lora:400,700,400italic,700italic|Quattrocento+Sans:400,400italic,700,700italic" TargetMode="External"/><Relationship Id="rId4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2" name="Shape 182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2" name="Shape 20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7" name="Shape 207"/>
            <p:cNvSpPr/>
            <p:nvPr/>
          </p:nvSpPr>
          <p:spPr>
            <a:xfrm>
              <a:off x="5666560" y="1572689"/>
              <a:ext cx="2261100" cy="24873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4628" y="3921008"/>
              <a:ext cx="2028899" cy="1222499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37462" y="1572693"/>
              <a:ext cx="2334300" cy="25680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074969" y="1841673"/>
              <a:ext cx="2785199" cy="26849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641825" y="1470659"/>
              <a:ext cx="1894500" cy="2117399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47410" y="1881133"/>
              <a:ext cx="2670600" cy="25742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15780" y="1502667"/>
              <a:ext cx="1785900" cy="20055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59214" y="3939375"/>
              <a:ext cx="1919700" cy="1156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2832395" y="2843275"/>
              <a:ext cx="1359299" cy="1538699"/>
            </a:xfrm>
            <a:custGeom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>
              <a:off x="4177304" y="1986754"/>
              <a:ext cx="2513400" cy="1993800"/>
            </a:xfrm>
            <a:custGeom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5608175" y="3078672"/>
              <a:ext cx="1002599" cy="1421400"/>
            </a:xfrm>
            <a:custGeom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{A55073D8-5942-4A9E-9897-3D2D6CC9976D}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43" name="Shape 24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4" name="Shape 24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760452" y="382624"/>
            <a:ext cx="7623095" cy="363147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4294967295" type="title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4" name="Shape 254"/>
          <p:cNvSpPr/>
          <p:nvPr/>
        </p:nvSpPr>
        <p:spPr>
          <a:xfrm>
            <a:off x="4469085" y="4390077"/>
            <a:ext cx="205837" cy="27281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6" name="Shape 25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8" name="Shape 268"/>
          <p:cNvSpPr txBox="1"/>
          <p:nvPr>
            <p:ph idx="4294967295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70" name="Shape 27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685800" y="3431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80" name="Shape 280"/>
          <p:cNvSpPr txBox="1"/>
          <p:nvPr>
            <p:ph idx="4294967295" type="subTitle"/>
          </p:nvPr>
        </p:nvSpPr>
        <p:spPr>
          <a:xfrm>
            <a:off x="685800" y="9541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3" name="Shape 283"/>
          <p:cNvSpPr txBox="1"/>
          <p:nvPr>
            <p:ph idx="4294967295" type="ctrTitle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4" name="Shape 284"/>
          <p:cNvSpPr txBox="1"/>
          <p:nvPr>
            <p:ph idx="4294967295" type="subTitle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6" name="Shape 28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2" name="Shape 302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3" name="Shape 303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4" name="Shape 304"/>
          <p:cNvCxnSpPr>
            <a:endCxn id="303" idx="2"/>
          </p:cNvCxnSpPr>
          <p:nvPr/>
        </p:nvCxnSpPr>
        <p:spPr>
          <a:xfrm>
            <a:off x="3184600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Shape 305"/>
          <p:cNvCxnSpPr>
            <a:endCxn id="302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6" name="Shape 316"/>
          <p:cNvSpPr txBox="1"/>
          <p:nvPr>
            <p:ph idx="3" type="body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317" name="Shape 3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8" name="Shape 31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81250" y="21877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Make a copy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4601" y="2187750"/>
            <a:ext cx="33674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Download as Microsoft PowerPoint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If you use the graphic assets (photos, icons and typographies) provided with this presentation you must keep the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6"/>
              </a:rPr>
              <a:t>Credits slide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52449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9" name="Shape 35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78025" y="938707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70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3" name="Shape 40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20719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6568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42848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20422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6077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778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7541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6143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3176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14849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634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46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076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8866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73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123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7408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Shape 858"/>
          <p:cNvSpPr/>
          <p:nvPr/>
        </p:nvSpPr>
        <p:spPr>
          <a:xfrm>
            <a:off x="7436055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52218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837753" y="30973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