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Quattrocento Sans" charset="0"/>
      <p:bold r:id="rId17"/>
      <p:italic r:id="rId18"/>
      <p:boldItalic r:id="rId19"/>
    </p:embeddedFont>
    <p:embeddedFont>
      <p:font typeface="Lora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 smtClean="0"/>
              <a:t>Denke hier steht nix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Brauchen wir das überhaupt?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923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Projektleiter: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Analysten: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Designer: Marcel Herd,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Tester: Manuel Schwalm, …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Größe der Module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Aufwand in Personentagen?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831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Darstellung typischer Teile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Begründung für Designentscheidungen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4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Quattrocento Sans</vt:lpstr>
      <vt:lpstr>Lora</vt:lpstr>
      <vt:lpstr>Viola template</vt:lpstr>
      <vt:lpstr>OOT-Projekt - Gruppe Millionär</vt:lpstr>
      <vt:lpstr>Index</vt:lpstr>
      <vt:lpstr>Projektleiter</vt:lpstr>
      <vt:lpstr>Team-Einteilung</vt:lpstr>
      <vt:lpstr>Projektaufwand</vt:lpstr>
      <vt:lpstr>Analysten</vt:lpstr>
      <vt:lpstr>Topic</vt:lpstr>
      <vt:lpstr>Designer</vt:lpstr>
      <vt:lpstr>Topic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14</cp:revision>
  <dcterms:modified xsi:type="dcterms:W3CDTF">2016-06-18T12:04:30Z</dcterms:modified>
</cp:coreProperties>
</file>