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258" r:id="rId3"/>
    <p:sldId id="259" r:id="rId4"/>
    <p:sldId id="274" r:id="rId5"/>
    <p:sldId id="273" r:id="rId6"/>
    <p:sldId id="271" r:id="rId7"/>
    <p:sldId id="270" r:id="rId8"/>
    <p:sldId id="261" r:id="rId9"/>
    <p:sldId id="262" r:id="rId10"/>
    <p:sldId id="263" r:id="rId11"/>
    <p:sldId id="275" r:id="rId12"/>
    <p:sldId id="276" r:id="rId13"/>
    <p:sldId id="277" r:id="rId14"/>
    <p:sldId id="278" r:id="rId15"/>
    <p:sldId id="279" r:id="rId16"/>
    <p:sldId id="280" r:id="rId17"/>
    <p:sldId id="286" r:id="rId18"/>
    <p:sldId id="281" r:id="rId19"/>
    <p:sldId id="282" r:id="rId20"/>
    <p:sldId id="285" r:id="rId21"/>
    <p:sldId id="284" r:id="rId22"/>
    <p:sldId id="265" r:id="rId23"/>
    <p:sldId id="266" r:id="rId24"/>
    <p:sldId id="267" r:id="rId25"/>
    <p:sldId id="268" r:id="rId26"/>
    <p:sldId id="269" r:id="rId27"/>
  </p:sldIdLst>
  <p:sldSz cx="9144000" cy="5143500" type="screen16x9"/>
  <p:notesSz cx="6858000" cy="9144000"/>
  <p:embeddedFontLst>
    <p:embeddedFont>
      <p:font typeface="Quattrocento Sans" charset="0"/>
      <p:bold r:id="rId29"/>
      <p:italic r:id="rId30"/>
      <p:boldItalic r:id="rId31"/>
    </p:embeddedFont>
    <p:embeddedFont>
      <p:font typeface="Lora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55073D8-5942-4A9E-9897-3D2D6CC9976D}">
  <a:tblStyle styleId="{A55073D8-5942-4A9E-9897-3D2D6CC997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2256" y="-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2710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Hätte </a:t>
            </a:r>
            <a:r>
              <a:rPr lang="de-DE" dirty="0" err="1" smtClean="0"/>
              <a:t>ordinal</a:t>
            </a:r>
            <a:r>
              <a:rPr lang="de-DE" baseline="0" dirty="0" smtClean="0"/>
              <a:t> persistieren sollen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Preis</a:t>
            </a:r>
            <a:r>
              <a:rPr lang="de-DE" baseline="0" dirty="0" smtClean="0"/>
              <a:t> für aktuelle Frage? Letzter </a:t>
            </a:r>
            <a:r>
              <a:rPr lang="de-DE" baseline="0" dirty="0" err="1" smtClean="0"/>
              <a:t>checkpoint</a:t>
            </a:r>
            <a:r>
              <a:rPr lang="de-DE" baseline="0" dirty="0" smtClean="0"/>
              <a:t> falls verloren?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Preis</a:t>
            </a:r>
            <a:r>
              <a:rPr lang="de-DE" baseline="0" dirty="0" smtClean="0"/>
              <a:t> für aktuelle Frage? Letzter </a:t>
            </a:r>
            <a:r>
              <a:rPr lang="de-DE" baseline="0" dirty="0" err="1" smtClean="0"/>
              <a:t>checkpoint</a:t>
            </a:r>
            <a:r>
              <a:rPr lang="de-DE" baseline="0" dirty="0" smtClean="0"/>
              <a:t> falls verloren?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6735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426204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61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OOT-Projekt - Gruppe </a:t>
            </a:r>
            <a:r>
              <a:rPr lang="en" dirty="0" smtClean="0">
                <a:highlight>
                  <a:srgbClr val="FFCD00"/>
                </a:highlight>
              </a:rPr>
              <a:t>Millionär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Designer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Marcel Herd </a:t>
            </a:r>
            <a:r>
              <a:rPr lang="de-DE" dirty="0" smtClean="0"/>
              <a:t>• Eugen </a:t>
            </a:r>
            <a:r>
              <a:rPr lang="de-DE" dirty="0" err="1" smtClean="0"/>
              <a:t>Krizki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66991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Analyseergebnis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Verwaltung der Fragen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79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Analyseergebnis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 </a:t>
            </a:r>
            <a:r>
              <a:rPr lang="en" strike="sngStrike" dirty="0" smtClean="0"/>
              <a:t>Verwaltung der Fragen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532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Analyseergebnis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 </a:t>
            </a:r>
            <a:r>
              <a:rPr lang="en" strike="sngStrike" dirty="0" smtClean="0"/>
              <a:t>Verwaltung der Fragen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 </a:t>
            </a:r>
            <a:r>
              <a:rPr lang="de-DE" dirty="0"/>
              <a:t>✓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758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Design-Entscheidungen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“Die Fragen sollen nach ihrer Schwierigkeit sortiert werden können”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Gewinn &amp; Checkpoints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Joker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MVC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101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Sortieren nach Schwierigkeit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35646"/>
            <a:ext cx="6897687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57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Gewinn &amp; Checkpoints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63638"/>
            <a:ext cx="6764684" cy="331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65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Gewinn &amp; Checkpoints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63638"/>
            <a:ext cx="458152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22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Joker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35846"/>
            <a:ext cx="43529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563" y="1635646"/>
            <a:ext cx="27051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5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Joker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52" y="1635646"/>
            <a:ext cx="46863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60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Projektleiter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Christian Hahn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401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MVC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Bla bla bla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121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MVC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08"/>
            <a:ext cx="9348540" cy="502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02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Implementierung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3908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Topic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Kommentare zum Analyse-/Designergebnis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Arbeitsaufteilung (anhand des Designs)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829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Tester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Manuel Schwalm </a:t>
            </a:r>
            <a:r>
              <a:rPr lang="de-DE" dirty="0" smtClean="0"/>
              <a:t>• ASDF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73455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Topic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Kommentare zum Analyse-/Designergebnis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Demo anhand der Testprozeduren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mtClean="0"/>
              <a:t>Qualität der Implementierungen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0637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Gibt es </a:t>
            </a:r>
            <a:r>
              <a:rPr lang="en" sz="3600" b="1" i="1" dirty="0" smtClean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Fragen</a:t>
            </a: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?</a:t>
            </a:r>
            <a:endParaRPr lang="en" sz="3600" b="1" i="1" dirty="0"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/>
              <a:t>Danke!</a:t>
            </a:r>
            <a:endParaRPr lang="en" sz="6000" dirty="0"/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376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Team-Einteilung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93516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Projektleiter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Christian Hahn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Analysten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Richard Vladimirskij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Designer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Marcel Herd &amp; Eugen Krizki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Tester		</a:t>
            </a:r>
            <a:r>
              <a:rPr lang="en" dirty="0" smtClean="0">
                <a:sym typeface="Wingdings" pitchFamily="2" charset="2"/>
              </a:rPr>
              <a:t> </a:t>
            </a:r>
            <a:r>
              <a:rPr lang="en" dirty="0" smtClean="0"/>
              <a:t>Manuel Schwalm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375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Projektaufwand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Lines of Code	 </a:t>
            </a:r>
            <a:r>
              <a:rPr lang="en" dirty="0" smtClean="0">
                <a:sym typeface="Wingdings" pitchFamily="2" charset="2"/>
              </a:rPr>
              <a:t>   </a:t>
            </a:r>
            <a:r>
              <a:rPr lang="en" dirty="0" smtClean="0"/>
              <a:t>1239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317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Projektaufwand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 smtClean="0"/>
              <a:t>Lines of Code	</a:t>
            </a:r>
            <a:r>
              <a:rPr lang="en" dirty="0">
                <a:sym typeface="Wingdings" pitchFamily="2" charset="2"/>
              </a:rPr>
              <a:t> </a:t>
            </a:r>
            <a:r>
              <a:rPr lang="en" dirty="0" smtClean="0">
                <a:sym typeface="Wingdings" pitchFamily="2" charset="2"/>
              </a:rPr>
              <a:t>  </a:t>
            </a:r>
            <a:r>
              <a:rPr lang="en" dirty="0" smtClean="0"/>
              <a:t> 1239</a:t>
            </a:r>
            <a:endParaRPr lang="en" dirty="0"/>
          </a:p>
          <a:p>
            <a:pPr marL="228600" lvl="0">
              <a:spcBef>
                <a:spcPts val="0"/>
              </a:spcBef>
              <a:buNone/>
            </a:pPr>
            <a:r>
              <a:rPr lang="en" dirty="0" smtClean="0">
                <a:sym typeface="Wingdings" pitchFamily="2" charset="2"/>
              </a:rPr>
              <a:t> </a:t>
            </a:r>
            <a:r>
              <a:rPr lang="en" dirty="0" smtClean="0"/>
              <a:t>Persistence     	     </a:t>
            </a:r>
            <a:r>
              <a:rPr lang="en" dirty="0" smtClean="0">
                <a:sym typeface="Wingdings" pitchFamily="2" charset="2"/>
              </a:rPr>
              <a:t>716</a:t>
            </a:r>
            <a:endParaRPr lang="en" dirty="0"/>
          </a:p>
          <a:p>
            <a:pPr marL="228600" lvl="0">
              <a:spcBef>
                <a:spcPts val="0"/>
              </a:spcBef>
              <a:buNone/>
            </a:pPr>
            <a:r>
              <a:rPr lang="en" dirty="0" smtClean="0">
                <a:sym typeface="Wingdings" pitchFamily="2" charset="2"/>
              </a:rPr>
              <a:t> </a:t>
            </a:r>
            <a:r>
              <a:rPr lang="en" dirty="0" smtClean="0"/>
              <a:t>Game		     283</a:t>
            </a:r>
          </a:p>
          <a:p>
            <a:pPr marL="228600" lvl="0">
              <a:spcBef>
                <a:spcPts val="0"/>
              </a:spcBef>
              <a:buNone/>
            </a:pPr>
            <a:r>
              <a:rPr lang="en" dirty="0" smtClean="0">
                <a:sym typeface="Wingdings" pitchFamily="2" charset="2"/>
              </a:rPr>
              <a:t> Gui		     240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920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Projektaufwand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Lines of Code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1239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Statements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431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Functions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118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Classes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38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Files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37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Directories	</a:t>
            </a:r>
            <a:r>
              <a:rPr lang="en" dirty="0" smtClean="0">
                <a:sym typeface="Wingdings" pitchFamily="2" charset="2"/>
              </a:rPr>
              <a:t> 12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210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Dokumentation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Comment lines	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259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Public Documented API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82,9%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Public Undocumented API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19</a:t>
            </a:r>
          </a:p>
          <a:p>
            <a:pPr marL="457200" lvl="0" indent="-228600" rtl="0">
              <a:spcBef>
                <a:spcPts val="0"/>
              </a:spcBef>
            </a:pPr>
            <a:endParaRPr lang="en" dirty="0" smtClean="0">
              <a:sym typeface="Wingdings" pitchFamily="2" charset="2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>
                <a:sym typeface="Wingdings" pitchFamily="2" charset="2"/>
              </a:rPr>
              <a:t> 17.3% Comments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706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Analysten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Richard Vladimirskij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14598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Topic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Ursprünglicher Ansatz, Überarbeitungsbedarf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845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Bildschirmpräsentation (16:9)</PresentationFormat>
  <Paragraphs>77</Paragraphs>
  <Slides>26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Quattrocento Sans</vt:lpstr>
      <vt:lpstr>Wingdings</vt:lpstr>
      <vt:lpstr>Lora</vt:lpstr>
      <vt:lpstr>Viola template</vt:lpstr>
      <vt:lpstr>OOT-Projekt - Gruppe Millionär</vt:lpstr>
      <vt:lpstr>Projektleiter</vt:lpstr>
      <vt:lpstr>Team-Einteilung</vt:lpstr>
      <vt:lpstr>Projektaufwand</vt:lpstr>
      <vt:lpstr>Projektaufwand</vt:lpstr>
      <vt:lpstr>Projektaufwand</vt:lpstr>
      <vt:lpstr>Dokumentation</vt:lpstr>
      <vt:lpstr>Analysten</vt:lpstr>
      <vt:lpstr>Topic</vt:lpstr>
      <vt:lpstr>Designer</vt:lpstr>
      <vt:lpstr>Analyseergebnis</vt:lpstr>
      <vt:lpstr>Analyseergebnis</vt:lpstr>
      <vt:lpstr>Analyseergebnis</vt:lpstr>
      <vt:lpstr>Design-Entscheidungen</vt:lpstr>
      <vt:lpstr>Sortieren nach Schwierigkeit</vt:lpstr>
      <vt:lpstr>Gewinn &amp; Checkpoints</vt:lpstr>
      <vt:lpstr>Gewinn &amp; Checkpoints</vt:lpstr>
      <vt:lpstr>Joker</vt:lpstr>
      <vt:lpstr>Joker</vt:lpstr>
      <vt:lpstr>MVC</vt:lpstr>
      <vt:lpstr>MVC</vt:lpstr>
      <vt:lpstr>Implementierung</vt:lpstr>
      <vt:lpstr>Topic</vt:lpstr>
      <vt:lpstr>Tester</vt:lpstr>
      <vt:lpstr>Topic</vt:lpstr>
      <vt:lpstr>Danke!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OOT-Projekt - Gruppe Millionär</dc:title>
  <cp:lastModifiedBy>Marcel Noir Herd</cp:lastModifiedBy>
  <cp:revision>59</cp:revision>
  <dcterms:modified xsi:type="dcterms:W3CDTF">2016-06-21T09:49:57Z</dcterms:modified>
</cp:coreProperties>
</file>