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5" r:id="rId35"/>
    <p:sldId id="276" r:id="rId36"/>
    <p:sldId id="277" r:id="rId37"/>
    <p:sldId id="278" r:id="rId38"/>
    <p:sldId id="279" r:id="rId39"/>
    <p:sldId id="280" r:id="rId40"/>
    <p:sldId id="286" r:id="rId41"/>
    <p:sldId id="281" r:id="rId42"/>
    <p:sldId id="282" r:id="rId43"/>
    <p:sldId id="285" r:id="rId44"/>
    <p:sldId id="284" r:id="rId45"/>
    <p:sldId id="265" r:id="rId46"/>
    <p:sldId id="266" r:id="rId47"/>
    <p:sldId id="267" r:id="rId48"/>
    <p:sldId id="268" r:id="rId49"/>
    <p:sldId id="269" r:id="rId50"/>
  </p:sldIdLst>
  <p:sldSz cx="9144000" cy="5143500" type="screen16x9"/>
  <p:notesSz cx="6858000" cy="9144000"/>
  <p:embeddedFontLst>
    <p:embeddedFont>
      <p:font typeface="Lora" charset="0"/>
      <p:regular r:id="rId52"/>
      <p:bold r:id="rId53"/>
      <p:italic r:id="rId54"/>
      <p:boldItalic r:id="rId55"/>
    </p:embeddedFont>
    <p:embeddedFont>
      <p:font typeface="Quattrocento Sans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der</a:t>
            </a:r>
            <a:r>
              <a:rPr lang="en" dirty="0" smtClean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Die</a:t>
            </a:r>
            <a:r>
              <a:rPr lang="en" dirty="0" smtClean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Hätte </a:t>
            </a:r>
            <a:r>
              <a:rPr lang="de-DE" dirty="0" err="1" smtClean="0"/>
              <a:t>ordinal</a:t>
            </a:r>
            <a:r>
              <a:rPr lang="de-DE" baseline="0" dirty="0" smtClean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xmlns="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xmlns="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 smtClean="0"/>
              <a:t> </a:t>
            </a:r>
            <a:r>
              <a:rPr lang="de-DE" dirty="0" smtClean="0"/>
              <a:t>Das Spiel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</a:t>
            </a:r>
            <a:r>
              <a:rPr lang="de-DE" dirty="0" smtClean="0"/>
              <a:t>Die Fragen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</a:t>
            </a:r>
            <a:r>
              <a:rPr lang="de-DE" dirty="0" smtClean="0"/>
              <a:t>Die Joker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</a:t>
            </a:r>
            <a:r>
              <a:rPr lang="de-DE" dirty="0" smtClean="0"/>
              <a:t>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</a:t>
            </a:r>
            <a:r>
              <a:rPr lang="en" dirty="0" smtClean="0"/>
              <a:t>gewinnen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</a:t>
            </a:r>
            <a:r>
              <a:rPr lang="en" dirty="0" smtClean="0"/>
              <a:t>gewinnen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</a:t>
            </a:r>
            <a:r>
              <a:rPr lang="en" dirty="0" smtClean="0"/>
              <a:t>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</a:t>
            </a:r>
            <a:r>
              <a:rPr lang="de-DE" dirty="0" smtClean="0"/>
              <a:t>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</a:t>
            </a:r>
            <a:r>
              <a:rPr lang="en" dirty="0" smtClean="0"/>
              <a:t>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</a:t>
            </a:r>
            <a:r>
              <a:rPr lang="de-DE" dirty="0" smtClean="0"/>
              <a:t>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50"/>
                </a:solidFill>
                <a:latin typeface="Quattrocento Sans" charset="0"/>
              </a:rPr>
              <a:t>JOKER</a:t>
            </a:r>
            <a:endParaRPr lang="de-DE" sz="1600" b="1" dirty="0">
              <a:solidFill>
                <a:srgbClr val="00B050"/>
              </a:solidFill>
              <a:latin typeface="Quattrocento Sans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7740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</a:t>
            </a:r>
            <a:r>
              <a:rPr lang="en" dirty="0" smtClean="0"/>
              <a:t>steigen</a:t>
            </a: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</a:t>
            </a:r>
            <a:r>
              <a:rPr lang="en" dirty="0" smtClean="0"/>
              <a:t>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Benötigen eine Datenbank, </a:t>
            </a:r>
            <a:r>
              <a:rPr lang="en" dirty="0" smtClean="0"/>
              <a:t>als </a:t>
            </a:r>
            <a:r>
              <a:rPr lang="en" dirty="0" smtClean="0"/>
              <a:t>Fragenkatalog </a:t>
            </a:r>
            <a:r>
              <a:rPr lang="en" dirty="0" smtClean="0"/>
              <a:t>zum </a:t>
            </a:r>
            <a:r>
              <a:rPr lang="en" dirty="0" smtClean="0"/>
              <a:t>Speichern, Abrufen </a:t>
            </a:r>
            <a:r>
              <a:rPr lang="en" dirty="0" smtClean="0"/>
              <a:t>und Sortieren der </a:t>
            </a:r>
            <a:r>
              <a:rPr lang="en" dirty="0" smtClean="0"/>
              <a:t>Fragen</a:t>
            </a: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  <a:p>
            <a:r>
              <a:rPr lang="de-DE" dirty="0" smtClean="0"/>
              <a:t> </a:t>
            </a:r>
            <a:r>
              <a:rPr lang="de-DE" dirty="0" smtClean="0"/>
              <a:t>Ein Spieler sollte einen Überblick auf die 10 besten Highscores haben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		</a:t>
            </a: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2037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</a:t>
            </a:r>
            <a:r>
              <a:rPr lang="de-DE" sz="1800" dirty="0" smtClean="0"/>
              <a:t>z.B. Telefon Joker verhalten, Publikumsjoker verhalten etc.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</a:t>
            </a:r>
            <a:r>
              <a:rPr lang="de-DE" sz="1800" dirty="0" smtClean="0"/>
              <a:t>z.B. Telefon Joker verhalten, Publikumsjoker verhalten etc.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Spezifizierung des Benutzerverlaufs, außerhalb des Spieles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 smtClean="0">
                <a:highlight>
                  <a:srgbClr val="FFCD00"/>
                </a:highlight>
              </a:rPr>
              <a:t>E</a:t>
            </a:r>
            <a:r>
              <a:rPr lang="en" sz="4800" dirty="0" smtClean="0">
                <a:highlight>
                  <a:srgbClr val="FFCD00"/>
                </a:highlight>
              </a:rPr>
              <a:t>rfahrungen in der Analyse</a:t>
            </a:r>
            <a:endParaRPr lang="en" sz="48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91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Verwaltung der Fragen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9779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</a:t>
            </a:r>
            <a:r>
              <a:rPr lang="en" strike="sngStrike" dirty="0" smtClean="0"/>
              <a:t>Verwaltung der Fragen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5553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</a:t>
            </a:r>
            <a:r>
              <a:rPr lang="en" strike="sngStrike" dirty="0" smtClean="0"/>
              <a:t>Verwaltung der Fragen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 </a:t>
            </a:r>
            <a:r>
              <a:rPr lang="de-DE" dirty="0"/>
              <a:t>✓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51758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Design-Entscheidungen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91019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Sortieren nach Schwierigkeit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57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4365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1239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83317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2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95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960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Bla bla bla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06121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902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0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65829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55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70637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9237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1239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716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283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240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27920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1239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431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118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5221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259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82,9%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19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17.3%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14706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98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17845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Bildschirmpräsentation (16:9)</PresentationFormat>
  <Paragraphs>165</Paragraphs>
  <Slides>49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Lora</vt:lpstr>
      <vt:lpstr>Quattrocento Sans</vt:lpstr>
      <vt:lpstr>Wingdings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Analyseergebnis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Richard</cp:lastModifiedBy>
  <cp:revision>62</cp:revision>
  <dcterms:modified xsi:type="dcterms:W3CDTF">2016-06-21T18:30:20Z</dcterms:modified>
</cp:coreProperties>
</file>