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316" r:id="rId43"/>
    <p:sldId id="284" r:id="rId44"/>
    <p:sldId id="265" r:id="rId45"/>
    <p:sldId id="266" r:id="rId46"/>
    <p:sldId id="315" r:id="rId47"/>
    <p:sldId id="267" r:id="rId48"/>
    <p:sldId id="268" r:id="rId49"/>
    <p:sldId id="269" r:id="rId50"/>
  </p:sldIdLst>
  <p:sldSz cx="9144000" cy="5143500" type="screen16x9"/>
  <p:notesSz cx="6858000" cy="9144000"/>
  <p:embeddedFontLst>
    <p:embeddedFont>
      <p:font typeface="Lora" panose="020B0604020202020204" charset="0"/>
      <p:regular r:id="rId52"/>
      <p:bold r:id="rId53"/>
      <p:italic r:id="rId54"/>
      <p:boldItalic r:id="rId55"/>
    </p:embeddedFont>
    <p:embeddedFont>
      <p:font typeface="Quattrocento Sans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Qualität der Implementierungen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Bildschirmpräsentation (16:9)</PresentationFormat>
  <Paragraphs>179</Paragraphs>
  <Slides>49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Wingdings</vt:lpstr>
      <vt:lpstr>Lora</vt:lpstr>
      <vt:lpstr>Arial</vt:lpstr>
      <vt:lpstr>Quattrocento Sans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Topic</vt:lpstr>
      <vt:lpstr>Arbeitsaufteilung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lohn plus</cp:lastModifiedBy>
  <cp:revision>87</cp:revision>
  <dcterms:modified xsi:type="dcterms:W3CDTF">2016-06-23T12:02:08Z</dcterms:modified>
</cp:coreProperties>
</file>